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und Datum"/>
          <p:cNvSpPr txBox="1"/>
          <p:nvPr>
            <p:ph type="body" sz="quarter" idx="21" hasCustomPrompt="1"/>
          </p:nvPr>
        </p:nvSpPr>
        <p:spPr>
          <a:xfrm>
            <a:off x="698500" y="8657488"/>
            <a:ext cx="11607801" cy="461060"/>
          </a:xfrm>
          <a:prstGeom prst="rect">
            <a:avLst/>
          </a:prstGeom>
        </p:spPr>
        <p:txBody>
          <a:bodyPr anchor="b"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Autor und Datum</a:t>
            </a:r>
          </a:p>
        </p:txBody>
      </p:sp>
      <p:sp>
        <p:nvSpPr>
          <p:cNvPr id="12" name="Titel der Präsentation"/>
          <p:cNvSpPr txBox="1"/>
          <p:nvPr>
            <p:ph type="title" hasCustomPrompt="1"/>
          </p:nvPr>
        </p:nvSpPr>
        <p:spPr>
          <a:xfrm>
            <a:off x="698500" y="1854200"/>
            <a:ext cx="11609057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Titel der Präsentation</a:t>
            </a:r>
          </a:p>
        </p:txBody>
      </p:sp>
      <p:sp>
        <p:nvSpPr>
          <p:cNvPr id="13" name="Textebene 1…"/>
          <p:cNvSpPr txBox="1"/>
          <p:nvPr>
            <p:ph type="body" sz="quarter" idx="1" hasCustomPrompt="1"/>
          </p:nvPr>
        </p:nvSpPr>
        <p:spPr>
          <a:xfrm>
            <a:off x="698500" y="5105400"/>
            <a:ext cx="11607800" cy="145639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Präsentationsuntertitel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Foliennumm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f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bene 1…"/>
          <p:cNvSpPr txBox="1"/>
          <p:nvPr>
            <p:ph type="body" sz="half" idx="1" hasCustomPrompt="1"/>
          </p:nvPr>
        </p:nvSpPr>
        <p:spPr>
          <a:xfrm>
            <a:off x="698500" y="3568700"/>
            <a:ext cx="11607800" cy="26177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Aufstellung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akt (gro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kten"/>
          <p:cNvSpPr txBox="1"/>
          <p:nvPr>
            <p:ph type="body" sz="quarter" idx="21" hasCustomPrompt="1"/>
          </p:nvPr>
        </p:nvSpPr>
        <p:spPr>
          <a:xfrm>
            <a:off x="698500" y="6209979"/>
            <a:ext cx="11607800" cy="67180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Fakten</a:t>
            </a:r>
          </a:p>
        </p:txBody>
      </p:sp>
      <p:sp>
        <p:nvSpPr>
          <p:cNvPr id="107" name="Textebene 1…"/>
          <p:cNvSpPr txBox="1"/>
          <p:nvPr>
            <p:ph type="body" idx="1" hasCustomPrompt="1"/>
          </p:nvPr>
        </p:nvSpPr>
        <p:spPr>
          <a:xfrm>
            <a:off x="698500" y="999066"/>
            <a:ext cx="11607800" cy="521091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ebene 1…"/>
          <p:cNvSpPr txBox="1"/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7200" indent="1143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7200" indent="5715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7200" indent="10287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7200" indent="1485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„Bemerkenswert“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Quellenangabe"/>
          <p:cNvSpPr txBox="1"/>
          <p:nvPr>
            <p:ph type="body" sz="quarter" idx="21" hasCustomPrompt="1"/>
          </p:nvPr>
        </p:nvSpPr>
        <p:spPr>
          <a:xfrm>
            <a:off x="1219200" y="6426200"/>
            <a:ext cx="11049000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Quellenangabe</a:t>
            </a:r>
          </a:p>
        </p:txBody>
      </p:sp>
      <p:sp>
        <p:nvSpPr>
          <p:cNvPr id="117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ild"/>
          <p:cNvSpPr/>
          <p:nvPr>
            <p:ph type="pic" idx="21"/>
          </p:nvPr>
        </p:nvSpPr>
        <p:spPr>
          <a:xfrm>
            <a:off x="-2082800" y="687558"/>
            <a:ext cx="11165190" cy="837389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ild"/>
          <p:cNvSpPr/>
          <p:nvPr>
            <p:ph type="pic" sz="half" idx="22"/>
          </p:nvPr>
        </p:nvSpPr>
        <p:spPr>
          <a:xfrm>
            <a:off x="6597650" y="292100"/>
            <a:ext cx="5740400" cy="45923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ild"/>
          <p:cNvSpPr/>
          <p:nvPr>
            <p:ph type="pic" idx="23"/>
          </p:nvPr>
        </p:nvSpPr>
        <p:spPr>
          <a:xfrm>
            <a:off x="4984750" y="2749550"/>
            <a:ext cx="7937500" cy="9238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886640052_3195x2556.jpeg"/>
          <p:cNvSpPr/>
          <p:nvPr>
            <p:ph type="pic" idx="21"/>
          </p:nvPr>
        </p:nvSpPr>
        <p:spPr>
          <a:xfrm>
            <a:off x="-1016000" y="-1054100"/>
            <a:ext cx="14427200" cy="115417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Foliennumm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ild"/>
          <p:cNvSpPr/>
          <p:nvPr>
            <p:ph type="pic" idx="21"/>
          </p:nvPr>
        </p:nvSpPr>
        <p:spPr>
          <a:xfrm>
            <a:off x="-376767" y="-915894"/>
            <a:ext cx="17835652" cy="106821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Titel der Präsentation"/>
          <p:cNvSpPr txBox="1"/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Titel der Präsentation</a:t>
            </a:r>
          </a:p>
        </p:txBody>
      </p:sp>
      <p:sp>
        <p:nvSpPr>
          <p:cNvPr id="23" name="Textebene 1…"/>
          <p:cNvSpPr txBox="1"/>
          <p:nvPr>
            <p:ph type="body" sz="quarter" idx="1" hasCustomPrompt="1"/>
          </p:nvPr>
        </p:nvSpPr>
        <p:spPr>
          <a:xfrm>
            <a:off x="698500" y="8432800"/>
            <a:ext cx="11607800" cy="68976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Präsentationsuntertitel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or und Datum"/>
          <p:cNvSpPr txBox="1"/>
          <p:nvPr>
            <p:ph type="body" sz="quarter" idx="22" hasCustomPrompt="1"/>
          </p:nvPr>
        </p:nvSpPr>
        <p:spPr>
          <a:xfrm>
            <a:off x="698500" y="571500"/>
            <a:ext cx="11607801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Autor und Datum</a:t>
            </a:r>
          </a:p>
        </p:txBody>
      </p:sp>
      <p:sp>
        <p:nvSpPr>
          <p:cNvPr id="25" name="Foliennummer"/>
          <p:cNvSpPr txBox="1"/>
          <p:nvPr>
            <p:ph type="sldNum" sz="quarter" idx="2"/>
          </p:nvPr>
        </p:nvSpPr>
        <p:spPr>
          <a:xfrm>
            <a:off x="6349999" y="9220199"/>
            <a:ext cx="297893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&amp; F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eg"/>
          <p:cNvSpPr/>
          <p:nvPr>
            <p:ph type="pic" idx="21"/>
          </p:nvPr>
        </p:nvSpPr>
        <p:spPr>
          <a:xfrm>
            <a:off x="5319129" y="495299"/>
            <a:ext cx="7543801" cy="87800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Textebene 1…"/>
          <p:cNvSpPr txBox="1"/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Folien-Untertitel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Folientitel"/>
          <p:cNvSpPr txBox="1"/>
          <p:nvPr>
            <p:ph type="title" hasCustomPrompt="1"/>
          </p:nvPr>
        </p:nvSpPr>
        <p:spPr>
          <a:xfrm>
            <a:off x="698500" y="692534"/>
            <a:ext cx="5105400" cy="4387466"/>
          </a:xfrm>
          <a:prstGeom prst="rect">
            <a:avLst/>
          </a:prstGeom>
        </p:spPr>
        <p:txBody>
          <a:bodyPr anchor="b"/>
          <a:lstStyle/>
          <a:p>
            <a:pPr/>
            <a:r>
              <a:t>Folientitel</a:t>
            </a:r>
          </a:p>
        </p:txBody>
      </p:sp>
      <p:sp>
        <p:nvSpPr>
          <p:cNvPr id="3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ebene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für Folienpunkt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Folien-Untertitel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Folien-Untertitel</a:t>
            </a:r>
          </a:p>
        </p:txBody>
      </p:sp>
      <p:sp>
        <p:nvSpPr>
          <p:cNvPr id="44" name="Folientitel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Folientitel</a:t>
            </a:r>
          </a:p>
        </p:txBody>
      </p:sp>
      <p:sp>
        <p:nvSpPr>
          <p:cNvPr id="4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bene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89358"/>
          <a:lstStyle/>
          <a:p>
            <a:pPr/>
            <a:r>
              <a:t>Text für Folienpunkt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660384004_1290x1720.jpeg"/>
          <p:cNvSpPr/>
          <p:nvPr>
            <p:ph type="pic" idx="21"/>
          </p:nvPr>
        </p:nvSpPr>
        <p:spPr>
          <a:xfrm>
            <a:off x="6172200" y="596900"/>
            <a:ext cx="6448425" cy="8597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Folientitel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Folientitel</a:t>
            </a:r>
          </a:p>
        </p:txBody>
      </p:sp>
      <p:sp>
        <p:nvSpPr>
          <p:cNvPr id="62" name="Folien-Untertitel"/>
          <p:cNvSpPr txBox="1"/>
          <p:nvPr>
            <p:ph type="body" sz="quarter" idx="22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Folien-Untertitel</a:t>
            </a:r>
          </a:p>
        </p:txBody>
      </p:sp>
      <p:sp>
        <p:nvSpPr>
          <p:cNvPr id="63" name="Textebene 1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Text für Folienpunkt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el des Abschnitts"/>
          <p:cNvSpPr txBox="1"/>
          <p:nvPr>
            <p:ph type="title" hasCustomPrompt="1"/>
          </p:nvPr>
        </p:nvSpPr>
        <p:spPr>
          <a:xfrm>
            <a:off x="698500" y="32258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Titel des Abschnitts</a:t>
            </a:r>
          </a:p>
        </p:txBody>
      </p:sp>
      <p:sp>
        <p:nvSpPr>
          <p:cNvPr id="72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lientitel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Folientitel</a:t>
            </a:r>
          </a:p>
        </p:txBody>
      </p:sp>
      <p:sp>
        <p:nvSpPr>
          <p:cNvPr id="80" name="Folien-Untertitel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Folien-Untertitel</a:t>
            </a:r>
          </a:p>
        </p:txBody>
      </p:sp>
      <p:sp>
        <p:nvSpPr>
          <p:cNvPr id="8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-Titel"/>
          <p:cNvSpPr txBox="1"/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pPr/>
            <a:r>
              <a:t>Agenda-Titel</a:t>
            </a:r>
          </a:p>
        </p:txBody>
      </p:sp>
      <p:sp>
        <p:nvSpPr>
          <p:cNvPr id="89" name="Agenda-Untertitel"/>
          <p:cNvSpPr txBox="1"/>
          <p:nvPr>
            <p:ph type="body" sz="quarter" idx="21" hasCustomPrompt="1"/>
          </p:nvPr>
        </p:nvSpPr>
        <p:spPr>
          <a:xfrm>
            <a:off x="698500" y="1409700"/>
            <a:ext cx="11607801" cy="671802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Agenda-Untertitel</a:t>
            </a:r>
          </a:p>
        </p:txBody>
      </p:sp>
      <p:sp>
        <p:nvSpPr>
          <p:cNvPr id="90" name="Textebene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pc="-38" sz="3800"/>
            </a:lvl1pPr>
            <a:lvl2pPr marL="0" indent="457200">
              <a:spcBef>
                <a:spcPts val="1300"/>
              </a:spcBef>
              <a:buSzTx/>
              <a:buNone/>
              <a:defRPr spc="-38" sz="3800"/>
            </a:lvl2pPr>
            <a:lvl3pPr marL="0" indent="914400">
              <a:spcBef>
                <a:spcPts val="1300"/>
              </a:spcBef>
              <a:buSzTx/>
              <a:buNone/>
              <a:defRPr spc="-38" sz="3800"/>
            </a:lvl3pPr>
            <a:lvl4pPr marL="0" indent="1371600">
              <a:spcBef>
                <a:spcPts val="1300"/>
              </a:spcBef>
              <a:buSzTx/>
              <a:buNone/>
              <a:defRPr spc="-38" sz="3800"/>
            </a:lvl4pPr>
            <a:lvl5pPr marL="0" indent="1828800">
              <a:spcBef>
                <a:spcPts val="1300"/>
              </a:spcBef>
              <a:buSzTx/>
              <a:buNone/>
              <a:defRPr spc="-38" sz="3800"/>
            </a:lvl5pPr>
          </a:lstStyle>
          <a:p>
            <a:pPr/>
            <a:r>
              <a:t>Agendathemen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bene 1…"/>
          <p:cNvSpPr txBox="1"/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 für Folienpunkt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Folientitel"/>
          <p:cNvSpPr txBox="1"/>
          <p:nvPr>
            <p:ph type="title" hasCustomPrompt="1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Folientitel</a:t>
            </a:r>
          </a:p>
        </p:txBody>
      </p:sp>
      <p:sp>
        <p:nvSpPr>
          <p:cNvPr id="4" name="Foliennummer"/>
          <p:cNvSpPr txBox="1"/>
          <p:nvPr>
            <p:ph type="sldNum" sz="quarter" idx="2"/>
          </p:nvPr>
        </p:nvSpPr>
        <p:spPr>
          <a:xfrm>
            <a:off x="6350067" y="9220199"/>
            <a:ext cx="297892" cy="287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3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://lpa-seminars.com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Bild" descr="Bild"/>
          <p:cNvPicPr>
            <a:picLocks noChangeAspect="1"/>
          </p:cNvPicPr>
          <p:nvPr/>
        </p:nvPicPr>
        <p:blipFill>
          <a:blip r:embed="rId2">
            <a:extLst/>
          </a:blip>
          <a:srcRect l="37227" t="9633" r="13692" b="18928"/>
          <a:stretch>
            <a:fillRect/>
          </a:stretch>
        </p:blipFill>
        <p:spPr>
          <a:xfrm>
            <a:off x="-48856" y="-20090"/>
            <a:ext cx="5447370" cy="979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LPA Online Seminars…"/>
          <p:cNvSpPr txBox="1"/>
          <p:nvPr/>
        </p:nvSpPr>
        <p:spPr>
          <a:xfrm rot="18900000">
            <a:off x="-425837" y="1287427"/>
            <a:ext cx="5031944" cy="1022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3600">
                <a:solidFill>
                  <a:srgbClr val="CF6A14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b="1">
                <a:solidFill>
                  <a:srgbClr val="07599D"/>
                </a:solidFill>
                <a:latin typeface="+mn-lt"/>
                <a:ea typeface="+mn-ea"/>
                <a:cs typeface="+mn-cs"/>
                <a:sym typeface="Helvetica Neue"/>
              </a:rPr>
              <a:t>LPA</a:t>
            </a:r>
            <a:r>
              <a:t> Online Seminars</a:t>
            </a:r>
          </a:p>
          <a:p>
            <a:pPr algn="l">
              <a:defRPr sz="2400">
                <a:solidFill>
                  <a:srgbClr val="CF6A14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on </a:t>
            </a:r>
            <a:r>
              <a:rPr b="1">
                <a:latin typeface="+mn-lt"/>
                <a:ea typeface="+mn-ea"/>
                <a:cs typeface="+mn-cs"/>
                <a:sym typeface="Helvetica Neue"/>
              </a:rPr>
              <a:t>L</a:t>
            </a:r>
            <a:r>
              <a:t>asers, </a:t>
            </a:r>
            <a:r>
              <a:rPr b="1">
                <a:latin typeface="+mn-lt"/>
                <a:ea typeface="+mn-ea"/>
                <a:cs typeface="+mn-cs"/>
                <a:sym typeface="Helvetica Neue"/>
              </a:rPr>
              <a:t>P</a:t>
            </a:r>
            <a:r>
              <a:t>lasmas and </a:t>
            </a:r>
            <a:r>
              <a:rPr b="1">
                <a:latin typeface="+mn-lt"/>
                <a:ea typeface="+mn-ea"/>
                <a:cs typeface="+mn-cs"/>
                <a:sym typeface="Helvetica Neue"/>
              </a:rPr>
              <a:t>A</a:t>
            </a:r>
            <a:r>
              <a:t>ccelerators</a:t>
            </a:r>
          </a:p>
        </p:txBody>
      </p:sp>
      <p:sp>
        <p:nvSpPr>
          <p:cNvPr id="153" name="Speaker (Affiliation) on…"/>
          <p:cNvSpPr txBox="1"/>
          <p:nvPr/>
        </p:nvSpPr>
        <p:spPr>
          <a:xfrm>
            <a:off x="1966077" y="3855192"/>
            <a:ext cx="3343987" cy="2787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150000"/>
              </a:lnSpc>
              <a:defRPr sz="2600">
                <a:solidFill>
                  <a:srgbClr val="CF6A14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>
                <a:solidFill>
                  <a:srgbClr val="07599D"/>
                </a:solidFill>
              </a:rPr>
              <a:t>Speaker (Affiliation) on</a:t>
            </a:r>
            <a:r>
              <a:rPr b="1">
                <a:solidFill>
                  <a:srgbClr val="07599D"/>
                </a:solidFill>
                <a:latin typeface="+mn-lt"/>
                <a:ea typeface="+mn-ea"/>
                <a:cs typeface="+mn-cs"/>
                <a:sym typeface="Helvetica Neue"/>
              </a:rPr>
              <a:t> </a:t>
            </a:r>
            <a:endParaRPr b="1">
              <a:solidFill>
                <a:srgbClr val="07599D"/>
              </a:solidFill>
              <a:latin typeface="+mn-lt"/>
              <a:ea typeface="+mn-ea"/>
              <a:cs typeface="+mn-cs"/>
              <a:sym typeface="Helvetica Neue"/>
            </a:endParaRPr>
          </a:p>
          <a:p>
            <a:pPr algn="l">
              <a:lnSpc>
                <a:spcPct val="150000"/>
              </a:lnSpc>
              <a:defRPr sz="2600">
                <a:solidFill>
                  <a:srgbClr val="CF6A14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b="1">
                <a:solidFill>
                  <a:srgbClr val="07599D"/>
                </a:solidFill>
                <a:latin typeface="+mn-lt"/>
                <a:ea typeface="+mn-ea"/>
                <a:cs typeface="+mn-cs"/>
                <a:sym typeface="Helvetica Neue"/>
              </a:rPr>
              <a:t>Title of my talk</a:t>
            </a:r>
            <a:endParaRPr b="1">
              <a:solidFill>
                <a:srgbClr val="07599D"/>
              </a:solidFill>
              <a:latin typeface="+mn-lt"/>
              <a:ea typeface="+mn-ea"/>
              <a:cs typeface="+mn-cs"/>
              <a:sym typeface="Helvetica Neue"/>
            </a:endParaRPr>
          </a:p>
          <a:p>
            <a:pPr algn="l">
              <a:lnSpc>
                <a:spcPct val="150000"/>
              </a:lnSpc>
              <a:defRPr sz="2000">
                <a:solidFill>
                  <a:srgbClr val="CF6A14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>
                <a:solidFill>
                  <a:srgbClr val="07599D"/>
                </a:solidFill>
              </a:rPr>
              <a:t>at the</a:t>
            </a:r>
            <a:r>
              <a:rPr b="1">
                <a:solidFill>
                  <a:srgbClr val="07599D"/>
                </a:solidFill>
                <a:latin typeface="+mn-lt"/>
                <a:ea typeface="+mn-ea"/>
                <a:cs typeface="+mn-cs"/>
                <a:sym typeface="Helvetica Neue"/>
              </a:rPr>
              <a:t> Seminar title</a:t>
            </a:r>
            <a:endParaRPr b="1">
              <a:solidFill>
                <a:srgbClr val="07599D"/>
              </a:solidFill>
              <a:latin typeface="+mn-lt"/>
              <a:ea typeface="+mn-ea"/>
              <a:cs typeface="+mn-cs"/>
              <a:sym typeface="Helvetica Neue"/>
            </a:endParaRPr>
          </a:p>
          <a:p>
            <a:pPr algn="l">
              <a:lnSpc>
                <a:spcPct val="150000"/>
              </a:lnSpc>
              <a:defRPr sz="2600">
                <a:solidFill>
                  <a:srgbClr val="CF6A14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b="1">
              <a:solidFill>
                <a:srgbClr val="07599D"/>
              </a:solidFill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154" name="Join the discussion at slack.lpa-seminars.com…"/>
          <p:cNvSpPr txBox="1"/>
          <p:nvPr/>
        </p:nvSpPr>
        <p:spPr>
          <a:xfrm>
            <a:off x="7658295" y="112516"/>
            <a:ext cx="4699331" cy="790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150000"/>
              </a:lnSpc>
              <a:defRPr sz="1800">
                <a:solidFill>
                  <a:srgbClr val="CF6A14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>
                <a:solidFill>
                  <a:srgbClr val="07599D"/>
                </a:solidFill>
              </a:rPr>
              <a:t>Join the discussion at </a:t>
            </a:r>
            <a:r>
              <a:rPr u="sng">
                <a:solidFill>
                  <a:srgbClr val="07599D"/>
                </a:solidFill>
              </a:rPr>
              <a:t>slack.lpa-seminars.com </a:t>
            </a:r>
            <a:endParaRPr u="sng">
              <a:solidFill>
                <a:srgbClr val="07599D"/>
              </a:solidFill>
            </a:endParaRPr>
          </a:p>
          <a:p>
            <a:pPr algn="l">
              <a:lnSpc>
                <a:spcPct val="150000"/>
              </a:lnSpc>
              <a:defRPr sz="1800">
                <a:solidFill>
                  <a:srgbClr val="CF6A14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Find more talks on </a:t>
            </a:r>
            <a:r>
              <a:rPr u="sng">
                <a:hlinkClick r:id="rId3" invalidUrl="" action="" tgtFrame="" tooltip="" history="1" highlightClick="0" endSnd="0"/>
              </a:rPr>
              <a:t>lpa-seminars.com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