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26670000" cy="37719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1pPr>
    <a:lvl2pPr marL="0" marR="0" indent="45720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2pPr>
    <a:lvl3pPr marL="0" marR="0" indent="91440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3pPr>
    <a:lvl4pPr marL="0" marR="0" indent="137160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4pPr>
    <a:lvl5pPr marL="0" marR="0" indent="182880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5pPr>
    <a:lvl6pPr marL="0" marR="0" indent="228600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6pPr>
    <a:lvl7pPr marL="0" marR="0" indent="274320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7pPr>
    <a:lvl8pPr marL="0" marR="0" indent="320040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8pPr>
    <a:lvl9pPr marL="0" marR="0" indent="365760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el">
    <p:spTree>
      <p:nvGrpSpPr>
        <p:cNvPr id="1" name=""/>
        <p:cNvGrpSpPr/>
        <p:nvPr/>
      </p:nvGrpSpPr>
      <p:grpSpPr>
        <a:xfrm>
          <a:off x="0" y="0"/>
          <a:ext cx="0" cy="0"/>
          <a:chOff x="0" y="0"/>
          <a:chExt cx="0" cy="0"/>
        </a:xfrm>
      </p:grpSpPr>
      <p:sp>
        <p:nvSpPr>
          <p:cNvPr id="11" name="Autor und Datum"/>
          <p:cNvSpPr txBox="1"/>
          <p:nvPr>
            <p:ph type="body" sz="quarter" idx="21" hasCustomPrompt="1"/>
          </p:nvPr>
        </p:nvSpPr>
        <p:spPr>
          <a:xfrm>
            <a:off x="1313966" y="24330286"/>
            <a:ext cx="24030784" cy="696696"/>
          </a:xfrm>
          <a:prstGeom prst="rect">
            <a:avLst/>
          </a:prstGeom>
        </p:spPr>
        <p:txBody>
          <a:bodyPr lIns="50006" tIns="50006" rIns="50006" bIns="50006"/>
          <a:lstStyle>
            <a:lvl1pPr defTabSz="930751">
              <a:defRPr sz="4018"/>
            </a:lvl1pPr>
          </a:lstStyle>
          <a:p>
            <a:pPr/>
            <a:r>
              <a:t>Autor und Datum</a:t>
            </a:r>
          </a:p>
        </p:txBody>
      </p:sp>
      <p:sp>
        <p:nvSpPr>
          <p:cNvPr id="12" name="Titel der Präsentation"/>
          <p:cNvSpPr txBox="1"/>
          <p:nvPr>
            <p:ph type="title" hasCustomPrompt="1"/>
          </p:nvPr>
        </p:nvSpPr>
        <p:spPr>
          <a:prstGeom prst="rect">
            <a:avLst/>
          </a:prstGeom>
        </p:spPr>
        <p:txBody>
          <a:bodyPr/>
          <a:lstStyle/>
          <a:p>
            <a:pPr/>
            <a:r>
              <a:t>Titel der Präsentation</a:t>
            </a:r>
          </a:p>
        </p:txBody>
      </p:sp>
      <p:sp>
        <p:nvSpPr>
          <p:cNvPr id="13" name="Textebene 1…"/>
          <p:cNvSpPr txBox="1"/>
          <p:nvPr>
            <p:ph type="body" sz="quarter" idx="1" hasCustomPrompt="1"/>
          </p:nvPr>
        </p:nvSpPr>
        <p:spPr>
          <a:prstGeom prst="rect">
            <a:avLst/>
          </a:prstGeom>
        </p:spPr>
        <p:txBody>
          <a:bodyPr/>
          <a:lstStyle/>
          <a:p>
            <a:pPr/>
            <a:r>
              <a:t>Präsentationsuntertitel</a:t>
            </a:r>
          </a:p>
          <a:p>
            <a:pPr lvl="1"/>
            <a:r>
              <a:t/>
            </a:r>
          </a:p>
          <a:p>
            <a:pPr lvl="2"/>
            <a:r>
              <a:t/>
            </a:r>
          </a:p>
          <a:p>
            <a:pPr lvl="3"/>
            <a:r>
              <a:t/>
            </a:r>
          </a:p>
          <a:p>
            <a:pPr lvl="4"/>
            <a:r>
              <a:t/>
            </a:r>
          </a:p>
        </p:txBody>
      </p:sp>
      <p:sp>
        <p:nvSpPr>
          <p:cNvPr id="14"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Foto">
    <p:spTree>
      <p:nvGrpSpPr>
        <p:cNvPr id="1" name=""/>
        <p:cNvGrpSpPr/>
        <p:nvPr/>
      </p:nvGrpSpPr>
      <p:grpSpPr>
        <a:xfrm>
          <a:off x="0" y="0"/>
          <a:ext cx="0" cy="0"/>
          <a:chOff x="0" y="0"/>
          <a:chExt cx="0" cy="0"/>
        </a:xfrm>
      </p:grpSpPr>
      <p:sp>
        <p:nvSpPr>
          <p:cNvPr id="21" name="666699290_02_crop_3159x1892.jpg"/>
          <p:cNvSpPr/>
          <p:nvPr>
            <p:ph type="pic" idx="21"/>
          </p:nvPr>
        </p:nvSpPr>
        <p:spPr>
          <a:xfrm>
            <a:off x="-1264047" y="9941718"/>
            <a:ext cx="29253657" cy="17520709"/>
          </a:xfrm>
          <a:prstGeom prst="rect">
            <a:avLst/>
          </a:prstGeom>
        </p:spPr>
        <p:txBody>
          <a:bodyPr lIns="91439" tIns="45719" rIns="91439" bIns="45719">
            <a:noAutofit/>
          </a:bodyPr>
          <a:lstStyle/>
          <a:p>
            <a:pPr/>
          </a:p>
        </p:txBody>
      </p:sp>
      <p:sp>
        <p:nvSpPr>
          <p:cNvPr id="22" name="Titel der Präsentation"/>
          <p:cNvSpPr txBox="1"/>
          <p:nvPr>
            <p:ph type="title" hasCustomPrompt="1"/>
          </p:nvPr>
        </p:nvSpPr>
        <p:spPr>
          <a:xfrm>
            <a:off x="1319609" y="19151203"/>
            <a:ext cx="24030782" cy="5083969"/>
          </a:xfrm>
          <a:prstGeom prst="rect">
            <a:avLst/>
          </a:prstGeom>
        </p:spPr>
        <p:txBody>
          <a:bodyPr/>
          <a:lstStyle/>
          <a:p>
            <a:pPr/>
            <a:r>
              <a:t>Titel der Präsentation</a:t>
            </a:r>
          </a:p>
        </p:txBody>
      </p:sp>
      <p:sp>
        <p:nvSpPr>
          <p:cNvPr id="23" name="Autor und Datum"/>
          <p:cNvSpPr txBox="1"/>
          <p:nvPr>
            <p:ph type="body" sz="quarter" idx="22" hasCustomPrompt="1"/>
          </p:nvPr>
        </p:nvSpPr>
        <p:spPr>
          <a:xfrm>
            <a:off x="1320911" y="12568401"/>
            <a:ext cx="24028179" cy="696695"/>
          </a:xfrm>
          <a:prstGeom prst="rect">
            <a:avLst/>
          </a:prstGeom>
        </p:spPr>
        <p:txBody>
          <a:bodyPr lIns="50006" tIns="50006" rIns="50006" bIns="50006"/>
          <a:lstStyle>
            <a:lvl1pPr defTabSz="930751">
              <a:defRPr sz="4018"/>
            </a:lvl1pPr>
          </a:lstStyle>
          <a:p>
            <a:pPr/>
            <a:r>
              <a:t>Autor und Datum</a:t>
            </a:r>
          </a:p>
        </p:txBody>
      </p:sp>
      <p:sp>
        <p:nvSpPr>
          <p:cNvPr id="24" name="Textebene 1…"/>
          <p:cNvSpPr txBox="1"/>
          <p:nvPr>
            <p:ph type="body" sz="quarter" idx="1" hasCustomPrompt="1"/>
          </p:nvPr>
        </p:nvSpPr>
        <p:spPr>
          <a:xfrm>
            <a:off x="1319609" y="24056902"/>
            <a:ext cx="24030782" cy="1221665"/>
          </a:xfrm>
          <a:prstGeom prst="rect">
            <a:avLst/>
          </a:prstGeom>
        </p:spPr>
        <p:txBody>
          <a:bodyPr/>
          <a:lstStyle/>
          <a:p>
            <a:pPr/>
            <a:r>
              <a:t>Präsentationsuntertitel</a:t>
            </a:r>
          </a:p>
          <a:p>
            <a:pPr lvl="1"/>
            <a:r>
              <a:t/>
            </a:r>
          </a:p>
          <a:p>
            <a:pPr lvl="2"/>
            <a:r>
              <a:t/>
            </a:r>
          </a:p>
          <a:p>
            <a:pPr lvl="3"/>
            <a:r>
              <a:t/>
            </a:r>
          </a:p>
          <a:p>
            <a:pPr lvl="4"/>
            <a:r>
              <a:t/>
            </a:r>
          </a:p>
        </p:txBody>
      </p:sp>
      <p:sp>
        <p:nvSpPr>
          <p:cNvPr id="2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Foto 2">
    <p:spTree>
      <p:nvGrpSpPr>
        <p:cNvPr id="1" name=""/>
        <p:cNvGrpSpPr/>
        <p:nvPr/>
      </p:nvGrpSpPr>
      <p:grpSpPr>
        <a:xfrm>
          <a:off x="0" y="0"/>
          <a:ext cx="0" cy="0"/>
          <a:chOff x="0" y="0"/>
          <a:chExt cx="0" cy="0"/>
        </a:xfrm>
      </p:grpSpPr>
      <p:sp>
        <p:nvSpPr>
          <p:cNvPr id="32" name="910457886_1434x1669.jpg"/>
          <p:cNvSpPr/>
          <p:nvPr>
            <p:ph type="pic" sz="half" idx="21"/>
          </p:nvPr>
        </p:nvSpPr>
        <p:spPr>
          <a:xfrm>
            <a:off x="12001500" y="11136312"/>
            <a:ext cx="13283416" cy="15460267"/>
          </a:xfrm>
          <a:prstGeom prst="rect">
            <a:avLst/>
          </a:prstGeom>
        </p:spPr>
        <p:txBody>
          <a:bodyPr lIns="91439" tIns="45719" rIns="91439" bIns="45719">
            <a:noAutofit/>
          </a:bodyPr>
          <a:lstStyle/>
          <a:p>
            <a:pPr/>
          </a:p>
        </p:txBody>
      </p:sp>
      <p:sp>
        <p:nvSpPr>
          <p:cNvPr id="33" name="Folientitel"/>
          <p:cNvSpPr txBox="1"/>
          <p:nvPr>
            <p:ph type="title" hasCustomPrompt="1"/>
          </p:nvPr>
        </p:nvSpPr>
        <p:spPr>
          <a:xfrm>
            <a:off x="1319609" y="12747625"/>
            <a:ext cx="10695782" cy="6433736"/>
          </a:xfrm>
          <a:prstGeom prst="rect">
            <a:avLst/>
          </a:prstGeom>
        </p:spPr>
        <p:txBody>
          <a:bodyPr/>
          <a:lstStyle>
            <a:lvl1pPr>
              <a:defRPr spc="-464" sz="23200"/>
            </a:lvl1pPr>
          </a:lstStyle>
          <a:p>
            <a:pPr/>
            <a:r>
              <a:t>Folientitel</a:t>
            </a:r>
          </a:p>
        </p:txBody>
      </p:sp>
      <p:sp>
        <p:nvSpPr>
          <p:cNvPr id="34" name="Textebene 1…"/>
          <p:cNvSpPr txBox="1"/>
          <p:nvPr>
            <p:ph type="body" sz="quarter" idx="1" hasCustomPrompt="1"/>
          </p:nvPr>
        </p:nvSpPr>
        <p:spPr>
          <a:xfrm>
            <a:off x="1319609" y="19081067"/>
            <a:ext cx="10695782" cy="5890308"/>
          </a:xfrm>
          <a:prstGeom prst="rect">
            <a:avLst/>
          </a:prstGeom>
        </p:spPr>
        <p:txBody>
          <a:bodyPr/>
          <a:lstStyle/>
          <a:p>
            <a:pPr/>
            <a:r>
              <a:t>Folien-Untertitel</a:t>
            </a:r>
          </a:p>
          <a:p>
            <a:pPr lvl="1"/>
            <a:r>
              <a:t/>
            </a:r>
          </a:p>
          <a:p>
            <a:pPr lvl="2"/>
            <a:r>
              <a:t/>
            </a:r>
          </a:p>
          <a:p>
            <a:pPr lvl="3"/>
            <a:r>
              <a:t/>
            </a:r>
          </a:p>
          <a:p>
            <a:pPr lvl="4"/>
            <a:r>
              <a:t/>
            </a:r>
          </a:p>
        </p:txBody>
      </p:sp>
      <p:sp>
        <p:nvSpPr>
          <p:cNvPr id="35" name="Foliennummer"/>
          <p:cNvSpPr txBox="1"/>
          <p:nvPr>
            <p:ph type="sldNum" sz="quarter" idx="2"/>
          </p:nvPr>
        </p:nvSpPr>
        <p:spPr>
          <a:xfrm>
            <a:off x="12927316" y="25262296"/>
            <a:ext cx="801701" cy="817958"/>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amp; Punkte">
    <p:spTree>
      <p:nvGrpSpPr>
        <p:cNvPr id="1" name=""/>
        <p:cNvGrpSpPr/>
        <p:nvPr/>
      </p:nvGrpSpPr>
      <p:grpSpPr>
        <a:xfrm>
          <a:off x="0" y="0"/>
          <a:ext cx="0" cy="0"/>
          <a:chOff x="0" y="0"/>
          <a:chExt cx="0" cy="0"/>
        </a:xfrm>
      </p:grpSpPr>
      <p:sp>
        <p:nvSpPr>
          <p:cNvPr id="42" name="Folientitel"/>
          <p:cNvSpPr txBox="1"/>
          <p:nvPr>
            <p:ph type="title" hasCustomPrompt="1"/>
          </p:nvPr>
        </p:nvSpPr>
        <p:spPr>
          <a:xfrm>
            <a:off x="1319609" y="12539265"/>
            <a:ext cx="24030782" cy="1567523"/>
          </a:xfrm>
          <a:prstGeom prst="rect">
            <a:avLst/>
          </a:prstGeom>
        </p:spPr>
        <p:txBody>
          <a:bodyPr anchor="t"/>
          <a:lstStyle>
            <a:lvl1pPr>
              <a:defRPr spc="-464" sz="23200"/>
            </a:lvl1pPr>
          </a:lstStyle>
          <a:p>
            <a:pPr/>
            <a:r>
              <a:t>Folientitel</a:t>
            </a:r>
          </a:p>
        </p:txBody>
      </p:sp>
      <p:sp>
        <p:nvSpPr>
          <p:cNvPr id="43" name="Folien-Untertitel"/>
          <p:cNvSpPr txBox="1"/>
          <p:nvPr>
            <p:ph type="body" sz="quarter" idx="21" hasCustomPrompt="1"/>
          </p:nvPr>
        </p:nvSpPr>
        <p:spPr>
          <a:xfrm>
            <a:off x="1319609" y="13953990"/>
            <a:ext cx="24030782" cy="1022415"/>
          </a:xfrm>
          <a:prstGeom prst="rect">
            <a:avLst/>
          </a:prstGeom>
        </p:spPr>
        <p:txBody>
          <a:bodyPr lIns="50006" tIns="50006" rIns="50006" bIns="50006"/>
          <a:lstStyle>
            <a:lvl1pPr defTabSz="930751">
              <a:defRPr sz="6150"/>
            </a:lvl1pPr>
          </a:lstStyle>
          <a:p>
            <a:pPr/>
            <a:r>
              <a:t>Folien-Untertitel</a:t>
            </a:r>
          </a:p>
        </p:txBody>
      </p:sp>
      <p:sp>
        <p:nvSpPr>
          <p:cNvPr id="44" name="Textebene 1…"/>
          <p:cNvSpPr txBox="1"/>
          <p:nvPr>
            <p:ph type="body" sz="half" idx="1" hasCustomPrompt="1"/>
          </p:nvPr>
        </p:nvSpPr>
        <p:spPr>
          <a:xfrm>
            <a:off x="1319609" y="16005364"/>
            <a:ext cx="24030782" cy="9030012"/>
          </a:xfrm>
          <a:prstGeom prst="rect">
            <a:avLst/>
          </a:prstGeom>
        </p:spPr>
        <p:txBody>
          <a:bodyPr/>
          <a:lstStyle>
            <a:lvl1pPr marL="1676400" indent="-1676400" defTabSz="6705431">
              <a:lnSpc>
                <a:spcPct val="90000"/>
              </a:lnSpc>
              <a:spcBef>
                <a:spcPts val="12300"/>
              </a:spcBef>
              <a:buSzPct val="123000"/>
              <a:buChar char="•"/>
              <a:defRPr b="0" sz="13200"/>
            </a:lvl1pPr>
            <a:lvl2pPr marL="2286000" indent="-1676400" defTabSz="6705431">
              <a:lnSpc>
                <a:spcPct val="90000"/>
              </a:lnSpc>
              <a:spcBef>
                <a:spcPts val="12300"/>
              </a:spcBef>
              <a:buSzPct val="123000"/>
              <a:buChar char="•"/>
              <a:defRPr b="0" sz="13200"/>
            </a:lvl2pPr>
            <a:lvl3pPr marL="2895600" indent="-1676400" defTabSz="6705431">
              <a:lnSpc>
                <a:spcPct val="90000"/>
              </a:lnSpc>
              <a:spcBef>
                <a:spcPts val="12300"/>
              </a:spcBef>
              <a:buSzPct val="123000"/>
              <a:buChar char="•"/>
              <a:defRPr b="0" sz="13200"/>
            </a:lvl3pPr>
            <a:lvl4pPr marL="3505200" indent="-1676400" defTabSz="6705431">
              <a:lnSpc>
                <a:spcPct val="90000"/>
              </a:lnSpc>
              <a:spcBef>
                <a:spcPts val="12300"/>
              </a:spcBef>
              <a:buSzPct val="123000"/>
              <a:buChar char="•"/>
              <a:defRPr b="0" sz="13200"/>
            </a:lvl4pPr>
            <a:lvl5pPr marL="4114800" indent="-1676400" defTabSz="6705431">
              <a:lnSpc>
                <a:spcPct val="90000"/>
              </a:lnSpc>
              <a:spcBef>
                <a:spcPts val="12300"/>
              </a:spcBef>
              <a:buSzPct val="123000"/>
              <a:buChar char="•"/>
              <a:defRPr b="0" sz="13200"/>
            </a:lvl5pPr>
          </a:lstStyle>
          <a:p>
            <a:pPr/>
            <a:r>
              <a:t>Text für Folienpunkt</a:t>
            </a:r>
          </a:p>
          <a:p>
            <a:pPr lvl="1"/>
            <a:r>
              <a:t/>
            </a:r>
          </a:p>
          <a:p>
            <a:pPr lvl="2"/>
            <a:r>
              <a:t/>
            </a:r>
          </a:p>
          <a:p>
            <a:pPr lvl="3"/>
            <a:r>
              <a:t/>
            </a:r>
          </a:p>
          <a:p>
            <a:pPr lvl="4"/>
            <a:r>
              <a:t/>
            </a:r>
          </a:p>
        </p:txBody>
      </p:sp>
      <p:sp>
        <p:nvSpPr>
          <p:cNvPr id="4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kte">
    <p:spTree>
      <p:nvGrpSpPr>
        <p:cNvPr id="1" name=""/>
        <p:cNvGrpSpPr/>
        <p:nvPr/>
      </p:nvGrpSpPr>
      <p:grpSpPr>
        <a:xfrm>
          <a:off x="0" y="0"/>
          <a:ext cx="0" cy="0"/>
          <a:chOff x="0" y="0"/>
          <a:chExt cx="0" cy="0"/>
        </a:xfrm>
      </p:grpSpPr>
      <p:sp>
        <p:nvSpPr>
          <p:cNvPr id="52" name="Textebene 1…"/>
          <p:cNvSpPr txBox="1"/>
          <p:nvPr>
            <p:ph type="body" sz="half" idx="1" hasCustomPrompt="1"/>
          </p:nvPr>
        </p:nvSpPr>
        <p:spPr>
          <a:xfrm>
            <a:off x="1319609" y="16005364"/>
            <a:ext cx="24030782" cy="9030012"/>
          </a:xfrm>
          <a:prstGeom prst="rect">
            <a:avLst/>
          </a:prstGeom>
        </p:spPr>
        <p:txBody>
          <a:bodyPr numCol="2" spcCol="1201539"/>
          <a:lstStyle>
            <a:lvl1pPr marL="1676400" indent="-1676400" defTabSz="6705431">
              <a:lnSpc>
                <a:spcPct val="90000"/>
              </a:lnSpc>
              <a:spcBef>
                <a:spcPts val="12300"/>
              </a:spcBef>
              <a:buSzPct val="123000"/>
              <a:buChar char="•"/>
              <a:defRPr b="0" sz="13200"/>
            </a:lvl1pPr>
            <a:lvl2pPr marL="2286000" indent="-1676400" defTabSz="6705431">
              <a:lnSpc>
                <a:spcPct val="90000"/>
              </a:lnSpc>
              <a:spcBef>
                <a:spcPts val="12300"/>
              </a:spcBef>
              <a:buSzPct val="123000"/>
              <a:buChar char="•"/>
              <a:defRPr b="0" sz="13200"/>
            </a:lvl2pPr>
            <a:lvl3pPr marL="2895600" indent="-1676400" defTabSz="6705431">
              <a:lnSpc>
                <a:spcPct val="90000"/>
              </a:lnSpc>
              <a:spcBef>
                <a:spcPts val="12300"/>
              </a:spcBef>
              <a:buSzPct val="123000"/>
              <a:buChar char="•"/>
              <a:defRPr b="0" sz="13200"/>
            </a:lvl3pPr>
            <a:lvl4pPr marL="3505200" indent="-1676400" defTabSz="6705431">
              <a:lnSpc>
                <a:spcPct val="90000"/>
              </a:lnSpc>
              <a:spcBef>
                <a:spcPts val="12300"/>
              </a:spcBef>
              <a:buSzPct val="123000"/>
              <a:buChar char="•"/>
              <a:defRPr b="0" sz="13200"/>
            </a:lvl4pPr>
            <a:lvl5pPr marL="4114800" indent="-1676400" defTabSz="6705431">
              <a:lnSpc>
                <a:spcPct val="90000"/>
              </a:lnSpc>
              <a:spcBef>
                <a:spcPts val="12300"/>
              </a:spcBef>
              <a:buSzPct val="123000"/>
              <a:buChar char="•"/>
              <a:defRPr b="0" sz="13200"/>
            </a:lvl5pPr>
          </a:lstStyle>
          <a:p>
            <a:pPr/>
            <a:r>
              <a:t>Text für Folienpunkt</a:t>
            </a:r>
          </a:p>
          <a:p>
            <a:pPr lvl="1"/>
            <a:r>
              <a:t/>
            </a:r>
          </a:p>
          <a:p>
            <a:pPr lvl="2"/>
            <a:r>
              <a:t/>
            </a:r>
          </a:p>
          <a:p>
            <a:pPr lvl="3"/>
            <a:r>
              <a:t/>
            </a:r>
          </a:p>
          <a:p>
            <a:pPr lvl="4"/>
            <a:r>
              <a:t/>
            </a:r>
          </a:p>
        </p:txBody>
      </p:sp>
      <p:sp>
        <p:nvSpPr>
          <p:cNvPr id="53"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Punkte &amp; Foto">
    <p:spTree>
      <p:nvGrpSpPr>
        <p:cNvPr id="1" name=""/>
        <p:cNvGrpSpPr/>
        <p:nvPr/>
      </p:nvGrpSpPr>
      <p:grpSpPr>
        <a:xfrm>
          <a:off x="0" y="0"/>
          <a:ext cx="0" cy="0"/>
          <a:chOff x="0" y="0"/>
          <a:chExt cx="0" cy="0"/>
        </a:xfrm>
      </p:grpSpPr>
      <p:sp>
        <p:nvSpPr>
          <p:cNvPr id="60" name="Folien-Untertitel"/>
          <p:cNvSpPr txBox="1"/>
          <p:nvPr>
            <p:ph type="body" sz="quarter" idx="21" hasCustomPrompt="1"/>
          </p:nvPr>
        </p:nvSpPr>
        <p:spPr>
          <a:xfrm>
            <a:off x="1319609" y="13953990"/>
            <a:ext cx="10695782" cy="1022415"/>
          </a:xfrm>
          <a:prstGeom prst="rect">
            <a:avLst/>
          </a:prstGeom>
        </p:spPr>
        <p:txBody>
          <a:bodyPr lIns="50006" tIns="50006" rIns="50006" bIns="50006"/>
          <a:lstStyle>
            <a:lvl1pPr defTabSz="930751">
              <a:defRPr sz="6150"/>
            </a:lvl1pPr>
          </a:lstStyle>
          <a:p>
            <a:pPr/>
            <a:r>
              <a:t>Folien-Untertitel</a:t>
            </a:r>
          </a:p>
        </p:txBody>
      </p:sp>
      <p:sp>
        <p:nvSpPr>
          <p:cNvPr id="61" name="Textebene 1…"/>
          <p:cNvSpPr txBox="1"/>
          <p:nvPr>
            <p:ph type="body" sz="quarter" idx="1" hasCustomPrompt="1"/>
          </p:nvPr>
        </p:nvSpPr>
        <p:spPr>
          <a:xfrm>
            <a:off x="1319609" y="16005364"/>
            <a:ext cx="10695782" cy="9030689"/>
          </a:xfrm>
          <a:prstGeom prst="rect">
            <a:avLst/>
          </a:prstGeom>
        </p:spPr>
        <p:txBody>
          <a:bodyPr/>
          <a:lstStyle>
            <a:lvl1pPr marL="1676400" indent="-1676400" defTabSz="6705431">
              <a:lnSpc>
                <a:spcPct val="90000"/>
              </a:lnSpc>
              <a:spcBef>
                <a:spcPts val="12300"/>
              </a:spcBef>
              <a:buSzPct val="123000"/>
              <a:buChar char="•"/>
              <a:defRPr b="0" sz="13200"/>
            </a:lvl1pPr>
            <a:lvl2pPr marL="2286000" indent="-1676400" defTabSz="6705431">
              <a:lnSpc>
                <a:spcPct val="90000"/>
              </a:lnSpc>
              <a:spcBef>
                <a:spcPts val="12300"/>
              </a:spcBef>
              <a:buSzPct val="123000"/>
              <a:buChar char="•"/>
              <a:defRPr b="0" sz="13200"/>
            </a:lvl2pPr>
            <a:lvl3pPr marL="2895600" indent="-1676400" defTabSz="6705431">
              <a:lnSpc>
                <a:spcPct val="90000"/>
              </a:lnSpc>
              <a:spcBef>
                <a:spcPts val="12300"/>
              </a:spcBef>
              <a:buSzPct val="123000"/>
              <a:buChar char="•"/>
              <a:defRPr b="0" sz="13200"/>
            </a:lvl3pPr>
            <a:lvl4pPr marL="3505200" indent="-1676400" defTabSz="6705431">
              <a:lnSpc>
                <a:spcPct val="90000"/>
              </a:lnSpc>
              <a:spcBef>
                <a:spcPts val="12300"/>
              </a:spcBef>
              <a:buSzPct val="123000"/>
              <a:buChar char="•"/>
              <a:defRPr b="0" sz="13200"/>
            </a:lvl4pPr>
            <a:lvl5pPr marL="4114800" indent="-1676400" defTabSz="6705431">
              <a:lnSpc>
                <a:spcPct val="90000"/>
              </a:lnSpc>
              <a:spcBef>
                <a:spcPts val="12300"/>
              </a:spcBef>
              <a:buSzPct val="123000"/>
              <a:buChar char="•"/>
              <a:defRPr b="0" sz="13200"/>
            </a:lvl5pPr>
          </a:lstStyle>
          <a:p>
            <a:pPr/>
            <a:r>
              <a:t>Text für Folienpunkt</a:t>
            </a:r>
          </a:p>
          <a:p>
            <a:pPr lvl="1"/>
            <a:r>
              <a:t/>
            </a:r>
          </a:p>
          <a:p>
            <a:pPr lvl="2"/>
            <a:r>
              <a:t/>
            </a:r>
          </a:p>
          <a:p>
            <a:pPr lvl="3"/>
            <a:r>
              <a:t/>
            </a:r>
          </a:p>
          <a:p>
            <a:pPr lvl="4"/>
            <a:r>
              <a:t/>
            </a:r>
          </a:p>
        </p:txBody>
      </p:sp>
      <p:sp>
        <p:nvSpPr>
          <p:cNvPr id="62" name="660384004_1290x1720.jpg"/>
          <p:cNvSpPr/>
          <p:nvPr>
            <p:ph type="pic" sz="quarter" idx="22"/>
          </p:nvPr>
        </p:nvSpPr>
        <p:spPr>
          <a:xfrm>
            <a:off x="13335000" y="10913116"/>
            <a:ext cx="11940331" cy="15920441"/>
          </a:xfrm>
          <a:prstGeom prst="rect">
            <a:avLst/>
          </a:prstGeom>
        </p:spPr>
        <p:txBody>
          <a:bodyPr lIns="91439" tIns="45719" rIns="91439" bIns="45719">
            <a:noAutofit/>
          </a:bodyPr>
          <a:lstStyle/>
          <a:p>
            <a:pPr/>
          </a:p>
        </p:txBody>
      </p:sp>
      <p:sp>
        <p:nvSpPr>
          <p:cNvPr id="63" name="Folientitel"/>
          <p:cNvSpPr txBox="1"/>
          <p:nvPr>
            <p:ph type="title" hasCustomPrompt="1"/>
          </p:nvPr>
        </p:nvSpPr>
        <p:spPr>
          <a:xfrm>
            <a:off x="1319609" y="12539265"/>
            <a:ext cx="10695782" cy="1569642"/>
          </a:xfrm>
          <a:prstGeom prst="rect">
            <a:avLst/>
          </a:prstGeom>
        </p:spPr>
        <p:txBody>
          <a:bodyPr anchor="t"/>
          <a:lstStyle>
            <a:lvl1pPr>
              <a:defRPr spc="-464" sz="23200"/>
            </a:lvl1pPr>
          </a:lstStyle>
          <a:p>
            <a:pPr/>
            <a:r>
              <a:t>Folientitel</a:t>
            </a:r>
          </a:p>
        </p:txBody>
      </p:sp>
      <p:sp>
        <p:nvSpPr>
          <p:cNvPr id="64"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bschnitt">
    <p:spTree>
      <p:nvGrpSpPr>
        <p:cNvPr id="1" name=""/>
        <p:cNvGrpSpPr/>
        <p:nvPr/>
      </p:nvGrpSpPr>
      <p:grpSpPr>
        <a:xfrm>
          <a:off x="0" y="0"/>
          <a:ext cx="0" cy="0"/>
          <a:chOff x="0" y="0"/>
          <a:chExt cx="0" cy="0"/>
        </a:xfrm>
      </p:grpSpPr>
      <p:sp>
        <p:nvSpPr>
          <p:cNvPr id="71" name="Titel des Abschnitts"/>
          <p:cNvSpPr txBox="1"/>
          <p:nvPr>
            <p:ph type="title" hasCustomPrompt="1"/>
          </p:nvPr>
        </p:nvSpPr>
        <p:spPr>
          <a:xfrm>
            <a:off x="1319605" y="16317515"/>
            <a:ext cx="24030786" cy="5083970"/>
          </a:xfrm>
          <a:prstGeom prst="rect">
            <a:avLst/>
          </a:prstGeom>
        </p:spPr>
        <p:txBody>
          <a:bodyPr anchor="ctr"/>
          <a:lstStyle>
            <a:lvl1pPr>
              <a:defRPr b="0">
                <a:latin typeface="Helvetica Neue Medium"/>
                <a:ea typeface="Helvetica Neue Medium"/>
                <a:cs typeface="Helvetica Neue Medium"/>
                <a:sym typeface="Helvetica Neue Medium"/>
              </a:defRPr>
            </a:lvl1pPr>
          </a:lstStyle>
          <a:p>
            <a:pPr/>
            <a:r>
              <a:t>Titel des Abschnitts</a:t>
            </a:r>
          </a:p>
        </p:txBody>
      </p:sp>
      <p:sp>
        <p:nvSpPr>
          <p:cNvPr id="72" name="Foliennummer"/>
          <p:cNvSpPr txBox="1"/>
          <p:nvPr>
            <p:ph type="sldNum" sz="quarter" idx="2"/>
          </p:nvPr>
        </p:nvSpPr>
        <p:spPr>
          <a:xfrm>
            <a:off x="12927316" y="25262296"/>
            <a:ext cx="801701" cy="817958"/>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ur Titel">
    <p:spTree>
      <p:nvGrpSpPr>
        <p:cNvPr id="1" name=""/>
        <p:cNvGrpSpPr/>
        <p:nvPr/>
      </p:nvGrpSpPr>
      <p:grpSpPr>
        <a:xfrm>
          <a:off x="0" y="0"/>
          <a:ext cx="0" cy="0"/>
          <a:chOff x="0" y="0"/>
          <a:chExt cx="0" cy="0"/>
        </a:xfrm>
      </p:grpSpPr>
      <p:sp>
        <p:nvSpPr>
          <p:cNvPr id="79" name="Folientitel"/>
          <p:cNvSpPr txBox="1"/>
          <p:nvPr>
            <p:ph type="title" hasCustomPrompt="1"/>
          </p:nvPr>
        </p:nvSpPr>
        <p:spPr>
          <a:xfrm>
            <a:off x="1319609" y="12539265"/>
            <a:ext cx="24030782" cy="1569476"/>
          </a:xfrm>
          <a:prstGeom prst="rect">
            <a:avLst/>
          </a:prstGeom>
        </p:spPr>
        <p:txBody>
          <a:bodyPr anchor="t"/>
          <a:lstStyle>
            <a:lvl1pPr>
              <a:defRPr spc="-464" sz="23200"/>
            </a:lvl1pPr>
          </a:lstStyle>
          <a:p>
            <a:pPr/>
            <a:r>
              <a:t>Folientitel</a:t>
            </a:r>
          </a:p>
        </p:txBody>
      </p:sp>
      <p:sp>
        <p:nvSpPr>
          <p:cNvPr id="80" name="Folien-Untertitel"/>
          <p:cNvSpPr txBox="1"/>
          <p:nvPr>
            <p:ph type="body" sz="quarter" idx="21" hasCustomPrompt="1"/>
          </p:nvPr>
        </p:nvSpPr>
        <p:spPr>
          <a:xfrm>
            <a:off x="1319609" y="13953990"/>
            <a:ext cx="24030782" cy="1022415"/>
          </a:xfrm>
          <a:prstGeom prst="rect">
            <a:avLst/>
          </a:prstGeom>
        </p:spPr>
        <p:txBody>
          <a:bodyPr lIns="50006" tIns="50006" rIns="50006" bIns="50006"/>
          <a:lstStyle>
            <a:lvl1pPr defTabSz="930751">
              <a:defRPr sz="6150"/>
            </a:lvl1pPr>
          </a:lstStyle>
          <a:p>
            <a:pPr/>
            <a:r>
              <a:t>Folien-Untertitel</a:t>
            </a:r>
          </a:p>
        </p:txBody>
      </p:sp>
      <p:sp>
        <p:nvSpPr>
          <p:cNvPr id="81"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Titel"/>
          <p:cNvSpPr txBox="1"/>
          <p:nvPr>
            <p:ph type="title" hasCustomPrompt="1"/>
          </p:nvPr>
        </p:nvSpPr>
        <p:spPr>
          <a:xfrm>
            <a:off x="1319609" y="12539265"/>
            <a:ext cx="24030782" cy="1569642"/>
          </a:xfrm>
          <a:prstGeom prst="rect">
            <a:avLst/>
          </a:prstGeom>
        </p:spPr>
        <p:txBody>
          <a:bodyPr anchor="t"/>
          <a:lstStyle>
            <a:lvl1pPr>
              <a:defRPr spc="-464" sz="23200"/>
            </a:lvl1pPr>
          </a:lstStyle>
          <a:p>
            <a:pPr/>
            <a:r>
              <a:t>Agenda-Titel</a:t>
            </a:r>
          </a:p>
        </p:txBody>
      </p:sp>
      <p:sp>
        <p:nvSpPr>
          <p:cNvPr id="89" name="Agenda-Untertitel"/>
          <p:cNvSpPr txBox="1"/>
          <p:nvPr>
            <p:ph type="body" sz="quarter" idx="21" hasCustomPrompt="1"/>
          </p:nvPr>
        </p:nvSpPr>
        <p:spPr>
          <a:xfrm>
            <a:off x="1319609" y="13953990"/>
            <a:ext cx="24030782" cy="1022415"/>
          </a:xfrm>
          <a:prstGeom prst="rect">
            <a:avLst/>
          </a:prstGeom>
        </p:spPr>
        <p:txBody>
          <a:bodyPr lIns="50006" tIns="50006" rIns="50006" bIns="50006"/>
          <a:lstStyle>
            <a:lvl1pPr defTabSz="930751">
              <a:defRPr sz="6150"/>
            </a:lvl1pPr>
          </a:lstStyle>
          <a:p>
            <a:pPr/>
            <a:r>
              <a:t>Agenda-Untertitel</a:t>
            </a:r>
          </a:p>
        </p:txBody>
      </p:sp>
      <p:sp>
        <p:nvSpPr>
          <p:cNvPr id="90" name="Textebene 1…"/>
          <p:cNvSpPr txBox="1"/>
          <p:nvPr>
            <p:ph type="body" sz="half" idx="1" hasCustomPrompt="1"/>
          </p:nvPr>
        </p:nvSpPr>
        <p:spPr>
          <a:xfrm>
            <a:off x="1319609" y="16005364"/>
            <a:ext cx="24030782" cy="9030012"/>
          </a:xfrm>
          <a:prstGeom prst="rect">
            <a:avLst/>
          </a:prstGeom>
        </p:spPr>
        <p:txBody>
          <a:bodyPr/>
          <a:lstStyle>
            <a:lvl1pPr>
              <a:spcBef>
                <a:spcPts val="4900"/>
              </a:spcBef>
              <a:defRPr b="0" spc="-150"/>
            </a:lvl1pPr>
            <a:lvl2pPr>
              <a:spcBef>
                <a:spcPts val="4900"/>
              </a:spcBef>
              <a:defRPr b="0" spc="-150"/>
            </a:lvl2pPr>
            <a:lvl3pPr>
              <a:spcBef>
                <a:spcPts val="4900"/>
              </a:spcBef>
              <a:defRPr b="0" spc="-150"/>
            </a:lvl3pPr>
            <a:lvl4pPr>
              <a:spcBef>
                <a:spcPts val="4900"/>
              </a:spcBef>
              <a:defRPr b="0" spc="-150"/>
            </a:lvl4pPr>
            <a:lvl5pPr>
              <a:spcBef>
                <a:spcPts val="4900"/>
              </a:spcBef>
              <a:defRPr b="0" spc="-150"/>
            </a:lvl5pPr>
          </a:lstStyle>
          <a:p>
            <a:pPr/>
            <a:r>
              <a:t>Agendathemen</a:t>
            </a:r>
          </a:p>
          <a:p>
            <a:pPr lvl="1"/>
            <a:r>
              <a:t/>
            </a:r>
          </a:p>
          <a:p>
            <a:pPr lvl="2"/>
            <a:r>
              <a:t/>
            </a:r>
          </a:p>
          <a:p>
            <a:pPr lvl="3"/>
            <a:r>
              <a:t/>
            </a:r>
          </a:p>
          <a:p>
            <a:pPr lvl="4"/>
            <a:r>
              <a:t/>
            </a:r>
          </a:p>
        </p:txBody>
      </p:sp>
      <p:sp>
        <p:nvSpPr>
          <p:cNvPr id="91"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ufstellung">
    <p:spTree>
      <p:nvGrpSpPr>
        <p:cNvPr id="1" name=""/>
        <p:cNvGrpSpPr/>
        <p:nvPr/>
      </p:nvGrpSpPr>
      <p:grpSpPr>
        <a:xfrm>
          <a:off x="0" y="0"/>
          <a:ext cx="0" cy="0"/>
          <a:chOff x="0" y="0"/>
          <a:chExt cx="0" cy="0"/>
        </a:xfrm>
      </p:grpSpPr>
      <p:sp>
        <p:nvSpPr>
          <p:cNvPr id="98" name="Textebene 1…"/>
          <p:cNvSpPr txBox="1"/>
          <p:nvPr>
            <p:ph type="body" sz="quarter" idx="1" hasCustomPrompt="1"/>
          </p:nvPr>
        </p:nvSpPr>
        <p:spPr>
          <a:xfrm>
            <a:off x="1319609" y="16740734"/>
            <a:ext cx="24030782" cy="4237531"/>
          </a:xfrm>
          <a:prstGeom prst="rect">
            <a:avLst/>
          </a:prstGeom>
        </p:spPr>
        <p:txBody>
          <a:bodyPr anchor="ctr"/>
          <a:lstStyle>
            <a:lvl1pPr algn="ctr" defTabSz="6705431">
              <a:lnSpc>
                <a:spcPct val="80000"/>
              </a:lnSpc>
              <a:defRPr b="0" spc="-635" sz="31800">
                <a:latin typeface="Helvetica Neue Medium"/>
                <a:ea typeface="Helvetica Neue Medium"/>
                <a:cs typeface="Helvetica Neue Medium"/>
                <a:sym typeface="Helvetica Neue Medium"/>
              </a:defRPr>
            </a:lvl1pPr>
            <a:lvl2pPr algn="ctr" defTabSz="6705431">
              <a:lnSpc>
                <a:spcPct val="80000"/>
              </a:lnSpc>
              <a:defRPr b="0" spc="-635" sz="31800">
                <a:latin typeface="Helvetica Neue Medium"/>
                <a:ea typeface="Helvetica Neue Medium"/>
                <a:cs typeface="Helvetica Neue Medium"/>
                <a:sym typeface="Helvetica Neue Medium"/>
              </a:defRPr>
            </a:lvl2pPr>
            <a:lvl3pPr algn="ctr" defTabSz="6705431">
              <a:lnSpc>
                <a:spcPct val="80000"/>
              </a:lnSpc>
              <a:defRPr b="0" spc="-635" sz="31800">
                <a:latin typeface="Helvetica Neue Medium"/>
                <a:ea typeface="Helvetica Neue Medium"/>
                <a:cs typeface="Helvetica Neue Medium"/>
                <a:sym typeface="Helvetica Neue Medium"/>
              </a:defRPr>
            </a:lvl3pPr>
            <a:lvl4pPr algn="ctr" defTabSz="6705431">
              <a:lnSpc>
                <a:spcPct val="80000"/>
              </a:lnSpc>
              <a:defRPr b="0" spc="-635" sz="31800">
                <a:latin typeface="Helvetica Neue Medium"/>
                <a:ea typeface="Helvetica Neue Medium"/>
                <a:cs typeface="Helvetica Neue Medium"/>
                <a:sym typeface="Helvetica Neue Medium"/>
              </a:defRPr>
            </a:lvl4pPr>
            <a:lvl5pPr algn="ctr" defTabSz="6705431">
              <a:lnSpc>
                <a:spcPct val="80000"/>
              </a:lnSpc>
              <a:defRPr b="0" spc="-635" sz="31800">
                <a:latin typeface="Helvetica Neue Medium"/>
                <a:ea typeface="Helvetica Neue Medium"/>
                <a:cs typeface="Helvetica Neue Medium"/>
                <a:sym typeface="Helvetica Neue Medium"/>
              </a:defRPr>
            </a:lvl5pPr>
          </a:lstStyle>
          <a:p>
            <a:pPr/>
            <a:r>
              <a:t>Aufstellung</a:t>
            </a:r>
          </a:p>
          <a:p>
            <a:pPr lvl="1"/>
            <a:r>
              <a:t/>
            </a:r>
          </a:p>
          <a:p>
            <a:pPr lvl="2"/>
            <a:r>
              <a:t/>
            </a:r>
          </a:p>
          <a:p>
            <a:pPr lvl="3"/>
            <a:r>
              <a:t/>
            </a:r>
          </a:p>
          <a:p>
            <a:pPr lvl="4"/>
            <a:r>
              <a:t/>
            </a:r>
          </a:p>
        </p:txBody>
      </p:sp>
      <p:sp>
        <p:nvSpPr>
          <p:cNvPr id="99"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akt (groß)">
    <p:spTree>
      <p:nvGrpSpPr>
        <p:cNvPr id="1" name=""/>
        <p:cNvGrpSpPr/>
        <p:nvPr/>
      </p:nvGrpSpPr>
      <p:grpSpPr>
        <a:xfrm>
          <a:off x="0" y="0"/>
          <a:ext cx="0" cy="0"/>
          <a:chOff x="0" y="0"/>
          <a:chExt cx="0" cy="0"/>
        </a:xfrm>
      </p:grpSpPr>
      <p:sp>
        <p:nvSpPr>
          <p:cNvPr id="106" name="Textebene 1…"/>
          <p:cNvSpPr txBox="1"/>
          <p:nvPr>
            <p:ph type="body" sz="quarter" idx="1" hasCustomPrompt="1"/>
          </p:nvPr>
        </p:nvSpPr>
        <p:spPr>
          <a:xfrm>
            <a:off x="1319609" y="12535358"/>
            <a:ext cx="24030782" cy="7920481"/>
          </a:xfrm>
          <a:prstGeom prst="rect">
            <a:avLst/>
          </a:prstGeom>
        </p:spPr>
        <p:txBody>
          <a:bodyPr anchor="b"/>
          <a:lstStyle>
            <a:lvl1pPr algn="ctr" defTabSz="6705431">
              <a:lnSpc>
                <a:spcPct val="80000"/>
              </a:lnSpc>
              <a:defRPr spc="-685" sz="68600"/>
            </a:lvl1pPr>
            <a:lvl2pPr algn="ctr" defTabSz="6705431">
              <a:lnSpc>
                <a:spcPct val="80000"/>
              </a:lnSpc>
              <a:defRPr spc="-685" sz="68600"/>
            </a:lvl2pPr>
            <a:lvl3pPr algn="ctr" defTabSz="6705431">
              <a:lnSpc>
                <a:spcPct val="80000"/>
              </a:lnSpc>
              <a:defRPr spc="-685" sz="68600"/>
            </a:lvl3pPr>
            <a:lvl4pPr algn="ctr" defTabSz="6705431">
              <a:lnSpc>
                <a:spcPct val="80000"/>
              </a:lnSpc>
              <a:defRPr spc="-685" sz="68600"/>
            </a:lvl4pPr>
            <a:lvl5pPr algn="ctr" defTabSz="6705431">
              <a:lnSpc>
                <a:spcPct val="80000"/>
              </a:lnSpc>
              <a:defRPr spc="-685" sz="68600"/>
            </a:lvl5pPr>
          </a:lstStyle>
          <a:p>
            <a:pPr/>
            <a:r>
              <a:t>100 %</a:t>
            </a:r>
          </a:p>
          <a:p>
            <a:pPr lvl="1"/>
            <a:r>
              <a:t/>
            </a:r>
          </a:p>
          <a:p>
            <a:pPr lvl="2"/>
            <a:r>
              <a:t/>
            </a:r>
          </a:p>
          <a:p>
            <a:pPr lvl="3"/>
            <a:r>
              <a:t/>
            </a:r>
          </a:p>
          <a:p>
            <a:pPr lvl="4"/>
            <a:r>
              <a:t/>
            </a:r>
          </a:p>
        </p:txBody>
      </p:sp>
      <p:sp>
        <p:nvSpPr>
          <p:cNvPr id="107" name="Fakten"/>
          <p:cNvSpPr txBox="1"/>
          <p:nvPr>
            <p:ph type="body" sz="quarter" idx="21" hasCustomPrompt="1"/>
          </p:nvPr>
        </p:nvSpPr>
        <p:spPr>
          <a:xfrm>
            <a:off x="1319609" y="20395322"/>
            <a:ext cx="24030782" cy="1022415"/>
          </a:xfrm>
          <a:prstGeom prst="rect">
            <a:avLst/>
          </a:prstGeom>
        </p:spPr>
        <p:txBody>
          <a:bodyPr lIns="50006" tIns="50006" rIns="50006" bIns="50006"/>
          <a:lstStyle>
            <a:lvl1pPr algn="ctr" defTabSz="930751">
              <a:defRPr sz="6150"/>
            </a:lvl1pPr>
          </a:lstStyle>
          <a:p>
            <a:pPr/>
            <a:r>
              <a:t>Fakten</a:t>
            </a:r>
          </a:p>
        </p:txBody>
      </p:sp>
      <p:sp>
        <p:nvSpPr>
          <p:cNvPr id="108"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Zitat">
    <p:spTree>
      <p:nvGrpSpPr>
        <p:cNvPr id="1" name=""/>
        <p:cNvGrpSpPr/>
        <p:nvPr/>
      </p:nvGrpSpPr>
      <p:grpSpPr>
        <a:xfrm>
          <a:off x="0" y="0"/>
          <a:ext cx="0" cy="0"/>
          <a:chOff x="0" y="0"/>
          <a:chExt cx="0" cy="0"/>
        </a:xfrm>
      </p:grpSpPr>
      <p:sp>
        <p:nvSpPr>
          <p:cNvPr id="115" name="Quellenangabe"/>
          <p:cNvSpPr txBox="1"/>
          <p:nvPr>
            <p:ph type="body" sz="quarter" idx="21" hasCustomPrompt="1"/>
          </p:nvPr>
        </p:nvSpPr>
        <p:spPr>
          <a:xfrm>
            <a:off x="2657840" y="23034840"/>
            <a:ext cx="22093806" cy="696696"/>
          </a:xfrm>
          <a:prstGeom prst="rect">
            <a:avLst/>
          </a:prstGeom>
        </p:spPr>
        <p:txBody>
          <a:bodyPr lIns="50006" tIns="50006" rIns="50006" bIns="50006"/>
          <a:lstStyle>
            <a:lvl1pPr defTabSz="930751">
              <a:defRPr sz="4018"/>
            </a:lvl1pPr>
          </a:lstStyle>
          <a:p>
            <a:pPr/>
            <a:r>
              <a:t>Quellenangabe</a:t>
            </a:r>
          </a:p>
        </p:txBody>
      </p:sp>
      <p:sp>
        <p:nvSpPr>
          <p:cNvPr id="116" name="Textebene 1…"/>
          <p:cNvSpPr txBox="1"/>
          <p:nvPr>
            <p:ph type="body" sz="quarter" idx="1" hasCustomPrompt="1"/>
          </p:nvPr>
        </p:nvSpPr>
        <p:spPr>
          <a:xfrm>
            <a:off x="1918353" y="16761535"/>
            <a:ext cx="22833294" cy="4195930"/>
          </a:xfrm>
          <a:prstGeom prst="rect">
            <a:avLst/>
          </a:prstGeom>
        </p:spPr>
        <p:txBody>
          <a:bodyPr/>
          <a:lstStyle>
            <a:lvl1pPr marL="1757038" indent="-1292225" defTabSz="6705431">
              <a:lnSpc>
                <a:spcPct val="90000"/>
              </a:lnSpc>
              <a:defRPr b="0" spc="-464" sz="23200">
                <a:latin typeface="Helvetica Neue Medium"/>
                <a:ea typeface="Helvetica Neue Medium"/>
                <a:cs typeface="Helvetica Neue Medium"/>
                <a:sym typeface="Helvetica Neue Medium"/>
              </a:defRPr>
            </a:lvl1pPr>
            <a:lvl2pPr marL="1757038" indent="-835025" defTabSz="6705431">
              <a:lnSpc>
                <a:spcPct val="90000"/>
              </a:lnSpc>
              <a:defRPr b="0" spc="-464" sz="23200">
                <a:latin typeface="Helvetica Neue Medium"/>
                <a:ea typeface="Helvetica Neue Medium"/>
                <a:cs typeface="Helvetica Neue Medium"/>
                <a:sym typeface="Helvetica Neue Medium"/>
              </a:defRPr>
            </a:lvl2pPr>
            <a:lvl3pPr marL="1757038" indent="-377825" defTabSz="6705431">
              <a:lnSpc>
                <a:spcPct val="90000"/>
              </a:lnSpc>
              <a:defRPr b="0" spc="-464" sz="23200">
                <a:latin typeface="Helvetica Neue Medium"/>
                <a:ea typeface="Helvetica Neue Medium"/>
                <a:cs typeface="Helvetica Neue Medium"/>
                <a:sym typeface="Helvetica Neue Medium"/>
              </a:defRPr>
            </a:lvl3pPr>
            <a:lvl4pPr marL="1757038" indent="79375" defTabSz="6705431">
              <a:lnSpc>
                <a:spcPct val="90000"/>
              </a:lnSpc>
              <a:defRPr b="0" spc="-464" sz="23200">
                <a:latin typeface="Helvetica Neue Medium"/>
                <a:ea typeface="Helvetica Neue Medium"/>
                <a:cs typeface="Helvetica Neue Medium"/>
                <a:sym typeface="Helvetica Neue Medium"/>
              </a:defRPr>
            </a:lvl4pPr>
            <a:lvl5pPr marL="1757038" indent="536575" defTabSz="6705431">
              <a:lnSpc>
                <a:spcPct val="90000"/>
              </a:lnSpc>
              <a:defRPr b="0" spc="-464" sz="23200">
                <a:latin typeface="Helvetica Neue Medium"/>
                <a:ea typeface="Helvetica Neue Medium"/>
                <a:cs typeface="Helvetica Neue Medium"/>
                <a:sym typeface="Helvetica Neue Medium"/>
              </a:defRPr>
            </a:lvl5pPr>
          </a:lstStyle>
          <a:p>
            <a:pPr/>
            <a:r>
              <a:t>„Bemerkenswert“</a:t>
            </a:r>
          </a:p>
          <a:p>
            <a:pPr lvl="1"/>
            <a:r>
              <a:t/>
            </a:r>
          </a:p>
          <a:p>
            <a:pPr lvl="2"/>
            <a:r>
              <a:t/>
            </a:r>
          </a:p>
          <a:p>
            <a:pPr lvl="3"/>
            <a:r>
              <a:t/>
            </a:r>
          </a:p>
          <a:p>
            <a:pPr lvl="4"/>
            <a:r>
              <a:t/>
            </a:r>
          </a:p>
        </p:txBody>
      </p:sp>
      <p:sp>
        <p:nvSpPr>
          <p:cNvPr id="117"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Stück">
    <p:spTree>
      <p:nvGrpSpPr>
        <p:cNvPr id="1" name=""/>
        <p:cNvGrpSpPr/>
        <p:nvPr/>
      </p:nvGrpSpPr>
      <p:grpSpPr>
        <a:xfrm>
          <a:off x="0" y="0"/>
          <a:ext cx="0" cy="0"/>
          <a:chOff x="0" y="0"/>
          <a:chExt cx="0" cy="0"/>
        </a:xfrm>
      </p:grpSpPr>
      <p:sp>
        <p:nvSpPr>
          <p:cNvPr id="124" name="Bild"/>
          <p:cNvSpPr/>
          <p:nvPr>
            <p:ph type="pic" sz="quarter" idx="21"/>
          </p:nvPr>
        </p:nvSpPr>
        <p:spPr>
          <a:xfrm>
            <a:off x="17238265" y="12469812"/>
            <a:ext cx="8136515" cy="6507460"/>
          </a:xfrm>
          <a:prstGeom prst="rect">
            <a:avLst/>
          </a:prstGeom>
        </p:spPr>
        <p:txBody>
          <a:bodyPr lIns="91439" tIns="45719" rIns="91439" bIns="45719">
            <a:noAutofit/>
          </a:bodyPr>
          <a:lstStyle/>
          <a:p>
            <a:pPr/>
          </a:p>
        </p:txBody>
      </p:sp>
      <p:sp>
        <p:nvSpPr>
          <p:cNvPr id="125" name="Bild"/>
          <p:cNvSpPr/>
          <p:nvPr>
            <p:ph type="pic" sz="quarter" idx="22"/>
          </p:nvPr>
        </p:nvSpPr>
        <p:spPr>
          <a:xfrm>
            <a:off x="14765734" y="15709800"/>
            <a:ext cx="11418095" cy="13289261"/>
          </a:xfrm>
          <a:prstGeom prst="rect">
            <a:avLst/>
          </a:prstGeom>
        </p:spPr>
        <p:txBody>
          <a:bodyPr lIns="91439" tIns="45719" rIns="91439" bIns="45719">
            <a:noAutofit/>
          </a:bodyPr>
          <a:lstStyle/>
          <a:p>
            <a:pPr/>
          </a:p>
        </p:txBody>
      </p:sp>
      <p:sp>
        <p:nvSpPr>
          <p:cNvPr id="126" name="Bild"/>
          <p:cNvSpPr/>
          <p:nvPr>
            <p:ph type="pic" sz="half" idx="23"/>
          </p:nvPr>
        </p:nvSpPr>
        <p:spPr>
          <a:xfrm>
            <a:off x="-152797" y="11900296"/>
            <a:ext cx="18168938" cy="13626704"/>
          </a:xfrm>
          <a:prstGeom prst="rect">
            <a:avLst/>
          </a:prstGeom>
        </p:spPr>
        <p:txBody>
          <a:bodyPr lIns="91439" tIns="45719" rIns="91439" bIns="45719">
            <a:noAutofit/>
          </a:bodyPr>
          <a:lstStyle/>
          <a:p>
            <a:pPr/>
          </a:p>
        </p:txBody>
      </p:sp>
      <p:sp>
        <p:nvSpPr>
          <p:cNvPr id="127"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4" name="Bild"/>
          <p:cNvSpPr/>
          <p:nvPr>
            <p:ph type="pic" idx="21"/>
          </p:nvPr>
        </p:nvSpPr>
        <p:spPr>
          <a:xfrm>
            <a:off x="-1458516" y="5316140"/>
            <a:ext cx="29587032" cy="23669626"/>
          </a:xfrm>
          <a:prstGeom prst="rect">
            <a:avLst/>
          </a:prstGeom>
        </p:spPr>
        <p:txBody>
          <a:bodyPr lIns="91439" tIns="45719" rIns="91439" bIns="45719">
            <a:noAutofit/>
          </a:bodyPr>
          <a:lstStyle/>
          <a:p>
            <a:pPr/>
          </a:p>
        </p:txBody>
      </p:sp>
      <p:sp>
        <p:nvSpPr>
          <p:cNvPr id="135" name="Foliennumm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Leer">
    <p:spTree>
      <p:nvGrpSpPr>
        <p:cNvPr id="1" name=""/>
        <p:cNvGrpSpPr/>
        <p:nvPr/>
      </p:nvGrpSpPr>
      <p:grpSpPr>
        <a:xfrm>
          <a:off x="0" y="0"/>
          <a:ext cx="0" cy="0"/>
          <a:chOff x="0" y="0"/>
          <a:chExt cx="0" cy="0"/>
        </a:xfrm>
      </p:grpSpPr>
      <p:sp>
        <p:nvSpPr>
          <p:cNvPr id="142"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el der Präsentation"/>
          <p:cNvSpPr txBox="1"/>
          <p:nvPr>
            <p:ph type="title" hasCustomPrompt="1"/>
          </p:nvPr>
        </p:nvSpPr>
        <p:spPr>
          <a:xfrm>
            <a:off x="1319605" y="14174959"/>
            <a:ext cx="24030786" cy="5083970"/>
          </a:xfrm>
          <a:prstGeom prst="rect">
            <a:avLst/>
          </a:prstGeom>
          <a:ln w="12700">
            <a:miter lim="400000"/>
          </a:ln>
          <a:extLst>
            <a:ext uri="{C572A759-6A51-4108-AA02-DFA0A04FC94B}">
              <ma14:wrappingTextBoxFlag xmlns:ma14="http://schemas.microsoft.com/office/mac/drawingml/2011/main" val="1"/>
            </a:ext>
          </a:extLst>
        </p:spPr>
        <p:txBody>
          <a:bodyPr lIns="55562" tIns="55562" rIns="55562" bIns="55562" anchor="b">
            <a:normAutofit fontScale="100000" lnSpcReduction="0"/>
          </a:bodyPr>
          <a:lstStyle/>
          <a:p>
            <a:pPr/>
            <a:r>
              <a:t>Titel der Präsentation</a:t>
            </a:r>
          </a:p>
        </p:txBody>
      </p:sp>
      <p:sp>
        <p:nvSpPr>
          <p:cNvPr id="3" name="Textebene 1…"/>
          <p:cNvSpPr txBox="1"/>
          <p:nvPr>
            <p:ph type="body" idx="1" hasCustomPrompt="1"/>
          </p:nvPr>
        </p:nvSpPr>
        <p:spPr>
          <a:xfrm>
            <a:off x="1313968" y="19258926"/>
            <a:ext cx="24030782" cy="2083595"/>
          </a:xfrm>
          <a:prstGeom prst="rect">
            <a:avLst/>
          </a:prstGeom>
          <a:ln w="12700">
            <a:miter lim="400000"/>
          </a:ln>
          <a:extLst>
            <a:ext uri="{C572A759-6A51-4108-AA02-DFA0A04FC94B}">
              <ma14:wrappingTextBoxFlag xmlns:ma14="http://schemas.microsoft.com/office/mac/drawingml/2011/main" val="1"/>
            </a:ext>
          </a:extLst>
        </p:spPr>
        <p:txBody>
          <a:bodyPr lIns="55562" tIns="55562" rIns="55562" bIns="55562">
            <a:normAutofit fontScale="100000" lnSpcReduction="0"/>
          </a:bodyPr>
          <a:lstStyle/>
          <a:p>
            <a:pPr/>
            <a:r>
              <a:t>Präsentationsuntertitel</a:t>
            </a:r>
          </a:p>
          <a:p>
            <a:pPr lvl="1"/>
            <a:r>
              <a:t/>
            </a:r>
          </a:p>
          <a:p>
            <a:pPr lvl="2"/>
            <a:r>
              <a:t/>
            </a:r>
          </a:p>
          <a:p>
            <a:pPr lvl="3"/>
            <a:r>
              <a:t/>
            </a:r>
          </a:p>
          <a:p>
            <a:pPr lvl="4"/>
            <a:r>
              <a:t/>
            </a:r>
          </a:p>
        </p:txBody>
      </p:sp>
      <p:sp>
        <p:nvSpPr>
          <p:cNvPr id="4" name="Foliennummer"/>
          <p:cNvSpPr txBox="1"/>
          <p:nvPr>
            <p:ph type="sldNum" sz="quarter" idx="2"/>
          </p:nvPr>
        </p:nvSpPr>
        <p:spPr>
          <a:xfrm>
            <a:off x="12927316" y="25257667"/>
            <a:ext cx="801701" cy="817957"/>
          </a:xfrm>
          <a:prstGeom prst="rect">
            <a:avLst/>
          </a:prstGeom>
          <a:ln w="12700">
            <a:miter lim="400000"/>
          </a:ln>
        </p:spPr>
        <p:txBody>
          <a:bodyPr wrap="none" lIns="55562" tIns="55562" rIns="55562" bIns="55562" anchor="b">
            <a:spAutoFit/>
          </a:bodyPr>
          <a:lstStyle>
            <a:lvl1pPr defTabSz="1606550">
              <a:defRPr sz="4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1pPr>
      <a:lvl2pPr marL="0" marR="0" indent="45720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2pPr>
      <a:lvl3pPr marL="0" marR="0" indent="91440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3pPr>
      <a:lvl4pPr marL="0" marR="0" indent="137160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4pPr>
      <a:lvl5pPr marL="0" marR="0" indent="182880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5pPr>
      <a:lvl6pPr marL="0" marR="0" indent="228600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6pPr>
      <a:lvl7pPr marL="0" marR="0" indent="274320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7pPr>
      <a:lvl8pPr marL="0" marR="0" indent="320040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8pPr>
      <a:lvl9pPr marL="0" marR="0" indent="3657600" algn="l" defTabSz="6705431" rtl="0" latinLnBrk="0">
        <a:lnSpc>
          <a:spcPct val="80000"/>
        </a:lnSpc>
        <a:spcBef>
          <a:spcPts val="0"/>
        </a:spcBef>
        <a:spcAft>
          <a:spcPts val="0"/>
        </a:spcAft>
        <a:buClrTx/>
        <a:buSzTx/>
        <a:buFontTx/>
        <a:buNone/>
        <a:tabLst/>
        <a:defRPr b="1" baseline="0" cap="none" i="0" spc="-635" strike="noStrike" sz="31800" u="none">
          <a:solidFill>
            <a:srgbClr val="000000"/>
          </a:solidFill>
          <a:uFillTx/>
          <a:latin typeface="+mn-lt"/>
          <a:ea typeface="+mn-ea"/>
          <a:cs typeface="+mn-cs"/>
          <a:sym typeface="Helvetica Neue"/>
        </a:defRPr>
      </a:lvl9pPr>
    </p:titleStyle>
    <p:bodyStyle>
      <a:lvl1pPr marL="0" marR="0" indent="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1pPr>
      <a:lvl2pPr marL="0" marR="0" indent="45720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2pPr>
      <a:lvl3pPr marL="0" marR="0" indent="91440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3pPr>
      <a:lvl4pPr marL="0" marR="0" indent="137160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4pPr>
      <a:lvl5pPr marL="0" marR="0" indent="182880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5pPr>
      <a:lvl6pPr marL="0" marR="0" indent="228600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6pPr>
      <a:lvl7pPr marL="0" marR="0" indent="274320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7pPr>
      <a:lvl8pPr marL="0" marR="0" indent="320040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8pPr>
      <a:lvl9pPr marL="0" marR="0" indent="3657600" algn="l" defTabSz="2270125" rtl="0" latinLnBrk="0">
        <a:lnSpc>
          <a:spcPct val="100000"/>
        </a:lnSpc>
        <a:spcBef>
          <a:spcPts val="0"/>
        </a:spcBef>
        <a:spcAft>
          <a:spcPts val="0"/>
        </a:spcAft>
        <a:buClrTx/>
        <a:buSzTx/>
        <a:buFontTx/>
        <a:buNone/>
        <a:tabLst/>
        <a:defRPr b="1" baseline="0" cap="none" i="0" spc="0" strike="noStrike" sz="15000" u="none">
          <a:solidFill>
            <a:srgbClr val="000000"/>
          </a:solidFill>
          <a:uFillTx/>
          <a:latin typeface="+mn-lt"/>
          <a:ea typeface="+mn-ea"/>
          <a:cs typeface="+mn-cs"/>
          <a:sym typeface="Helvetica Neue"/>
        </a:defRPr>
      </a:lvl9pPr>
    </p:bodyStyle>
    <p:otherStyle>
      <a:lvl1pPr marL="0" marR="0" indent="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1pPr>
      <a:lvl2pPr marL="0" marR="0" indent="45720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2pPr>
      <a:lvl3pPr marL="0" marR="0" indent="91440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3pPr>
      <a:lvl4pPr marL="0" marR="0" indent="137160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4pPr>
      <a:lvl5pPr marL="0" marR="0" indent="182880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5pPr>
      <a:lvl6pPr marL="0" marR="0" indent="228600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6pPr>
      <a:lvl7pPr marL="0" marR="0" indent="274320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7pPr>
      <a:lvl8pPr marL="0" marR="0" indent="320040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8pPr>
      <a:lvl9pPr marL="0" marR="0" indent="3657600" algn="ctr" defTabSz="1606550" rtl="0" latinLnBrk="0">
        <a:lnSpc>
          <a:spcPct val="100000"/>
        </a:lnSpc>
        <a:spcBef>
          <a:spcPts val="0"/>
        </a:spcBef>
        <a:spcAft>
          <a:spcPts val="0"/>
        </a:spcAft>
        <a:buClrTx/>
        <a:buSzTx/>
        <a:buFontTx/>
        <a:buNone/>
        <a:tabLst/>
        <a:defRPr b="0" baseline="0" cap="none" i="0" spc="0" strike="noStrike" sz="4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Bild" descr="Bild"/>
          <p:cNvPicPr>
            <a:picLocks noChangeAspect="1"/>
          </p:cNvPicPr>
          <p:nvPr/>
        </p:nvPicPr>
        <p:blipFill>
          <a:blip r:embed="rId2">
            <a:extLst/>
          </a:blip>
          <a:stretch>
            <a:fillRect/>
          </a:stretch>
        </p:blipFill>
        <p:spPr>
          <a:xfrm>
            <a:off x="-634432" y="-716610"/>
            <a:ext cx="9078010" cy="8653804"/>
          </a:xfrm>
          <a:prstGeom prst="rect">
            <a:avLst/>
          </a:prstGeom>
          <a:ln w="12700">
            <a:miter lim="400000"/>
          </a:ln>
        </p:spPr>
      </p:pic>
      <p:pic>
        <p:nvPicPr>
          <p:cNvPr id="152" name="announcement_template.pdf" descr="announcement_template.pdf"/>
          <p:cNvPicPr>
            <a:picLocks noChangeAspect="1"/>
          </p:cNvPicPr>
          <p:nvPr/>
        </p:nvPicPr>
        <p:blipFill>
          <a:blip r:embed="rId3">
            <a:extLst/>
          </a:blip>
          <a:stretch>
            <a:fillRect/>
          </a:stretch>
        </p:blipFill>
        <p:spPr>
          <a:xfrm>
            <a:off x="-110522" y="-59608"/>
            <a:ext cx="20698230" cy="37838215"/>
          </a:xfrm>
          <a:prstGeom prst="rect">
            <a:avLst/>
          </a:prstGeom>
          <a:ln w="12700">
            <a:miter lim="400000"/>
          </a:ln>
        </p:spPr>
      </p:pic>
      <p:sp>
        <p:nvSpPr>
          <p:cNvPr id="153" name="Title of the talk…"/>
          <p:cNvSpPr txBox="1"/>
          <p:nvPr/>
        </p:nvSpPr>
        <p:spPr>
          <a:xfrm>
            <a:off x="10009794" y="10254055"/>
            <a:ext cx="15691803" cy="18977768"/>
          </a:xfrm>
          <a:prstGeom prst="rect">
            <a:avLst/>
          </a:prstGeom>
          <a:ln w="12700">
            <a:miter lim="400000"/>
          </a:ln>
          <a:extLst>
            <a:ext uri="{C572A759-6A51-4108-AA02-DFA0A04FC94B}">
              <ma14:wrappingTextBoxFlag xmlns:ma14="http://schemas.microsoft.com/office/mac/drawingml/2011/main" val="1"/>
            </a:ext>
          </a:extLst>
        </p:spPr>
        <p:txBody>
          <a:bodyPr lIns="55562" tIns="55562" rIns="55562" bIns="55562" anchor="ctr">
            <a:spAutoFit/>
          </a:bodyPr>
          <a:lstStyle/>
          <a:p>
            <a:pPr algn="just">
              <a:lnSpc>
                <a:spcPct val="120000"/>
              </a:lnSpc>
              <a:defRPr b="1" sz="4200">
                <a:solidFill>
                  <a:srgbClr val="000000"/>
                </a:solidFill>
              </a:defRPr>
            </a:pPr>
            <a:r>
              <a:t>Title of the talk</a:t>
            </a:r>
          </a:p>
          <a:p>
            <a:pPr algn="just">
              <a:lnSpc>
                <a:spcPct val="120000"/>
              </a:lnSpc>
              <a:defRPr b="1" sz="4200">
                <a:solidFill>
                  <a:srgbClr val="000000"/>
                </a:solidFill>
              </a:defRPr>
            </a:pPr>
          </a:p>
          <a:p>
            <a:pPr algn="just">
              <a:lnSpc>
                <a:spcPct val="120000"/>
              </a:lnSpc>
              <a:defRPr sz="4200">
                <a:solidFill>
                  <a:srgbClr val="000000"/>
                </a:solidFill>
              </a:defRPr>
            </a:pPr>
            <a:r>
              <a:t>Abstract.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a:t>
            </a:r>
          </a:p>
          <a:p>
            <a:pPr algn="just">
              <a:lnSpc>
                <a:spcPct val="120000"/>
              </a:lnSpc>
              <a:defRPr sz="4200">
                <a:solidFill>
                  <a:srgbClr val="000000"/>
                </a:solidFill>
              </a:defRPr>
            </a:pPr>
          </a:p>
          <a:p>
            <a:pPr algn="just">
              <a:lnSpc>
                <a:spcPct val="120000"/>
              </a:lnSpc>
              <a:defRPr sz="4200">
                <a:solidFill>
                  <a:srgbClr val="000000"/>
                </a:solidFill>
              </a:defRPr>
            </a:pPr>
            <a:r>
              <a:t>Duis autem vel eum iriure dolor in hendrerit in vulputate velit esse molestie consequat, vel illum dolore eu feugiat nulla facilisis at vero eros et accumsan et iusto odio dignissim qui blandit praesent luptatum zzril delenit augue duis dolore te feugait nulla facilisi. Lorem ipsum dolor sit amet,</a:t>
            </a:r>
          </a:p>
        </p:txBody>
      </p:sp>
      <p:sp>
        <p:nvSpPr>
          <p:cNvPr id="154" name="My Seminar Title on MONDAY, November 30 at 12:30 CET Dr. First Last name"/>
          <p:cNvSpPr txBox="1"/>
          <p:nvPr/>
        </p:nvSpPr>
        <p:spPr>
          <a:xfrm rot="18900000">
            <a:off x="-467305" y="5659188"/>
            <a:ext cx="15519451" cy="4122815"/>
          </a:xfrm>
          <a:prstGeom prst="rect">
            <a:avLst/>
          </a:prstGeom>
          <a:ln w="12700">
            <a:miter lim="400000"/>
          </a:ln>
          <a:extLst>
            <a:ext uri="{C572A759-6A51-4108-AA02-DFA0A04FC94B}">
              <ma14:wrappingTextBoxFlag xmlns:ma14="http://schemas.microsoft.com/office/mac/drawingml/2011/main" val="1"/>
            </a:ext>
          </a:extLst>
        </p:spPr>
        <p:txBody>
          <a:bodyPr wrap="none" lIns="55562" tIns="55562" rIns="55562" bIns="55562" anchor="ctr">
            <a:spAutoFit/>
          </a:bodyPr>
          <a:lstStyle/>
          <a:p>
            <a:pPr algn="l">
              <a:defRPr>
                <a:solidFill>
                  <a:srgbClr val="BF682E"/>
                </a:solidFill>
              </a:defRPr>
            </a:pPr>
            <a:r>
              <a:rPr sz="5000">
                <a:latin typeface="Helvetica Neue Light"/>
                <a:ea typeface="Helvetica Neue Light"/>
                <a:cs typeface="Helvetica Neue Light"/>
                <a:sym typeface="Helvetica Neue Light"/>
              </a:rPr>
              <a:t>My Seminar Title on</a:t>
            </a:r>
            <a:br>
              <a:rPr sz="5000">
                <a:latin typeface="Helvetica Neue Light"/>
                <a:ea typeface="Helvetica Neue Light"/>
                <a:cs typeface="Helvetica Neue Light"/>
                <a:sym typeface="Helvetica Neue Light"/>
              </a:rPr>
            </a:br>
            <a:r>
              <a:rPr sz="5000">
                <a:latin typeface="Helvetica Neue Light"/>
                <a:ea typeface="Helvetica Neue Light"/>
                <a:cs typeface="Helvetica Neue Light"/>
                <a:sym typeface="Helvetica Neue Light"/>
              </a:rPr>
              <a:t>MONDAY, </a:t>
            </a:r>
            <a:r>
              <a:rPr sz="7200">
                <a:latin typeface="Helvetica Neue Light"/>
                <a:ea typeface="Helvetica Neue Light"/>
                <a:cs typeface="Helvetica Neue Light"/>
                <a:sym typeface="Helvetica Neue Light"/>
              </a:rPr>
              <a:t>November 30 at 12:30 CET</a:t>
            </a:r>
            <a:br>
              <a:rPr sz="6000">
                <a:latin typeface="Helvetica Neue Light"/>
                <a:ea typeface="Helvetica Neue Light"/>
                <a:cs typeface="Helvetica Neue Light"/>
                <a:sym typeface="Helvetica Neue Light"/>
              </a:rPr>
            </a:br>
            <a:r>
              <a:rPr sz="14200">
                <a:latin typeface="Helvetica Neue Light"/>
                <a:ea typeface="Helvetica Neue Light"/>
                <a:cs typeface="Helvetica Neue Light"/>
                <a:sym typeface="Helvetica Neue Light"/>
              </a:rPr>
              <a:t>Dr. First </a:t>
            </a:r>
            <a:r>
              <a:rPr b="1" sz="14200"/>
              <a:t>Last name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5562" tIns="55562" rIns="55562" bIns="55562" numCol="1" spcCol="38100" rtlCol="0" anchor="ctr" upright="0">
        <a:spAutoFit/>
      </a:bodyPr>
      <a:lstStyle>
        <a:defPPr marL="0" marR="0" indent="0" algn="ctr" defTabSz="2270125" rtl="0" fontAlgn="auto" latinLnBrk="0" hangingPunct="0">
          <a:lnSpc>
            <a:spcPct val="100000"/>
          </a:lnSpc>
          <a:spcBef>
            <a:spcPts val="0"/>
          </a:spcBef>
          <a:spcAft>
            <a:spcPts val="0"/>
          </a:spcAft>
          <a:buClrTx/>
          <a:buSzTx/>
          <a:buFontTx/>
          <a:buNone/>
          <a:tabLst/>
          <a:defRPr b="0" baseline="0" cap="none" i="0" spc="0" strike="noStrike" sz="88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5562" tIns="55562" rIns="55562" bIns="55562" numCol="1" spcCol="38100" rtlCol="0" anchor="ctr" upright="0">
        <a:spAutoFit/>
      </a:bodyPr>
      <a:lstStyle>
        <a:defPPr marL="0" marR="0" indent="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5562" tIns="55562" rIns="55562" bIns="55562" numCol="1" spcCol="38100" rtlCol="0" anchor="ctr" upright="0">
        <a:spAutoFit/>
      </a:bodyPr>
      <a:lstStyle>
        <a:defPPr marL="0" marR="0" indent="0" algn="ctr" defTabSz="2270125" rtl="0" fontAlgn="auto" latinLnBrk="0" hangingPunct="0">
          <a:lnSpc>
            <a:spcPct val="100000"/>
          </a:lnSpc>
          <a:spcBef>
            <a:spcPts val="0"/>
          </a:spcBef>
          <a:spcAft>
            <a:spcPts val="0"/>
          </a:spcAft>
          <a:buClrTx/>
          <a:buSzTx/>
          <a:buFontTx/>
          <a:buNone/>
          <a:tabLst/>
          <a:defRPr b="0" baseline="0" cap="none" i="0" spc="0" strike="noStrike" sz="88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5562" tIns="55562" rIns="55562" bIns="55562" numCol="1" spcCol="38100" rtlCol="0" anchor="ctr" upright="0">
        <a:spAutoFit/>
      </a:bodyPr>
      <a:lstStyle>
        <a:defPPr marL="0" marR="0" indent="0" algn="ctr" defTabSz="6705431" rtl="0" fontAlgn="auto" latinLnBrk="0" hangingPunct="0">
          <a:lnSpc>
            <a:spcPct val="100000"/>
          </a:lnSpc>
          <a:spcBef>
            <a:spcPts val="0"/>
          </a:spcBef>
          <a:spcAft>
            <a:spcPts val="0"/>
          </a:spcAft>
          <a:buClrTx/>
          <a:buSzTx/>
          <a:buFontTx/>
          <a:buNone/>
          <a:tabLst/>
          <a:defRPr b="0" baseline="0" cap="none" i="0" spc="0" strike="noStrike" sz="66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