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6670000" cy="37719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 d="100"/>
          <a:sy n="20" d="100"/>
        </p:scale>
        <p:origin x="31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313966" y="24330286"/>
            <a:ext cx="24030784" cy="696696"/>
          </a:xfrm>
          <a:prstGeom prst="rect">
            <a:avLst/>
          </a:prstGeom>
        </p:spPr>
        <p:txBody>
          <a:bodyPr lIns="50006" tIns="50006" rIns="50006" bIns="50006"/>
          <a:lstStyle>
            <a:lvl1pPr defTabSz="930751">
              <a:defRPr sz="4018"/>
            </a:lvl1pPr>
          </a:lstStyle>
          <a:p>
            <a:r>
              <a:t>Autor und Datum</a:t>
            </a:r>
          </a:p>
        </p:txBody>
      </p:sp>
      <p:sp>
        <p:nvSpPr>
          <p:cNvPr id="12" name="Titel der Präsentation"/>
          <p:cNvSpPr txBox="1">
            <a:spLocks noGrp="1"/>
          </p:cNvSpPr>
          <p:nvPr>
            <p:ph type="title" hasCustomPrompt="1"/>
          </p:nvPr>
        </p:nvSpPr>
        <p:spPr>
          <a:prstGeom prst="rect">
            <a:avLst/>
          </a:prstGeom>
        </p:spPr>
        <p:txBody>
          <a:bodyPr/>
          <a:lstStyle/>
          <a:p>
            <a:r>
              <a:t>Titel der Präsentation</a:t>
            </a:r>
          </a:p>
        </p:txBody>
      </p:sp>
      <p:sp>
        <p:nvSpPr>
          <p:cNvPr id="13" name="Textebene 1…"/>
          <p:cNvSpPr txBox="1">
            <a:spLocks noGrp="1"/>
          </p:cNvSpPr>
          <p:nvPr>
            <p:ph type="body" sz="quarter" idx="1" hasCustomPrompt="1"/>
          </p:nvPr>
        </p:nvSpPr>
        <p:spPr>
          <a:prstGeom prst="rect">
            <a:avLst/>
          </a:prstGeom>
        </p:spPr>
        <p:txBody>
          <a:body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quarter" idx="1" hasCustomPrompt="1"/>
          </p:nvPr>
        </p:nvSpPr>
        <p:spPr>
          <a:xfrm>
            <a:off x="1319609" y="16740734"/>
            <a:ext cx="24030782" cy="4237531"/>
          </a:xfrm>
          <a:prstGeom prst="rect">
            <a:avLst/>
          </a:prstGeom>
        </p:spPr>
        <p:txBody>
          <a:bodyPr anchor="ctr"/>
          <a:lstStyle>
            <a:lvl1pPr algn="ctr" defTabSz="6705431">
              <a:lnSpc>
                <a:spcPct val="80000"/>
              </a:lnSpc>
              <a:defRPr sz="31800" b="0" spc="-635">
                <a:latin typeface="Helvetica Neue Medium"/>
                <a:ea typeface="Helvetica Neue Medium"/>
                <a:cs typeface="Helvetica Neue Medium"/>
                <a:sym typeface="Helvetica Neue Medium"/>
              </a:defRPr>
            </a:lvl1pPr>
            <a:lvl2pPr algn="ctr" defTabSz="6705431">
              <a:lnSpc>
                <a:spcPct val="80000"/>
              </a:lnSpc>
              <a:defRPr sz="31800" b="0" spc="-635">
                <a:latin typeface="Helvetica Neue Medium"/>
                <a:ea typeface="Helvetica Neue Medium"/>
                <a:cs typeface="Helvetica Neue Medium"/>
                <a:sym typeface="Helvetica Neue Medium"/>
              </a:defRPr>
            </a:lvl2pPr>
            <a:lvl3pPr algn="ctr" defTabSz="6705431">
              <a:lnSpc>
                <a:spcPct val="80000"/>
              </a:lnSpc>
              <a:defRPr sz="31800" b="0" spc="-635">
                <a:latin typeface="Helvetica Neue Medium"/>
                <a:ea typeface="Helvetica Neue Medium"/>
                <a:cs typeface="Helvetica Neue Medium"/>
                <a:sym typeface="Helvetica Neue Medium"/>
              </a:defRPr>
            </a:lvl3pPr>
            <a:lvl4pPr algn="ctr" defTabSz="6705431">
              <a:lnSpc>
                <a:spcPct val="80000"/>
              </a:lnSpc>
              <a:defRPr sz="31800" b="0" spc="-635">
                <a:latin typeface="Helvetica Neue Medium"/>
                <a:ea typeface="Helvetica Neue Medium"/>
                <a:cs typeface="Helvetica Neue Medium"/>
                <a:sym typeface="Helvetica Neue Medium"/>
              </a:defRPr>
            </a:lvl4pPr>
            <a:lvl5pPr algn="ctr" defTabSz="6705431">
              <a:lnSpc>
                <a:spcPct val="80000"/>
              </a:lnSpc>
              <a:defRPr sz="31800" b="0" spc="-635">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sz="quarter" idx="1" hasCustomPrompt="1"/>
          </p:nvPr>
        </p:nvSpPr>
        <p:spPr>
          <a:xfrm>
            <a:off x="1319609" y="12535358"/>
            <a:ext cx="24030782" cy="7920481"/>
          </a:xfrm>
          <a:prstGeom prst="rect">
            <a:avLst/>
          </a:prstGeom>
        </p:spPr>
        <p:txBody>
          <a:bodyPr anchor="b"/>
          <a:lstStyle>
            <a:lvl1pPr algn="ctr" defTabSz="6705431">
              <a:lnSpc>
                <a:spcPct val="80000"/>
              </a:lnSpc>
              <a:defRPr sz="68600" spc="-685"/>
            </a:lvl1pPr>
            <a:lvl2pPr algn="ctr" defTabSz="6705431">
              <a:lnSpc>
                <a:spcPct val="80000"/>
              </a:lnSpc>
              <a:defRPr sz="68600" spc="-685"/>
            </a:lvl2pPr>
            <a:lvl3pPr algn="ctr" defTabSz="6705431">
              <a:lnSpc>
                <a:spcPct val="80000"/>
              </a:lnSpc>
              <a:defRPr sz="68600" spc="-685"/>
            </a:lvl3pPr>
            <a:lvl4pPr algn="ctr" defTabSz="6705431">
              <a:lnSpc>
                <a:spcPct val="80000"/>
              </a:lnSpc>
              <a:defRPr sz="68600" spc="-685"/>
            </a:lvl4pPr>
            <a:lvl5pPr algn="ctr" defTabSz="6705431">
              <a:lnSpc>
                <a:spcPct val="80000"/>
              </a:lnSpc>
              <a:defRPr sz="68600" spc="-685"/>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319609" y="20395322"/>
            <a:ext cx="24030782" cy="1022415"/>
          </a:xfrm>
          <a:prstGeom prst="rect">
            <a:avLst/>
          </a:prstGeom>
        </p:spPr>
        <p:txBody>
          <a:bodyPr lIns="50006" tIns="50006" rIns="50006" bIns="50006"/>
          <a:lstStyle>
            <a:lvl1pPr algn="ctr" defTabSz="930751">
              <a:defRPr sz="6150"/>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657840" y="23034840"/>
            <a:ext cx="22093806" cy="696696"/>
          </a:xfrm>
          <a:prstGeom prst="rect">
            <a:avLst/>
          </a:prstGeom>
        </p:spPr>
        <p:txBody>
          <a:bodyPr lIns="50006" tIns="50006" rIns="50006" bIns="50006"/>
          <a:lstStyle>
            <a:lvl1pPr defTabSz="930751">
              <a:defRPr sz="4018"/>
            </a:lvl1pPr>
          </a:lstStyle>
          <a:p>
            <a:r>
              <a:t>Quellenangabe</a:t>
            </a:r>
          </a:p>
        </p:txBody>
      </p:sp>
      <p:sp>
        <p:nvSpPr>
          <p:cNvPr id="116" name="Textebene 1…"/>
          <p:cNvSpPr txBox="1">
            <a:spLocks noGrp="1"/>
          </p:cNvSpPr>
          <p:nvPr>
            <p:ph type="body" sz="quarter" idx="1" hasCustomPrompt="1"/>
          </p:nvPr>
        </p:nvSpPr>
        <p:spPr>
          <a:xfrm>
            <a:off x="1918353" y="16761535"/>
            <a:ext cx="22833294" cy="4195930"/>
          </a:xfrm>
          <a:prstGeom prst="rect">
            <a:avLst/>
          </a:prstGeom>
        </p:spPr>
        <p:txBody>
          <a:bodyPr/>
          <a:lstStyle>
            <a:lvl1pPr marL="1757038" indent="-1292225" defTabSz="6705431">
              <a:lnSpc>
                <a:spcPct val="90000"/>
              </a:lnSpc>
              <a:defRPr sz="23200" b="0" spc="-464">
                <a:latin typeface="Helvetica Neue Medium"/>
                <a:ea typeface="Helvetica Neue Medium"/>
                <a:cs typeface="Helvetica Neue Medium"/>
                <a:sym typeface="Helvetica Neue Medium"/>
              </a:defRPr>
            </a:lvl1pPr>
            <a:lvl2pPr marL="1757038" indent="-835025" defTabSz="6705431">
              <a:lnSpc>
                <a:spcPct val="90000"/>
              </a:lnSpc>
              <a:defRPr sz="23200" b="0" spc="-464">
                <a:latin typeface="Helvetica Neue Medium"/>
                <a:ea typeface="Helvetica Neue Medium"/>
                <a:cs typeface="Helvetica Neue Medium"/>
                <a:sym typeface="Helvetica Neue Medium"/>
              </a:defRPr>
            </a:lvl2pPr>
            <a:lvl3pPr marL="1757038" indent="-377825" defTabSz="6705431">
              <a:lnSpc>
                <a:spcPct val="90000"/>
              </a:lnSpc>
              <a:defRPr sz="23200" b="0" spc="-464">
                <a:latin typeface="Helvetica Neue Medium"/>
                <a:ea typeface="Helvetica Neue Medium"/>
                <a:cs typeface="Helvetica Neue Medium"/>
                <a:sym typeface="Helvetica Neue Medium"/>
              </a:defRPr>
            </a:lvl3pPr>
            <a:lvl4pPr marL="1757038" indent="79375" defTabSz="6705431">
              <a:lnSpc>
                <a:spcPct val="90000"/>
              </a:lnSpc>
              <a:defRPr sz="23200" b="0" spc="-464">
                <a:latin typeface="Helvetica Neue Medium"/>
                <a:ea typeface="Helvetica Neue Medium"/>
                <a:cs typeface="Helvetica Neue Medium"/>
                <a:sym typeface="Helvetica Neue Medium"/>
              </a:defRPr>
            </a:lvl4pPr>
            <a:lvl5pPr marL="1757038" indent="536575" defTabSz="6705431">
              <a:lnSpc>
                <a:spcPct val="90000"/>
              </a:lnSpc>
              <a:defRPr sz="23200" b="0" spc="-464">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7238265" y="12469812"/>
            <a:ext cx="8136515" cy="6507460"/>
          </a:xfrm>
          <a:prstGeom prst="rect">
            <a:avLst/>
          </a:prstGeom>
        </p:spPr>
        <p:txBody>
          <a:bodyPr lIns="91439" tIns="45719" rIns="91439" bIns="45719">
            <a:noAutofit/>
          </a:bodyPr>
          <a:lstStyle/>
          <a:p>
            <a:endParaRPr/>
          </a:p>
        </p:txBody>
      </p:sp>
      <p:sp>
        <p:nvSpPr>
          <p:cNvPr id="125" name="Bild"/>
          <p:cNvSpPr>
            <a:spLocks noGrp="1"/>
          </p:cNvSpPr>
          <p:nvPr>
            <p:ph type="pic" sz="quarter" idx="22"/>
          </p:nvPr>
        </p:nvSpPr>
        <p:spPr>
          <a:xfrm>
            <a:off x="14765734" y="15709800"/>
            <a:ext cx="11418095" cy="13289261"/>
          </a:xfrm>
          <a:prstGeom prst="rect">
            <a:avLst/>
          </a:prstGeom>
        </p:spPr>
        <p:txBody>
          <a:bodyPr lIns="91439" tIns="45719" rIns="91439" bIns="45719">
            <a:noAutofit/>
          </a:bodyPr>
          <a:lstStyle/>
          <a:p>
            <a:endParaRPr/>
          </a:p>
        </p:txBody>
      </p:sp>
      <p:sp>
        <p:nvSpPr>
          <p:cNvPr id="126" name="Bild"/>
          <p:cNvSpPr>
            <a:spLocks noGrp="1"/>
          </p:cNvSpPr>
          <p:nvPr>
            <p:ph type="pic" sz="half" idx="23"/>
          </p:nvPr>
        </p:nvSpPr>
        <p:spPr>
          <a:xfrm>
            <a:off x="-152797" y="11900296"/>
            <a:ext cx="18168938" cy="13626704"/>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458516" y="5316140"/>
            <a:ext cx="29587032" cy="23669626"/>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264047" y="9941718"/>
            <a:ext cx="29253657" cy="17520709"/>
          </a:xfrm>
          <a:prstGeom prst="rect">
            <a:avLst/>
          </a:prstGeom>
        </p:spPr>
        <p:txBody>
          <a:bodyPr lIns="91439" tIns="45719" rIns="91439" bIns="45719">
            <a:noAutofit/>
          </a:bodyPr>
          <a:lstStyle/>
          <a:p>
            <a:endParaRPr/>
          </a:p>
        </p:txBody>
      </p:sp>
      <p:sp>
        <p:nvSpPr>
          <p:cNvPr id="22" name="Titel der Präsentation"/>
          <p:cNvSpPr txBox="1">
            <a:spLocks noGrp="1"/>
          </p:cNvSpPr>
          <p:nvPr>
            <p:ph type="title" hasCustomPrompt="1"/>
          </p:nvPr>
        </p:nvSpPr>
        <p:spPr>
          <a:xfrm>
            <a:off x="1319609" y="19151203"/>
            <a:ext cx="24030782" cy="5083969"/>
          </a:xfrm>
          <a:prstGeom prst="rect">
            <a:avLst/>
          </a:prstGeom>
        </p:spPr>
        <p:txBody>
          <a:bodyPr/>
          <a:lstStyle/>
          <a:p>
            <a:r>
              <a:t>Titel der Präsentation</a:t>
            </a:r>
          </a:p>
        </p:txBody>
      </p:sp>
      <p:sp>
        <p:nvSpPr>
          <p:cNvPr id="23" name="Autor und Datum"/>
          <p:cNvSpPr txBox="1">
            <a:spLocks noGrp="1"/>
          </p:cNvSpPr>
          <p:nvPr>
            <p:ph type="body" sz="quarter" idx="22" hasCustomPrompt="1"/>
          </p:nvPr>
        </p:nvSpPr>
        <p:spPr>
          <a:xfrm>
            <a:off x="1320911" y="12568401"/>
            <a:ext cx="24028179" cy="696695"/>
          </a:xfrm>
          <a:prstGeom prst="rect">
            <a:avLst/>
          </a:prstGeom>
        </p:spPr>
        <p:txBody>
          <a:bodyPr lIns="50006" tIns="50006" rIns="50006" bIns="50006"/>
          <a:lstStyle>
            <a:lvl1pPr defTabSz="930751">
              <a:defRPr sz="4018"/>
            </a:lvl1pPr>
          </a:lstStyle>
          <a:p>
            <a:r>
              <a:t>Autor und Datum</a:t>
            </a:r>
          </a:p>
        </p:txBody>
      </p:sp>
      <p:sp>
        <p:nvSpPr>
          <p:cNvPr id="24" name="Textebene 1…"/>
          <p:cNvSpPr txBox="1">
            <a:spLocks noGrp="1"/>
          </p:cNvSpPr>
          <p:nvPr>
            <p:ph type="body" sz="quarter" idx="1" hasCustomPrompt="1"/>
          </p:nvPr>
        </p:nvSpPr>
        <p:spPr>
          <a:xfrm>
            <a:off x="1319609" y="24056902"/>
            <a:ext cx="24030782" cy="1221665"/>
          </a:xfrm>
          <a:prstGeom prst="rect">
            <a:avLst/>
          </a:prstGeom>
        </p:spPr>
        <p:txBody>
          <a:bodyPr/>
          <a:lstStyle/>
          <a:p>
            <a:r>
              <a:t>Präsentationsuntertitel</a:t>
            </a:r>
          </a:p>
          <a:p>
            <a:pPr lvl="1"/>
            <a:endParaRPr/>
          </a:p>
          <a:p>
            <a:pPr lvl="2"/>
            <a:endParaRPr/>
          </a:p>
          <a:p>
            <a:pPr lvl="3"/>
            <a:endParaRPr/>
          </a:p>
          <a:p>
            <a:pPr lvl="4"/>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sz="half" idx="21"/>
          </p:nvPr>
        </p:nvSpPr>
        <p:spPr>
          <a:xfrm>
            <a:off x="12001500" y="11136312"/>
            <a:ext cx="13283416" cy="15460267"/>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319609" y="12747625"/>
            <a:ext cx="10695782" cy="6433736"/>
          </a:xfrm>
          <a:prstGeom prst="rect">
            <a:avLst/>
          </a:prstGeom>
        </p:spPr>
        <p:txBody>
          <a:bodyPr/>
          <a:lstStyle>
            <a:lvl1pPr>
              <a:defRPr sz="23200" spc="-464"/>
            </a:lvl1pPr>
          </a:lstStyle>
          <a:p>
            <a:r>
              <a:t>Folientitel</a:t>
            </a:r>
          </a:p>
        </p:txBody>
      </p:sp>
      <p:sp>
        <p:nvSpPr>
          <p:cNvPr id="34" name="Textebene 1…"/>
          <p:cNvSpPr txBox="1">
            <a:spLocks noGrp="1"/>
          </p:cNvSpPr>
          <p:nvPr>
            <p:ph type="body" sz="quarter" idx="1" hasCustomPrompt="1"/>
          </p:nvPr>
        </p:nvSpPr>
        <p:spPr>
          <a:xfrm>
            <a:off x="1319609" y="19081067"/>
            <a:ext cx="10695782" cy="5890308"/>
          </a:xfrm>
          <a:prstGeom prst="rect">
            <a:avLst/>
          </a:prstGeom>
        </p:spPr>
        <p:txBody>
          <a:body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927316" y="25262296"/>
            <a:ext cx="801701" cy="817958"/>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xfrm>
            <a:off x="1319609" y="12539265"/>
            <a:ext cx="24030782" cy="1567523"/>
          </a:xfrm>
          <a:prstGeom prst="rect">
            <a:avLst/>
          </a:prstGeom>
        </p:spPr>
        <p:txBody>
          <a:bodyPr anchor="t"/>
          <a:lstStyle>
            <a:lvl1pPr>
              <a:defRPr sz="23200" spc="-464"/>
            </a:lvl1pPr>
          </a:lstStyle>
          <a:p>
            <a:r>
              <a:t>Folientitel</a:t>
            </a:r>
          </a:p>
        </p:txBody>
      </p:sp>
      <p:sp>
        <p:nvSpPr>
          <p:cNvPr id="43" name="Folien-Untertitel"/>
          <p:cNvSpPr txBox="1">
            <a:spLocks noGrp="1"/>
          </p:cNvSpPr>
          <p:nvPr>
            <p:ph type="body" sz="quarter" idx="21" hasCustomPrompt="1"/>
          </p:nvPr>
        </p:nvSpPr>
        <p:spPr>
          <a:xfrm>
            <a:off x="1319609" y="13953990"/>
            <a:ext cx="24030782" cy="1022415"/>
          </a:xfrm>
          <a:prstGeom prst="rect">
            <a:avLst/>
          </a:prstGeom>
        </p:spPr>
        <p:txBody>
          <a:bodyPr lIns="50006" tIns="50006" rIns="50006" bIns="50006"/>
          <a:lstStyle>
            <a:lvl1pPr defTabSz="930751">
              <a:defRPr sz="6150"/>
            </a:lvl1pPr>
          </a:lstStyle>
          <a:p>
            <a:r>
              <a:t>Folien-Untertitel</a:t>
            </a:r>
          </a:p>
        </p:txBody>
      </p:sp>
      <p:sp>
        <p:nvSpPr>
          <p:cNvPr id="44" name="Textebene 1…"/>
          <p:cNvSpPr txBox="1">
            <a:spLocks noGrp="1"/>
          </p:cNvSpPr>
          <p:nvPr>
            <p:ph type="body" sz="half" idx="1" hasCustomPrompt="1"/>
          </p:nvPr>
        </p:nvSpPr>
        <p:spPr>
          <a:xfrm>
            <a:off x="1319609" y="16005364"/>
            <a:ext cx="24030782" cy="9030012"/>
          </a:xfrm>
          <a:prstGeom prst="rect">
            <a:avLst/>
          </a:prstGeom>
        </p:spPr>
        <p:txBody>
          <a:bodyPr/>
          <a:lstStyle>
            <a:lvl1pPr marL="1676400" indent="-1676400" defTabSz="6705431">
              <a:lnSpc>
                <a:spcPct val="90000"/>
              </a:lnSpc>
              <a:spcBef>
                <a:spcPts val="12300"/>
              </a:spcBef>
              <a:buSzPct val="123000"/>
              <a:buChar char="•"/>
              <a:defRPr sz="13200" b="0"/>
            </a:lvl1pPr>
            <a:lvl2pPr marL="2286000" indent="-1676400" defTabSz="6705431">
              <a:lnSpc>
                <a:spcPct val="90000"/>
              </a:lnSpc>
              <a:spcBef>
                <a:spcPts val="12300"/>
              </a:spcBef>
              <a:buSzPct val="123000"/>
              <a:buChar char="•"/>
              <a:defRPr sz="13200" b="0"/>
            </a:lvl2pPr>
            <a:lvl3pPr marL="2895600" indent="-1676400" defTabSz="6705431">
              <a:lnSpc>
                <a:spcPct val="90000"/>
              </a:lnSpc>
              <a:spcBef>
                <a:spcPts val="12300"/>
              </a:spcBef>
              <a:buSzPct val="123000"/>
              <a:buChar char="•"/>
              <a:defRPr sz="13200" b="0"/>
            </a:lvl3pPr>
            <a:lvl4pPr marL="3505200" indent="-1676400" defTabSz="6705431">
              <a:lnSpc>
                <a:spcPct val="90000"/>
              </a:lnSpc>
              <a:spcBef>
                <a:spcPts val="12300"/>
              </a:spcBef>
              <a:buSzPct val="123000"/>
              <a:buChar char="•"/>
              <a:defRPr sz="13200" b="0"/>
            </a:lvl4pPr>
            <a:lvl5pPr marL="4114800" indent="-1676400" defTabSz="6705431">
              <a:lnSpc>
                <a:spcPct val="90000"/>
              </a:lnSpc>
              <a:spcBef>
                <a:spcPts val="12300"/>
              </a:spcBef>
              <a:buSzPct val="123000"/>
              <a:buChar char="•"/>
              <a:defRPr sz="13200" b="0"/>
            </a:lvl5p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sz="half" idx="1" hasCustomPrompt="1"/>
          </p:nvPr>
        </p:nvSpPr>
        <p:spPr>
          <a:xfrm>
            <a:off x="1319609" y="16005364"/>
            <a:ext cx="24030782" cy="9030012"/>
          </a:xfrm>
          <a:prstGeom prst="rect">
            <a:avLst/>
          </a:prstGeom>
        </p:spPr>
        <p:txBody>
          <a:bodyPr numCol="2" spcCol="1201539"/>
          <a:lstStyle>
            <a:lvl1pPr marL="1676400" indent="-1676400" defTabSz="6705431">
              <a:lnSpc>
                <a:spcPct val="90000"/>
              </a:lnSpc>
              <a:spcBef>
                <a:spcPts val="12300"/>
              </a:spcBef>
              <a:buSzPct val="123000"/>
              <a:buChar char="•"/>
              <a:defRPr sz="13200" b="0"/>
            </a:lvl1pPr>
            <a:lvl2pPr marL="2286000" indent="-1676400" defTabSz="6705431">
              <a:lnSpc>
                <a:spcPct val="90000"/>
              </a:lnSpc>
              <a:spcBef>
                <a:spcPts val="12300"/>
              </a:spcBef>
              <a:buSzPct val="123000"/>
              <a:buChar char="•"/>
              <a:defRPr sz="13200" b="0"/>
            </a:lvl2pPr>
            <a:lvl3pPr marL="2895600" indent="-1676400" defTabSz="6705431">
              <a:lnSpc>
                <a:spcPct val="90000"/>
              </a:lnSpc>
              <a:spcBef>
                <a:spcPts val="12300"/>
              </a:spcBef>
              <a:buSzPct val="123000"/>
              <a:buChar char="•"/>
              <a:defRPr sz="13200" b="0"/>
            </a:lvl3pPr>
            <a:lvl4pPr marL="3505200" indent="-1676400" defTabSz="6705431">
              <a:lnSpc>
                <a:spcPct val="90000"/>
              </a:lnSpc>
              <a:spcBef>
                <a:spcPts val="12300"/>
              </a:spcBef>
              <a:buSzPct val="123000"/>
              <a:buChar char="•"/>
              <a:defRPr sz="13200" b="0"/>
            </a:lvl4pPr>
            <a:lvl5pPr marL="4114800" indent="-1676400" defTabSz="6705431">
              <a:lnSpc>
                <a:spcPct val="90000"/>
              </a:lnSpc>
              <a:spcBef>
                <a:spcPts val="12300"/>
              </a:spcBef>
              <a:buSzPct val="123000"/>
              <a:buChar char="•"/>
              <a:defRPr sz="13200" b="0"/>
            </a:lvl5pPr>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319609" y="13953990"/>
            <a:ext cx="10695782" cy="1022415"/>
          </a:xfrm>
          <a:prstGeom prst="rect">
            <a:avLst/>
          </a:prstGeom>
        </p:spPr>
        <p:txBody>
          <a:bodyPr lIns="50006" tIns="50006" rIns="50006" bIns="50006"/>
          <a:lstStyle>
            <a:lvl1pPr defTabSz="930751">
              <a:defRPr sz="6150"/>
            </a:lvl1pPr>
          </a:lstStyle>
          <a:p>
            <a:r>
              <a:t>Folien-Untertitel</a:t>
            </a:r>
          </a:p>
        </p:txBody>
      </p:sp>
      <p:sp>
        <p:nvSpPr>
          <p:cNvPr id="61" name="Textebene 1…"/>
          <p:cNvSpPr txBox="1">
            <a:spLocks noGrp="1"/>
          </p:cNvSpPr>
          <p:nvPr>
            <p:ph type="body" sz="quarter" idx="1" hasCustomPrompt="1"/>
          </p:nvPr>
        </p:nvSpPr>
        <p:spPr>
          <a:xfrm>
            <a:off x="1319609" y="16005364"/>
            <a:ext cx="10695782" cy="9030689"/>
          </a:xfrm>
          <a:prstGeom prst="rect">
            <a:avLst/>
          </a:prstGeom>
        </p:spPr>
        <p:txBody>
          <a:bodyPr/>
          <a:lstStyle>
            <a:lvl1pPr marL="1676400" indent="-1676400" defTabSz="6705431">
              <a:lnSpc>
                <a:spcPct val="90000"/>
              </a:lnSpc>
              <a:spcBef>
                <a:spcPts val="12300"/>
              </a:spcBef>
              <a:buSzPct val="123000"/>
              <a:buChar char="•"/>
              <a:defRPr sz="13200" b="0"/>
            </a:lvl1pPr>
            <a:lvl2pPr marL="2286000" indent="-1676400" defTabSz="6705431">
              <a:lnSpc>
                <a:spcPct val="90000"/>
              </a:lnSpc>
              <a:spcBef>
                <a:spcPts val="12300"/>
              </a:spcBef>
              <a:buSzPct val="123000"/>
              <a:buChar char="•"/>
              <a:defRPr sz="13200" b="0"/>
            </a:lvl2pPr>
            <a:lvl3pPr marL="2895600" indent="-1676400" defTabSz="6705431">
              <a:lnSpc>
                <a:spcPct val="90000"/>
              </a:lnSpc>
              <a:spcBef>
                <a:spcPts val="12300"/>
              </a:spcBef>
              <a:buSzPct val="123000"/>
              <a:buChar char="•"/>
              <a:defRPr sz="13200" b="0"/>
            </a:lvl3pPr>
            <a:lvl4pPr marL="3505200" indent="-1676400" defTabSz="6705431">
              <a:lnSpc>
                <a:spcPct val="90000"/>
              </a:lnSpc>
              <a:spcBef>
                <a:spcPts val="12300"/>
              </a:spcBef>
              <a:buSzPct val="123000"/>
              <a:buChar char="•"/>
              <a:defRPr sz="13200" b="0"/>
            </a:lvl4pPr>
            <a:lvl5pPr marL="4114800" indent="-1676400" defTabSz="6705431">
              <a:lnSpc>
                <a:spcPct val="90000"/>
              </a:lnSpc>
              <a:spcBef>
                <a:spcPts val="12300"/>
              </a:spcBef>
              <a:buSzPct val="123000"/>
              <a:buChar char="•"/>
              <a:defRPr sz="13200" b="0"/>
            </a:lvl5pPr>
          </a:lstStyle>
          <a:p>
            <a:r>
              <a:t>Text für Folienpunkt</a:t>
            </a:r>
          </a:p>
          <a:p>
            <a:pPr lvl="1"/>
            <a:endParaRPr/>
          </a:p>
          <a:p>
            <a:pPr lvl="2"/>
            <a:endParaRPr/>
          </a:p>
          <a:p>
            <a:pPr lvl="3"/>
            <a:endParaRPr/>
          </a:p>
          <a:p>
            <a:pPr lvl="4"/>
            <a:endParaRPr/>
          </a:p>
        </p:txBody>
      </p:sp>
      <p:sp>
        <p:nvSpPr>
          <p:cNvPr id="62" name="660384004_1290x1720.jpg"/>
          <p:cNvSpPr>
            <a:spLocks noGrp="1"/>
          </p:cNvSpPr>
          <p:nvPr>
            <p:ph type="pic" sz="quarter" idx="22"/>
          </p:nvPr>
        </p:nvSpPr>
        <p:spPr>
          <a:xfrm>
            <a:off x="13335000" y="10913116"/>
            <a:ext cx="11940331" cy="15920441"/>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319609" y="12539265"/>
            <a:ext cx="10695782" cy="1569642"/>
          </a:xfrm>
          <a:prstGeom prst="rect">
            <a:avLst/>
          </a:prstGeom>
        </p:spPr>
        <p:txBody>
          <a:bodyPr anchor="t"/>
          <a:lstStyle>
            <a:lvl1pPr>
              <a:defRPr sz="23200" spc="-464"/>
            </a:lvl1p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319605" y="16317515"/>
            <a:ext cx="24030786" cy="5083970"/>
          </a:xfrm>
          <a:prstGeom prst="rect">
            <a:avLst/>
          </a:prstGeom>
        </p:spPr>
        <p:txBody>
          <a:bodyPr anchor="ctr"/>
          <a:lstStyle>
            <a:lvl1pPr>
              <a:defRPr b="0">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927316" y="25262296"/>
            <a:ext cx="801701" cy="817958"/>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319609" y="12539265"/>
            <a:ext cx="24030782" cy="1569476"/>
          </a:xfrm>
          <a:prstGeom prst="rect">
            <a:avLst/>
          </a:prstGeom>
        </p:spPr>
        <p:txBody>
          <a:bodyPr anchor="t"/>
          <a:lstStyle>
            <a:lvl1pPr>
              <a:defRPr sz="23200" spc="-464"/>
            </a:lvl1pPr>
          </a:lstStyle>
          <a:p>
            <a:r>
              <a:t>Folientitel</a:t>
            </a:r>
          </a:p>
        </p:txBody>
      </p:sp>
      <p:sp>
        <p:nvSpPr>
          <p:cNvPr id="80" name="Folien-Untertitel"/>
          <p:cNvSpPr txBox="1">
            <a:spLocks noGrp="1"/>
          </p:cNvSpPr>
          <p:nvPr>
            <p:ph type="body" sz="quarter" idx="21" hasCustomPrompt="1"/>
          </p:nvPr>
        </p:nvSpPr>
        <p:spPr>
          <a:xfrm>
            <a:off x="1319609" y="13953990"/>
            <a:ext cx="24030782" cy="1022415"/>
          </a:xfrm>
          <a:prstGeom prst="rect">
            <a:avLst/>
          </a:prstGeom>
        </p:spPr>
        <p:txBody>
          <a:bodyPr lIns="50006" tIns="50006" rIns="50006" bIns="50006"/>
          <a:lstStyle>
            <a:lvl1pPr defTabSz="930751">
              <a:defRPr sz="6150"/>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319609" y="12539265"/>
            <a:ext cx="24030782" cy="1569642"/>
          </a:xfrm>
          <a:prstGeom prst="rect">
            <a:avLst/>
          </a:prstGeom>
        </p:spPr>
        <p:txBody>
          <a:bodyPr anchor="t"/>
          <a:lstStyle>
            <a:lvl1pPr>
              <a:defRPr sz="23200" spc="-464"/>
            </a:lvl1pPr>
          </a:lstStyle>
          <a:p>
            <a:r>
              <a:t>Agenda-Titel</a:t>
            </a:r>
          </a:p>
        </p:txBody>
      </p:sp>
      <p:sp>
        <p:nvSpPr>
          <p:cNvPr id="89" name="Agenda-Untertitel"/>
          <p:cNvSpPr txBox="1">
            <a:spLocks noGrp="1"/>
          </p:cNvSpPr>
          <p:nvPr>
            <p:ph type="body" sz="quarter" idx="21" hasCustomPrompt="1"/>
          </p:nvPr>
        </p:nvSpPr>
        <p:spPr>
          <a:xfrm>
            <a:off x="1319609" y="13953990"/>
            <a:ext cx="24030782" cy="1022415"/>
          </a:xfrm>
          <a:prstGeom prst="rect">
            <a:avLst/>
          </a:prstGeom>
        </p:spPr>
        <p:txBody>
          <a:bodyPr lIns="50006" tIns="50006" rIns="50006" bIns="50006"/>
          <a:lstStyle>
            <a:lvl1pPr defTabSz="930751">
              <a:defRPr sz="6150"/>
            </a:lvl1pPr>
          </a:lstStyle>
          <a:p>
            <a:r>
              <a:t>Agenda-Untertitel</a:t>
            </a:r>
          </a:p>
        </p:txBody>
      </p:sp>
      <p:sp>
        <p:nvSpPr>
          <p:cNvPr id="90" name="Textebene 1…"/>
          <p:cNvSpPr txBox="1">
            <a:spLocks noGrp="1"/>
          </p:cNvSpPr>
          <p:nvPr>
            <p:ph type="body" sz="half" idx="1" hasCustomPrompt="1"/>
          </p:nvPr>
        </p:nvSpPr>
        <p:spPr>
          <a:xfrm>
            <a:off x="1319609" y="16005364"/>
            <a:ext cx="24030782" cy="9030012"/>
          </a:xfrm>
          <a:prstGeom prst="rect">
            <a:avLst/>
          </a:prstGeom>
        </p:spPr>
        <p:txBody>
          <a:bodyPr/>
          <a:lstStyle>
            <a:lvl1pPr>
              <a:spcBef>
                <a:spcPts val="4900"/>
              </a:spcBef>
              <a:defRPr b="0" spc="-150"/>
            </a:lvl1pPr>
            <a:lvl2pPr>
              <a:spcBef>
                <a:spcPts val="4900"/>
              </a:spcBef>
              <a:defRPr b="0" spc="-150"/>
            </a:lvl2pPr>
            <a:lvl3pPr>
              <a:spcBef>
                <a:spcPts val="4900"/>
              </a:spcBef>
              <a:defRPr b="0" spc="-150"/>
            </a:lvl3pPr>
            <a:lvl4pPr>
              <a:spcBef>
                <a:spcPts val="4900"/>
              </a:spcBef>
              <a:defRPr b="0" spc="-150"/>
            </a:lvl4pPr>
            <a:lvl5pPr>
              <a:spcBef>
                <a:spcPts val="4900"/>
              </a:spcBef>
              <a:defRPr b="0" spc="-150"/>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der Präsentation"/>
          <p:cNvSpPr txBox="1">
            <a:spLocks noGrp="1"/>
          </p:cNvSpPr>
          <p:nvPr>
            <p:ph type="title" hasCustomPrompt="1"/>
          </p:nvPr>
        </p:nvSpPr>
        <p:spPr>
          <a:xfrm>
            <a:off x="1319605" y="14174959"/>
            <a:ext cx="24030786" cy="508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562" tIns="55562" rIns="55562" bIns="55562" anchor="b">
            <a:normAutofit/>
          </a:bodyPr>
          <a:lstStyle/>
          <a:p>
            <a:r>
              <a:t>Titel der Präsentation</a:t>
            </a:r>
          </a:p>
        </p:txBody>
      </p:sp>
      <p:sp>
        <p:nvSpPr>
          <p:cNvPr id="3" name="Textebene 1…"/>
          <p:cNvSpPr txBox="1">
            <a:spLocks noGrp="1"/>
          </p:cNvSpPr>
          <p:nvPr>
            <p:ph type="body" idx="1" hasCustomPrompt="1"/>
          </p:nvPr>
        </p:nvSpPr>
        <p:spPr>
          <a:xfrm>
            <a:off x="1313968" y="19258926"/>
            <a:ext cx="24030782" cy="2083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562" tIns="55562" rIns="55562" bIns="55562">
            <a:normAutofit/>
          </a:bodyPr>
          <a:lstStyle/>
          <a:p>
            <a:r>
              <a:t>Präsentationsuntertitel</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927316" y="25257667"/>
            <a:ext cx="801701" cy="817957"/>
          </a:xfrm>
          <a:prstGeom prst="rect">
            <a:avLst/>
          </a:prstGeom>
          <a:ln w="12700">
            <a:miter lim="400000"/>
          </a:ln>
        </p:spPr>
        <p:txBody>
          <a:bodyPr wrap="none" lIns="55562" tIns="55562" rIns="55562" bIns="55562" anchor="b">
            <a:spAutoFit/>
          </a:bodyPr>
          <a:lstStyle>
            <a:lvl1pPr defTabSz="1606550">
              <a:defRPr sz="4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6705431" rtl="0" latinLnBrk="0">
        <a:lnSpc>
          <a:spcPct val="80000"/>
        </a:lnSpc>
        <a:spcBef>
          <a:spcPts val="0"/>
        </a:spcBef>
        <a:spcAft>
          <a:spcPts val="0"/>
        </a:spcAft>
        <a:buClrTx/>
        <a:buSzTx/>
        <a:buFontTx/>
        <a:buNone/>
        <a:tabLst/>
        <a:defRPr sz="31800" b="1" i="0" u="none" strike="noStrike" cap="none" spc="-635" baseline="0">
          <a:solidFill>
            <a:srgbClr val="000000"/>
          </a:solidFill>
          <a:uFillTx/>
          <a:latin typeface="+mn-lt"/>
          <a:ea typeface="+mn-ea"/>
          <a:cs typeface="+mn-cs"/>
          <a:sym typeface="Helvetica Neue"/>
        </a:defRPr>
      </a:lvl1pPr>
      <a:lvl2pPr marL="0" marR="0" indent="457200" algn="l" defTabSz="6705431" rtl="0" latinLnBrk="0">
        <a:lnSpc>
          <a:spcPct val="80000"/>
        </a:lnSpc>
        <a:spcBef>
          <a:spcPts val="0"/>
        </a:spcBef>
        <a:spcAft>
          <a:spcPts val="0"/>
        </a:spcAft>
        <a:buClrTx/>
        <a:buSzTx/>
        <a:buFontTx/>
        <a:buNone/>
        <a:tabLst/>
        <a:defRPr sz="31800" b="1" i="0" u="none" strike="noStrike" cap="none" spc="-635" baseline="0">
          <a:solidFill>
            <a:srgbClr val="000000"/>
          </a:solidFill>
          <a:uFillTx/>
          <a:latin typeface="+mn-lt"/>
          <a:ea typeface="+mn-ea"/>
          <a:cs typeface="+mn-cs"/>
          <a:sym typeface="Helvetica Neue"/>
        </a:defRPr>
      </a:lvl2pPr>
      <a:lvl3pPr marL="0" marR="0" indent="914400" algn="l" defTabSz="6705431" rtl="0" latinLnBrk="0">
        <a:lnSpc>
          <a:spcPct val="80000"/>
        </a:lnSpc>
        <a:spcBef>
          <a:spcPts val="0"/>
        </a:spcBef>
        <a:spcAft>
          <a:spcPts val="0"/>
        </a:spcAft>
        <a:buClrTx/>
        <a:buSzTx/>
        <a:buFontTx/>
        <a:buNone/>
        <a:tabLst/>
        <a:defRPr sz="31800" b="1" i="0" u="none" strike="noStrike" cap="none" spc="-635" baseline="0">
          <a:solidFill>
            <a:srgbClr val="000000"/>
          </a:solidFill>
          <a:uFillTx/>
          <a:latin typeface="+mn-lt"/>
          <a:ea typeface="+mn-ea"/>
          <a:cs typeface="+mn-cs"/>
          <a:sym typeface="Helvetica Neue"/>
        </a:defRPr>
      </a:lvl3pPr>
      <a:lvl4pPr marL="0" marR="0" indent="1371600" algn="l" defTabSz="6705431" rtl="0" latinLnBrk="0">
        <a:lnSpc>
          <a:spcPct val="80000"/>
        </a:lnSpc>
        <a:spcBef>
          <a:spcPts val="0"/>
        </a:spcBef>
        <a:spcAft>
          <a:spcPts val="0"/>
        </a:spcAft>
        <a:buClrTx/>
        <a:buSzTx/>
        <a:buFontTx/>
        <a:buNone/>
        <a:tabLst/>
        <a:defRPr sz="31800" b="1" i="0" u="none" strike="noStrike" cap="none" spc="-635" baseline="0">
          <a:solidFill>
            <a:srgbClr val="000000"/>
          </a:solidFill>
          <a:uFillTx/>
          <a:latin typeface="+mn-lt"/>
          <a:ea typeface="+mn-ea"/>
          <a:cs typeface="+mn-cs"/>
          <a:sym typeface="Helvetica Neue"/>
        </a:defRPr>
      </a:lvl4pPr>
      <a:lvl5pPr marL="0" marR="0" indent="1828800" algn="l" defTabSz="6705431" rtl="0" latinLnBrk="0">
        <a:lnSpc>
          <a:spcPct val="80000"/>
        </a:lnSpc>
        <a:spcBef>
          <a:spcPts val="0"/>
        </a:spcBef>
        <a:spcAft>
          <a:spcPts val="0"/>
        </a:spcAft>
        <a:buClrTx/>
        <a:buSzTx/>
        <a:buFontTx/>
        <a:buNone/>
        <a:tabLst/>
        <a:defRPr sz="31800" b="1" i="0" u="none" strike="noStrike" cap="none" spc="-635" baseline="0">
          <a:solidFill>
            <a:srgbClr val="000000"/>
          </a:solidFill>
          <a:uFillTx/>
          <a:latin typeface="+mn-lt"/>
          <a:ea typeface="+mn-ea"/>
          <a:cs typeface="+mn-cs"/>
          <a:sym typeface="Helvetica Neue"/>
        </a:defRPr>
      </a:lvl5pPr>
      <a:lvl6pPr marL="0" marR="0" indent="2286000" algn="l" defTabSz="6705431" rtl="0" latinLnBrk="0">
        <a:lnSpc>
          <a:spcPct val="80000"/>
        </a:lnSpc>
        <a:spcBef>
          <a:spcPts val="0"/>
        </a:spcBef>
        <a:spcAft>
          <a:spcPts val="0"/>
        </a:spcAft>
        <a:buClrTx/>
        <a:buSzTx/>
        <a:buFontTx/>
        <a:buNone/>
        <a:tabLst/>
        <a:defRPr sz="31800" b="1" i="0" u="none" strike="noStrike" cap="none" spc="-635" baseline="0">
          <a:solidFill>
            <a:srgbClr val="000000"/>
          </a:solidFill>
          <a:uFillTx/>
          <a:latin typeface="+mn-lt"/>
          <a:ea typeface="+mn-ea"/>
          <a:cs typeface="+mn-cs"/>
          <a:sym typeface="Helvetica Neue"/>
        </a:defRPr>
      </a:lvl6pPr>
      <a:lvl7pPr marL="0" marR="0" indent="2743200" algn="l" defTabSz="6705431" rtl="0" latinLnBrk="0">
        <a:lnSpc>
          <a:spcPct val="80000"/>
        </a:lnSpc>
        <a:spcBef>
          <a:spcPts val="0"/>
        </a:spcBef>
        <a:spcAft>
          <a:spcPts val="0"/>
        </a:spcAft>
        <a:buClrTx/>
        <a:buSzTx/>
        <a:buFontTx/>
        <a:buNone/>
        <a:tabLst/>
        <a:defRPr sz="31800" b="1" i="0" u="none" strike="noStrike" cap="none" spc="-635" baseline="0">
          <a:solidFill>
            <a:srgbClr val="000000"/>
          </a:solidFill>
          <a:uFillTx/>
          <a:latin typeface="+mn-lt"/>
          <a:ea typeface="+mn-ea"/>
          <a:cs typeface="+mn-cs"/>
          <a:sym typeface="Helvetica Neue"/>
        </a:defRPr>
      </a:lvl7pPr>
      <a:lvl8pPr marL="0" marR="0" indent="3200400" algn="l" defTabSz="6705431" rtl="0" latinLnBrk="0">
        <a:lnSpc>
          <a:spcPct val="80000"/>
        </a:lnSpc>
        <a:spcBef>
          <a:spcPts val="0"/>
        </a:spcBef>
        <a:spcAft>
          <a:spcPts val="0"/>
        </a:spcAft>
        <a:buClrTx/>
        <a:buSzTx/>
        <a:buFontTx/>
        <a:buNone/>
        <a:tabLst/>
        <a:defRPr sz="31800" b="1" i="0" u="none" strike="noStrike" cap="none" spc="-635" baseline="0">
          <a:solidFill>
            <a:srgbClr val="000000"/>
          </a:solidFill>
          <a:uFillTx/>
          <a:latin typeface="+mn-lt"/>
          <a:ea typeface="+mn-ea"/>
          <a:cs typeface="+mn-cs"/>
          <a:sym typeface="Helvetica Neue"/>
        </a:defRPr>
      </a:lvl8pPr>
      <a:lvl9pPr marL="0" marR="0" indent="3657600" algn="l" defTabSz="6705431" rtl="0" latinLnBrk="0">
        <a:lnSpc>
          <a:spcPct val="80000"/>
        </a:lnSpc>
        <a:spcBef>
          <a:spcPts val="0"/>
        </a:spcBef>
        <a:spcAft>
          <a:spcPts val="0"/>
        </a:spcAft>
        <a:buClrTx/>
        <a:buSzTx/>
        <a:buFontTx/>
        <a:buNone/>
        <a:tabLst/>
        <a:defRPr sz="31800" b="1" i="0" u="none" strike="noStrike" cap="none" spc="-635" baseline="0">
          <a:solidFill>
            <a:srgbClr val="000000"/>
          </a:solidFill>
          <a:uFillTx/>
          <a:latin typeface="+mn-lt"/>
          <a:ea typeface="+mn-ea"/>
          <a:cs typeface="+mn-cs"/>
          <a:sym typeface="Helvetica Neue"/>
        </a:defRPr>
      </a:lvl9pPr>
    </p:titleStyle>
    <p:bodyStyle>
      <a:lvl1pPr marL="0" marR="0" indent="0" algn="l" defTabSz="2270125" rtl="0" latinLnBrk="0">
        <a:lnSpc>
          <a:spcPct val="100000"/>
        </a:lnSpc>
        <a:spcBef>
          <a:spcPts val="0"/>
        </a:spcBef>
        <a:spcAft>
          <a:spcPts val="0"/>
        </a:spcAft>
        <a:buClrTx/>
        <a:buSzTx/>
        <a:buFontTx/>
        <a:buNone/>
        <a:tabLst/>
        <a:defRPr sz="15000" b="1" i="0" u="none" strike="noStrike" cap="none" spc="0" baseline="0">
          <a:solidFill>
            <a:srgbClr val="000000"/>
          </a:solidFill>
          <a:uFillTx/>
          <a:latin typeface="+mn-lt"/>
          <a:ea typeface="+mn-ea"/>
          <a:cs typeface="+mn-cs"/>
          <a:sym typeface="Helvetica Neue"/>
        </a:defRPr>
      </a:lvl1pPr>
      <a:lvl2pPr marL="0" marR="0" indent="457200" algn="l" defTabSz="2270125" rtl="0" latinLnBrk="0">
        <a:lnSpc>
          <a:spcPct val="100000"/>
        </a:lnSpc>
        <a:spcBef>
          <a:spcPts val="0"/>
        </a:spcBef>
        <a:spcAft>
          <a:spcPts val="0"/>
        </a:spcAft>
        <a:buClrTx/>
        <a:buSzTx/>
        <a:buFontTx/>
        <a:buNone/>
        <a:tabLst/>
        <a:defRPr sz="15000" b="1" i="0" u="none" strike="noStrike" cap="none" spc="0" baseline="0">
          <a:solidFill>
            <a:srgbClr val="000000"/>
          </a:solidFill>
          <a:uFillTx/>
          <a:latin typeface="+mn-lt"/>
          <a:ea typeface="+mn-ea"/>
          <a:cs typeface="+mn-cs"/>
          <a:sym typeface="Helvetica Neue"/>
        </a:defRPr>
      </a:lvl2pPr>
      <a:lvl3pPr marL="0" marR="0" indent="914400" algn="l" defTabSz="2270125" rtl="0" latinLnBrk="0">
        <a:lnSpc>
          <a:spcPct val="100000"/>
        </a:lnSpc>
        <a:spcBef>
          <a:spcPts val="0"/>
        </a:spcBef>
        <a:spcAft>
          <a:spcPts val="0"/>
        </a:spcAft>
        <a:buClrTx/>
        <a:buSzTx/>
        <a:buFontTx/>
        <a:buNone/>
        <a:tabLst/>
        <a:defRPr sz="15000" b="1" i="0" u="none" strike="noStrike" cap="none" spc="0" baseline="0">
          <a:solidFill>
            <a:srgbClr val="000000"/>
          </a:solidFill>
          <a:uFillTx/>
          <a:latin typeface="+mn-lt"/>
          <a:ea typeface="+mn-ea"/>
          <a:cs typeface="+mn-cs"/>
          <a:sym typeface="Helvetica Neue"/>
        </a:defRPr>
      </a:lvl3pPr>
      <a:lvl4pPr marL="0" marR="0" indent="1371600" algn="l" defTabSz="2270125" rtl="0" latinLnBrk="0">
        <a:lnSpc>
          <a:spcPct val="100000"/>
        </a:lnSpc>
        <a:spcBef>
          <a:spcPts val="0"/>
        </a:spcBef>
        <a:spcAft>
          <a:spcPts val="0"/>
        </a:spcAft>
        <a:buClrTx/>
        <a:buSzTx/>
        <a:buFontTx/>
        <a:buNone/>
        <a:tabLst/>
        <a:defRPr sz="15000" b="1" i="0" u="none" strike="noStrike" cap="none" spc="0" baseline="0">
          <a:solidFill>
            <a:srgbClr val="000000"/>
          </a:solidFill>
          <a:uFillTx/>
          <a:latin typeface="+mn-lt"/>
          <a:ea typeface="+mn-ea"/>
          <a:cs typeface="+mn-cs"/>
          <a:sym typeface="Helvetica Neue"/>
        </a:defRPr>
      </a:lvl4pPr>
      <a:lvl5pPr marL="0" marR="0" indent="1828800" algn="l" defTabSz="2270125" rtl="0" latinLnBrk="0">
        <a:lnSpc>
          <a:spcPct val="100000"/>
        </a:lnSpc>
        <a:spcBef>
          <a:spcPts val="0"/>
        </a:spcBef>
        <a:spcAft>
          <a:spcPts val="0"/>
        </a:spcAft>
        <a:buClrTx/>
        <a:buSzTx/>
        <a:buFontTx/>
        <a:buNone/>
        <a:tabLst/>
        <a:defRPr sz="15000" b="1" i="0" u="none" strike="noStrike" cap="none" spc="0" baseline="0">
          <a:solidFill>
            <a:srgbClr val="000000"/>
          </a:solidFill>
          <a:uFillTx/>
          <a:latin typeface="+mn-lt"/>
          <a:ea typeface="+mn-ea"/>
          <a:cs typeface="+mn-cs"/>
          <a:sym typeface="Helvetica Neue"/>
        </a:defRPr>
      </a:lvl5pPr>
      <a:lvl6pPr marL="0" marR="0" indent="2286000" algn="l" defTabSz="2270125" rtl="0" latinLnBrk="0">
        <a:lnSpc>
          <a:spcPct val="100000"/>
        </a:lnSpc>
        <a:spcBef>
          <a:spcPts val="0"/>
        </a:spcBef>
        <a:spcAft>
          <a:spcPts val="0"/>
        </a:spcAft>
        <a:buClrTx/>
        <a:buSzTx/>
        <a:buFontTx/>
        <a:buNone/>
        <a:tabLst/>
        <a:defRPr sz="15000" b="1" i="0" u="none" strike="noStrike" cap="none" spc="0" baseline="0">
          <a:solidFill>
            <a:srgbClr val="000000"/>
          </a:solidFill>
          <a:uFillTx/>
          <a:latin typeface="+mn-lt"/>
          <a:ea typeface="+mn-ea"/>
          <a:cs typeface="+mn-cs"/>
          <a:sym typeface="Helvetica Neue"/>
        </a:defRPr>
      </a:lvl6pPr>
      <a:lvl7pPr marL="0" marR="0" indent="2743200" algn="l" defTabSz="2270125" rtl="0" latinLnBrk="0">
        <a:lnSpc>
          <a:spcPct val="100000"/>
        </a:lnSpc>
        <a:spcBef>
          <a:spcPts val="0"/>
        </a:spcBef>
        <a:spcAft>
          <a:spcPts val="0"/>
        </a:spcAft>
        <a:buClrTx/>
        <a:buSzTx/>
        <a:buFontTx/>
        <a:buNone/>
        <a:tabLst/>
        <a:defRPr sz="15000" b="1" i="0" u="none" strike="noStrike" cap="none" spc="0" baseline="0">
          <a:solidFill>
            <a:srgbClr val="000000"/>
          </a:solidFill>
          <a:uFillTx/>
          <a:latin typeface="+mn-lt"/>
          <a:ea typeface="+mn-ea"/>
          <a:cs typeface="+mn-cs"/>
          <a:sym typeface="Helvetica Neue"/>
        </a:defRPr>
      </a:lvl7pPr>
      <a:lvl8pPr marL="0" marR="0" indent="3200400" algn="l" defTabSz="2270125" rtl="0" latinLnBrk="0">
        <a:lnSpc>
          <a:spcPct val="100000"/>
        </a:lnSpc>
        <a:spcBef>
          <a:spcPts val="0"/>
        </a:spcBef>
        <a:spcAft>
          <a:spcPts val="0"/>
        </a:spcAft>
        <a:buClrTx/>
        <a:buSzTx/>
        <a:buFontTx/>
        <a:buNone/>
        <a:tabLst/>
        <a:defRPr sz="15000" b="1" i="0" u="none" strike="noStrike" cap="none" spc="0" baseline="0">
          <a:solidFill>
            <a:srgbClr val="000000"/>
          </a:solidFill>
          <a:uFillTx/>
          <a:latin typeface="+mn-lt"/>
          <a:ea typeface="+mn-ea"/>
          <a:cs typeface="+mn-cs"/>
          <a:sym typeface="Helvetica Neue"/>
        </a:defRPr>
      </a:lvl8pPr>
      <a:lvl9pPr marL="0" marR="0" indent="3657600" algn="l" defTabSz="2270125" rtl="0" latinLnBrk="0">
        <a:lnSpc>
          <a:spcPct val="100000"/>
        </a:lnSpc>
        <a:spcBef>
          <a:spcPts val="0"/>
        </a:spcBef>
        <a:spcAft>
          <a:spcPts val="0"/>
        </a:spcAft>
        <a:buClrTx/>
        <a:buSzTx/>
        <a:buFontTx/>
        <a:buNone/>
        <a:tabLst/>
        <a:defRPr sz="15000" b="1" i="0" u="none" strike="noStrike" cap="none" spc="0" baseline="0">
          <a:solidFill>
            <a:srgbClr val="000000"/>
          </a:solidFill>
          <a:uFillTx/>
          <a:latin typeface="+mn-lt"/>
          <a:ea typeface="+mn-ea"/>
          <a:cs typeface="+mn-cs"/>
          <a:sym typeface="Helvetica Neue"/>
        </a:defRPr>
      </a:lvl9pPr>
    </p:bodyStyle>
    <p:otherStyle>
      <a:lvl1pPr marL="0" marR="0" indent="0" algn="ctr" defTabSz="160655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a:defRPr>
      </a:lvl1pPr>
      <a:lvl2pPr marL="0" marR="0" indent="457200" algn="ctr" defTabSz="160655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a:defRPr>
      </a:lvl2pPr>
      <a:lvl3pPr marL="0" marR="0" indent="914400" algn="ctr" defTabSz="160655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a:defRPr>
      </a:lvl3pPr>
      <a:lvl4pPr marL="0" marR="0" indent="1371600" algn="ctr" defTabSz="160655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a:defRPr>
      </a:lvl4pPr>
      <a:lvl5pPr marL="0" marR="0" indent="1828800" algn="ctr" defTabSz="160655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a:defRPr>
      </a:lvl5pPr>
      <a:lvl6pPr marL="0" marR="0" indent="2286000" algn="ctr" defTabSz="160655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a:defRPr>
      </a:lvl6pPr>
      <a:lvl7pPr marL="0" marR="0" indent="2743200" algn="ctr" defTabSz="160655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a:defRPr>
      </a:lvl7pPr>
      <a:lvl8pPr marL="0" marR="0" indent="3200400" algn="ctr" defTabSz="160655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a:defRPr>
      </a:lvl8pPr>
      <a:lvl9pPr marL="0" marR="0" indent="3657600" algn="ctr" defTabSz="160655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announcement_template.pdf" descr="announcement_template.pdf"/>
          <p:cNvPicPr>
            <a:picLocks noChangeAspect="1"/>
          </p:cNvPicPr>
          <p:nvPr/>
        </p:nvPicPr>
        <p:blipFill>
          <a:blip r:embed="rId2"/>
          <a:stretch>
            <a:fillRect/>
          </a:stretch>
        </p:blipFill>
        <p:spPr>
          <a:xfrm>
            <a:off x="-110522" y="-59608"/>
            <a:ext cx="20698230" cy="37838215"/>
          </a:xfrm>
          <a:prstGeom prst="rect">
            <a:avLst/>
          </a:prstGeom>
          <a:ln w="12700">
            <a:miter lim="400000"/>
          </a:ln>
        </p:spPr>
      </p:pic>
      <p:sp>
        <p:nvSpPr>
          <p:cNvPr id="153" name="Title of the talk…"/>
          <p:cNvSpPr txBox="1"/>
          <p:nvPr/>
        </p:nvSpPr>
        <p:spPr>
          <a:xfrm>
            <a:off x="10009794" y="10027524"/>
            <a:ext cx="15691803" cy="19430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562" tIns="55562" rIns="55562" bIns="55562" anchor="ctr">
            <a:spAutoFit/>
          </a:bodyPr>
          <a:lstStyle/>
          <a:p>
            <a:pPr algn="just">
              <a:lnSpc>
                <a:spcPct val="120000"/>
              </a:lnSpc>
              <a:defRPr sz="4200" b="1">
                <a:solidFill>
                  <a:srgbClr val="000000"/>
                </a:solidFill>
              </a:defRPr>
            </a:pPr>
            <a:r>
              <a:rPr lang="en-US" dirty="0"/>
              <a:t>“LUXE: A new experiment to study non-perturbative quantum electrodynamics in electron-laser and gamma-laser collisions“</a:t>
            </a:r>
          </a:p>
          <a:p>
            <a:pPr algn="just">
              <a:lnSpc>
                <a:spcPct val="120000"/>
              </a:lnSpc>
              <a:defRPr sz="4200" b="1">
                <a:solidFill>
                  <a:srgbClr val="000000"/>
                </a:solidFill>
              </a:defRPr>
            </a:pPr>
            <a:endParaRPr lang="de-DE" dirty="0"/>
          </a:p>
          <a:p>
            <a:pPr algn="just">
              <a:lnSpc>
                <a:spcPct val="120000"/>
              </a:lnSpc>
              <a:defRPr sz="4200" b="1">
                <a:solidFill>
                  <a:srgbClr val="000000"/>
                </a:solidFill>
              </a:defRPr>
            </a:pPr>
            <a:r>
              <a:rPr lang="en-US" dirty="0"/>
              <a:t>Dr. Louis </a:t>
            </a:r>
            <a:r>
              <a:rPr lang="en-US" dirty="0" err="1"/>
              <a:t>Helary</a:t>
            </a:r>
            <a:r>
              <a:rPr lang="en-US" dirty="0"/>
              <a:t> / DESY Hamburg</a:t>
            </a:r>
          </a:p>
          <a:p>
            <a:pPr algn="just">
              <a:lnSpc>
                <a:spcPct val="120000"/>
              </a:lnSpc>
              <a:defRPr sz="4200" b="1">
                <a:solidFill>
                  <a:srgbClr val="000000"/>
                </a:solidFill>
              </a:defRPr>
            </a:pPr>
            <a:endParaRPr dirty="0"/>
          </a:p>
          <a:p>
            <a:pPr algn="just">
              <a:lnSpc>
                <a:spcPct val="120000"/>
              </a:lnSpc>
              <a:defRPr sz="4200">
                <a:solidFill>
                  <a:srgbClr val="000000"/>
                </a:solidFill>
              </a:defRPr>
            </a:pPr>
            <a:r>
              <a:rPr lang="en-US" dirty="0"/>
              <a:t>LUXE (Laser Und XFEL Experiment) [1] is a new experiment that aims at combining a high intensity optical laser with the 16.5 GeV electron beam of the European XFEL to explore the uncharted terrain of quantum electrodynamics (QED) at the strong-field frontier. The experiment has been designed to allow high-energy electron-photon and photon-photon interactions in the extreme environment provided by an intense laser focus. The physics that can be probed at and beyond the Schwinger limit will be reviewed. The foreseen detector systems and their sensitivity are presented and compared to the state of the art theoretical predictions. The high flux of high-energetic photons created in the experiment will also allow to set limits on physics beyond the Standard Model. The experiment is planed to be constructed in DESY Hamburg by 2024 with an existing 40 TW laser system to allow first scientific data to be collected and </a:t>
            </a:r>
            <a:r>
              <a:rPr lang="en-US" dirty="0" err="1"/>
              <a:t>analysed</a:t>
            </a:r>
            <a:r>
              <a:rPr lang="en-US" dirty="0"/>
              <a:t>, before it will be upgraded with a 350 TW system to study in detail the non-perturbative regime.</a:t>
            </a:r>
          </a:p>
          <a:p>
            <a:pPr algn="just">
              <a:lnSpc>
                <a:spcPct val="120000"/>
              </a:lnSpc>
              <a:defRPr sz="4200">
                <a:solidFill>
                  <a:srgbClr val="000000"/>
                </a:solidFill>
              </a:defRPr>
            </a:pPr>
            <a:endParaRPr lang="en-US" dirty="0"/>
          </a:p>
          <a:p>
            <a:pPr algn="just">
              <a:lnSpc>
                <a:spcPct val="120000"/>
              </a:lnSpc>
              <a:defRPr sz="4200">
                <a:solidFill>
                  <a:srgbClr val="000000"/>
                </a:solidFill>
              </a:defRPr>
            </a:pPr>
            <a:r>
              <a:rPr lang="en-US" dirty="0"/>
              <a:t>[1] https://arxiv.org/abs/2102.02032</a:t>
            </a:r>
          </a:p>
        </p:txBody>
      </p:sp>
      <p:sp>
        <p:nvSpPr>
          <p:cNvPr id="154" name="My Seminar Title on MONDAY, November 30 at 12:30 CET Dr. First Last name"/>
          <p:cNvSpPr txBox="1"/>
          <p:nvPr/>
        </p:nvSpPr>
        <p:spPr>
          <a:xfrm rot="18900000">
            <a:off x="986208" y="5633166"/>
            <a:ext cx="12612426" cy="4174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5562" tIns="55562" rIns="55562" bIns="55562" anchor="ctr">
            <a:spAutoFit/>
          </a:bodyPr>
          <a:lstStyle/>
          <a:p>
            <a:pPr algn="l">
              <a:defRPr>
                <a:solidFill>
                  <a:srgbClr val="BF682E"/>
                </a:solidFill>
              </a:defRPr>
            </a:pPr>
            <a:r>
              <a:rPr lang="de-DE" sz="5000" dirty="0">
                <a:latin typeface="Helvetica Neue Light"/>
                <a:ea typeface="Helvetica Neue Light"/>
                <a:cs typeface="Helvetica Neue Light"/>
                <a:sym typeface="Helvetica Neue Light"/>
              </a:rPr>
              <a:t>TEMF </a:t>
            </a:r>
            <a:r>
              <a:rPr lang="de-DE" sz="5000" dirty="0" err="1">
                <a:latin typeface="Helvetica Neue Light"/>
                <a:ea typeface="Helvetica Neue Light"/>
                <a:cs typeface="Helvetica Neue Light"/>
                <a:sym typeface="Helvetica Neue Light"/>
              </a:rPr>
              <a:t>seminar</a:t>
            </a:r>
            <a:r>
              <a:rPr lang="de-DE" sz="5000" dirty="0">
                <a:latin typeface="Helvetica Neue Light"/>
                <a:ea typeface="Helvetica Neue Light"/>
                <a:cs typeface="Helvetica Neue Light"/>
                <a:sym typeface="Helvetica Neue Light"/>
              </a:rPr>
              <a:t> at TU Darmstadt</a:t>
            </a:r>
            <a:br>
              <a:rPr sz="5000" dirty="0">
                <a:latin typeface="Helvetica Neue Light"/>
                <a:ea typeface="Helvetica Neue Light"/>
                <a:cs typeface="Helvetica Neue Light"/>
                <a:sym typeface="Helvetica Neue Light"/>
              </a:rPr>
            </a:br>
            <a:r>
              <a:rPr sz="5000" dirty="0">
                <a:latin typeface="Helvetica Neue Light"/>
                <a:ea typeface="Helvetica Neue Light"/>
                <a:cs typeface="Helvetica Neue Light"/>
                <a:sym typeface="Helvetica Neue Light"/>
              </a:rPr>
              <a:t>MONDAY, </a:t>
            </a:r>
            <a:r>
              <a:rPr lang="en-US" sz="7200" dirty="0">
                <a:latin typeface="Helvetica Neue Light"/>
                <a:ea typeface="Helvetica Neue Light"/>
                <a:cs typeface="Helvetica Neue Light"/>
                <a:sym typeface="Helvetica Neue Light"/>
              </a:rPr>
              <a:t>April</a:t>
            </a:r>
            <a:r>
              <a:rPr sz="7200" dirty="0">
                <a:latin typeface="Helvetica Neue Light"/>
                <a:ea typeface="Helvetica Neue Light"/>
                <a:cs typeface="Helvetica Neue Light"/>
                <a:sym typeface="Helvetica Neue Light"/>
              </a:rPr>
              <a:t> </a:t>
            </a:r>
            <a:r>
              <a:rPr lang="de-DE" sz="7200" dirty="0">
                <a:latin typeface="Helvetica Neue Light"/>
                <a:ea typeface="Helvetica Neue Light"/>
                <a:cs typeface="Helvetica Neue Light"/>
                <a:sym typeface="Helvetica Neue Light"/>
              </a:rPr>
              <a:t>12</a:t>
            </a:r>
            <a:r>
              <a:rPr sz="7200" dirty="0">
                <a:latin typeface="Helvetica Neue Light"/>
                <a:ea typeface="Helvetica Neue Light"/>
                <a:cs typeface="Helvetica Neue Light"/>
                <a:sym typeface="Helvetica Neue Light"/>
              </a:rPr>
              <a:t> at 1</a:t>
            </a:r>
            <a:r>
              <a:rPr lang="de-DE" sz="7200" dirty="0">
                <a:latin typeface="Helvetica Neue Light"/>
                <a:ea typeface="Helvetica Neue Light"/>
                <a:cs typeface="Helvetica Neue Light"/>
                <a:sym typeface="Helvetica Neue Light"/>
              </a:rPr>
              <a:t>6</a:t>
            </a:r>
            <a:r>
              <a:rPr sz="7200" dirty="0">
                <a:latin typeface="Helvetica Neue Light"/>
                <a:ea typeface="Helvetica Neue Light"/>
                <a:cs typeface="Helvetica Neue Light"/>
                <a:sym typeface="Helvetica Neue Light"/>
              </a:rPr>
              <a:t>:</a:t>
            </a:r>
            <a:r>
              <a:rPr lang="de-DE" sz="7200" dirty="0">
                <a:latin typeface="Helvetica Neue Light"/>
                <a:ea typeface="Helvetica Neue Light"/>
                <a:cs typeface="Helvetica Neue Light"/>
                <a:sym typeface="Helvetica Neue Light"/>
              </a:rPr>
              <a:t>15</a:t>
            </a:r>
            <a:r>
              <a:rPr sz="7200" dirty="0">
                <a:latin typeface="Helvetica Neue Light"/>
                <a:ea typeface="Helvetica Neue Light"/>
                <a:cs typeface="Helvetica Neue Light"/>
                <a:sym typeface="Helvetica Neue Light"/>
              </a:rPr>
              <a:t> CET</a:t>
            </a:r>
            <a:br>
              <a:rPr sz="6000" dirty="0">
                <a:latin typeface="Helvetica Neue Light"/>
                <a:ea typeface="Helvetica Neue Light"/>
                <a:cs typeface="Helvetica Neue Light"/>
                <a:sym typeface="Helvetica Neue Light"/>
              </a:rPr>
            </a:br>
            <a:r>
              <a:rPr sz="14200" dirty="0">
                <a:latin typeface="Helvetica Neue Light"/>
                <a:ea typeface="Helvetica Neue Light"/>
                <a:cs typeface="Helvetica Neue Light"/>
                <a:sym typeface="Helvetica Neue Light"/>
              </a:rPr>
              <a:t>Dr. </a:t>
            </a:r>
            <a:r>
              <a:rPr lang="de-DE" sz="14200" dirty="0">
                <a:latin typeface="Helvetica Neue Light"/>
                <a:ea typeface="Helvetica Neue Light"/>
                <a:cs typeface="Helvetica Neue Light"/>
                <a:sym typeface="Helvetica Neue Light"/>
              </a:rPr>
              <a:t>Louis</a:t>
            </a:r>
            <a:r>
              <a:rPr sz="14200" dirty="0">
                <a:latin typeface="Helvetica Neue Light"/>
                <a:ea typeface="Helvetica Neue Light"/>
                <a:cs typeface="Helvetica Neue Light"/>
                <a:sym typeface="Helvetica Neue Light"/>
              </a:rPr>
              <a:t> </a:t>
            </a:r>
            <a:r>
              <a:rPr lang="de-DE" sz="14200" dirty="0" err="1">
                <a:latin typeface="Helvetica Neue Light"/>
                <a:ea typeface="Helvetica Neue Light"/>
                <a:cs typeface="Helvetica Neue Light"/>
                <a:sym typeface="Helvetica Neue Light"/>
              </a:rPr>
              <a:t>Helary</a:t>
            </a:r>
            <a:endParaRPr sz="14200" b="1" dirty="0"/>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5562" tIns="55562" rIns="55562" bIns="55562" numCol="1" spcCol="38100" rtlCol="0" anchor="ctr">
        <a:spAutoFit/>
      </a:bodyPr>
      <a:lstStyle>
        <a:defPPr marL="0" marR="0" indent="0" algn="ctr" defTabSz="2270125" rtl="0" fontAlgn="auto" latinLnBrk="0" hangingPunct="0">
          <a:lnSpc>
            <a:spcPct val="100000"/>
          </a:lnSpc>
          <a:spcBef>
            <a:spcPts val="0"/>
          </a:spcBef>
          <a:spcAft>
            <a:spcPts val="0"/>
          </a:spcAft>
          <a:buClrTx/>
          <a:buSzTx/>
          <a:buFontTx/>
          <a:buNone/>
          <a:tabLst/>
          <a:defRPr kumimoji="0" sz="88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5562" tIns="55562" rIns="55562" bIns="55562" numCol="1" spcCol="38100" rtlCol="0" anchor="ctr">
        <a:spAutoFit/>
      </a:bodyPr>
      <a:lstStyle>
        <a:defPPr marL="0" marR="0" indent="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5562" tIns="55562" rIns="55562" bIns="55562" numCol="1" spcCol="38100" rtlCol="0" anchor="ctr">
        <a:spAutoFit/>
      </a:bodyPr>
      <a:lstStyle>
        <a:defPPr marL="0" marR="0" indent="0" algn="ctr" defTabSz="2270125" rtl="0" fontAlgn="auto" latinLnBrk="0" hangingPunct="0">
          <a:lnSpc>
            <a:spcPct val="100000"/>
          </a:lnSpc>
          <a:spcBef>
            <a:spcPts val="0"/>
          </a:spcBef>
          <a:spcAft>
            <a:spcPts val="0"/>
          </a:spcAft>
          <a:buClrTx/>
          <a:buSzTx/>
          <a:buFontTx/>
          <a:buNone/>
          <a:tabLst/>
          <a:defRPr kumimoji="0" sz="88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5562" tIns="55562" rIns="55562" bIns="55562" numCol="1" spcCol="38100" rtlCol="0" anchor="ctr">
        <a:spAutoFit/>
      </a:bodyPr>
      <a:lstStyle>
        <a:defPPr marL="0" marR="0" indent="0" algn="ctr" defTabSz="6705431"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236</Words>
  <Application>Microsoft Office PowerPoint</Application>
  <PresentationFormat>Benutzerdefiniert</PresentationFormat>
  <Paragraphs>8</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Helvetica Neue</vt:lpstr>
      <vt:lpstr>Helvetica Neue Light</vt:lpstr>
      <vt:lpstr>Helvetica Neue Medium</vt:lpstr>
      <vt:lpstr>21_BasicWhite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Christian Roedel</cp:lastModifiedBy>
  <cp:revision>3</cp:revision>
  <dcterms:modified xsi:type="dcterms:W3CDTF">2021-03-04T15:47:11Z</dcterms:modified>
</cp:coreProperties>
</file>