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25.jpg" ContentType="image/jpeg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1" r:id="rId3"/>
    <p:sldMasterId id="2147483683" r:id="rId4"/>
  </p:sldMasterIdLst>
  <p:notesMasterIdLst>
    <p:notesMasterId r:id="rId25"/>
  </p:notesMasterIdLst>
  <p:sldIdLst>
    <p:sldId id="827" r:id="rId5"/>
    <p:sldId id="257" r:id="rId6"/>
    <p:sldId id="809" r:id="rId7"/>
    <p:sldId id="820" r:id="rId8"/>
    <p:sldId id="273" r:id="rId9"/>
    <p:sldId id="259" r:id="rId10"/>
    <p:sldId id="277" r:id="rId11"/>
    <p:sldId id="404" r:id="rId12"/>
    <p:sldId id="821" r:id="rId13"/>
    <p:sldId id="264" r:id="rId14"/>
    <p:sldId id="811" r:id="rId15"/>
    <p:sldId id="828" r:id="rId16"/>
    <p:sldId id="822" r:id="rId17"/>
    <p:sldId id="823" r:id="rId18"/>
    <p:sldId id="258" r:id="rId19"/>
    <p:sldId id="832" r:id="rId20"/>
    <p:sldId id="829" r:id="rId21"/>
    <p:sldId id="256" r:id="rId22"/>
    <p:sldId id="830" r:id="rId23"/>
    <p:sldId id="831" r:id="rId24"/>
  </p:sldIdLst>
  <p:sldSz cx="10693400" cy="7556500"/>
  <p:notesSz cx="10693400" cy="75565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67"/>
  </p:normalViewPr>
  <p:slideViewPr>
    <p:cSldViewPr>
      <p:cViewPr varScale="1">
        <p:scale>
          <a:sx n="102" d="100"/>
          <a:sy n="102" d="100"/>
        </p:scale>
        <p:origin x="1424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title>
      <c:tx>
        <c:rich>
          <a:bodyPr rot="0"/>
          <a:lstStyle/>
          <a:p>
            <a:pPr>
              <a:defRPr sz="1400" b="0" strike="noStrike" spc="-1">
                <a:solidFill>
                  <a:srgbClr val="595959"/>
                </a:solidFill>
                <a:latin typeface="Calibri"/>
              </a:defRPr>
            </a:pPr>
            <a:r>
              <a:rPr lang="de-DE" sz="1400" b="0" strike="noStrike" spc="-1">
                <a:solidFill>
                  <a:srgbClr val="595959"/>
                </a:solidFill>
                <a:latin typeface="Calibri"/>
              </a:rPr>
              <a:t>Storage (PB)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Raw Data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7"/>
                <c:pt idx="0">
                  <c:v>4.1584862628951704</c:v>
                </c:pt>
                <c:pt idx="1">
                  <c:v>9.2403060989454406</c:v>
                </c:pt>
                <c:pt idx="2">
                  <c:v>22.0785877900198</c:v>
                </c:pt>
                <c:pt idx="3">
                  <c:v>34.916869481094203</c:v>
                </c:pt>
                <c:pt idx="4">
                  <c:v>61.663289670832498</c:v>
                </c:pt>
                <c:pt idx="5">
                  <c:v>91.084351879544599</c:v>
                </c:pt>
                <c:pt idx="6">
                  <c:v>123.18005610723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36-3E4B-8E2A-F6C322971112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Data Processing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7"/>
                <c:pt idx="0">
                  <c:v>0.68882889696416905</c:v>
                </c:pt>
                <c:pt idx="1">
                  <c:v>1.2139300304627101</c:v>
                </c:pt>
                <c:pt idx="2">
                  <c:v>2.6577632520277099</c:v>
                </c:pt>
                <c:pt idx="3">
                  <c:v>3.5586441437410201</c:v>
                </c:pt>
                <c:pt idx="4">
                  <c:v>6.4090490297168996</c:v>
                </c:pt>
                <c:pt idx="5">
                  <c:v>8.6607926812214107</c:v>
                </c:pt>
                <c:pt idx="6">
                  <c:v>11.1002198518329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36-3E4B-8E2A-F6C322971112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Data mDST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7"/>
                <c:pt idx="0">
                  <c:v>1.126415822544</c:v>
                </c:pt>
                <c:pt idx="1">
                  <c:v>2.5528105677567501</c:v>
                </c:pt>
                <c:pt idx="2">
                  <c:v>4.3545723511833803</c:v>
                </c:pt>
                <c:pt idx="3">
                  <c:v>7.95809591803663</c:v>
                </c:pt>
                <c:pt idx="4">
                  <c:v>13.5135280836021</c:v>
                </c:pt>
                <c:pt idx="5">
                  <c:v>21.396235886093599</c:v>
                </c:pt>
                <c:pt idx="6">
                  <c:v>30.029677765012799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36-3E4B-8E2A-F6C322971112}"/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MC Processing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7"/>
                <c:pt idx="0">
                  <c:v>1.08566975761089</c:v>
                </c:pt>
                <c:pt idx="1">
                  <c:v>2.2543775044857002</c:v>
                </c:pt>
                <c:pt idx="2">
                  <c:v>4.1814559574754799</c:v>
                </c:pt>
                <c:pt idx="3">
                  <c:v>6.8249949683129403</c:v>
                </c:pt>
                <c:pt idx="4">
                  <c:v>11.722878891333099</c:v>
                </c:pt>
                <c:pt idx="5">
                  <c:v>18.4091359677541</c:v>
                </c:pt>
                <c:pt idx="6">
                  <c:v>27.033028813794299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36-3E4B-8E2A-F6C322971112}"/>
            </c:ext>
          </c:extLst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MC mDST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7"/>
                <c:pt idx="0">
                  <c:v>2.5566677077968998</c:v>
                </c:pt>
                <c:pt idx="1">
                  <c:v>4.4062786399855502</c:v>
                </c:pt>
                <c:pt idx="2">
                  <c:v>4.5493938602407598</c:v>
                </c:pt>
                <c:pt idx="3">
                  <c:v>9.4176514968980491</c:v>
                </c:pt>
                <c:pt idx="4">
                  <c:v>17.6845040874482</c:v>
                </c:pt>
                <c:pt idx="5">
                  <c:v>30.773687355819199</c:v>
                </c:pt>
                <c:pt idx="6">
                  <c:v>49.144470890374997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36-3E4B-8E2A-F6C322971112}"/>
            </c:ext>
          </c:extLst>
        </c:ser>
        <c:ser>
          <c:idx val="5"/>
          <c:order val="5"/>
          <c:tx>
            <c:strRef>
              <c:f>label 5</c:f>
              <c:strCache>
                <c:ptCount val="1"/>
                <c:pt idx="0">
                  <c:v>Skimming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strCache>
            </c:strRef>
          </c:cat>
          <c:val>
            <c:numRef>
              <c:f>5</c:f>
              <c:numCache>
                <c:formatCode>General</c:formatCode>
                <c:ptCount val="7"/>
                <c:pt idx="0">
                  <c:v>1.42606278434831</c:v>
                </c:pt>
                <c:pt idx="1">
                  <c:v>2.4387901181091798</c:v>
                </c:pt>
                <c:pt idx="2">
                  <c:v>3.6531048693611998</c:v>
                </c:pt>
                <c:pt idx="3">
                  <c:v>6.6728435327515898</c:v>
                </c:pt>
                <c:pt idx="4">
                  <c:v>12.2436348180641</c:v>
                </c:pt>
                <c:pt idx="5">
                  <c:v>19.906251131923799</c:v>
                </c:pt>
                <c:pt idx="6">
                  <c:v>29.837100049045201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336-3E4B-8E2A-F6C322971112}"/>
            </c:ext>
          </c:extLst>
        </c:ser>
        <c:ser>
          <c:idx val="6"/>
          <c:order val="6"/>
          <c:tx>
            <c:strRef>
              <c:f>label 6</c:f>
              <c:strCache>
                <c:ptCount val="1"/>
                <c:pt idx="0">
                  <c:v>Data and MC uDST</c:v>
                </c:pt>
              </c:strCache>
            </c:strRef>
          </c:tx>
          <c:spPr>
            <a:solidFill>
              <a:srgbClr val="264478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strCache>
            </c:strRef>
          </c:cat>
          <c:val>
            <c:numRef>
              <c:f>6</c:f>
              <c:numCache>
                <c:formatCode>General</c:formatCode>
                <c:ptCount val="7"/>
                <c:pt idx="0">
                  <c:v>4.3878854903024802</c:v>
                </c:pt>
                <c:pt idx="1">
                  <c:v>7.5039695941820801</c:v>
                </c:pt>
                <c:pt idx="2">
                  <c:v>9.3721461345698103</c:v>
                </c:pt>
                <c:pt idx="3">
                  <c:v>15.8860744647889</c:v>
                </c:pt>
                <c:pt idx="4">
                  <c:v>29.102274385870299</c:v>
                </c:pt>
                <c:pt idx="5">
                  <c:v>49.461362999981503</c:v>
                </c:pt>
                <c:pt idx="6">
                  <c:v>76.528232586106199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336-3E4B-8E2A-F6C322971112}"/>
            </c:ext>
          </c:extLst>
        </c:ser>
        <c:ser>
          <c:idx val="7"/>
          <c:order val="7"/>
          <c:tx>
            <c:strRef>
              <c:f>label 7</c:f>
              <c:strCache>
                <c:ptCount val="1"/>
                <c:pt idx="0">
                  <c:v>Analysis</c:v>
                </c:pt>
              </c:strCache>
            </c:strRef>
          </c:tx>
          <c:spPr>
            <a:solidFill>
              <a:srgbClr val="9E480E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strCache>
            </c:strRef>
          </c:cat>
          <c:val>
            <c:numRef>
              <c:f>7</c:f>
              <c:numCache>
                <c:formatCode>General</c:formatCode>
                <c:ptCount val="7"/>
                <c:pt idx="0">
                  <c:v>0.35477205528877698</c:v>
                </c:pt>
                <c:pt idx="1">
                  <c:v>0.79539738635503499</c:v>
                </c:pt>
                <c:pt idx="2">
                  <c:v>1.3632633454108101</c:v>
                </c:pt>
                <c:pt idx="3">
                  <c:v>1.86026579740428</c:v>
                </c:pt>
                <c:pt idx="4">
                  <c:v>3.2360783279727898</c:v>
                </c:pt>
                <c:pt idx="5">
                  <c:v>5.03276805829955</c:v>
                </c:pt>
                <c:pt idx="6">
                  <c:v>7.2828977408789797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336-3E4B-8E2A-F6C3229711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4957458"/>
        <c:axId val="14284978"/>
      </c:barChart>
      <c:catAx>
        <c:axId val="3495745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900" b="0" strike="noStrike" spc="-1">
                <a:solidFill>
                  <a:srgbClr val="595959"/>
                </a:solidFill>
                <a:latin typeface="Calibri"/>
              </a:defRPr>
            </a:pPr>
            <a:endParaRPr lang="de-DE"/>
          </a:p>
        </c:txPr>
        <c:crossAx val="14284978"/>
        <c:crosses val="autoZero"/>
        <c:auto val="1"/>
        <c:lblAlgn val="ctr"/>
        <c:lblOffset val="100"/>
        <c:noMultiLvlLbl val="1"/>
      </c:catAx>
      <c:valAx>
        <c:axId val="14284978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.00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sz="900" b="0" strike="noStrike" spc="-1">
                <a:solidFill>
                  <a:srgbClr val="595959"/>
                </a:solidFill>
                <a:latin typeface="Calibri"/>
              </a:defRPr>
            </a:pPr>
            <a:endParaRPr lang="de-DE"/>
          </a:p>
        </c:txPr>
        <c:crossAx val="34957458"/>
        <c:crosses val="autoZero"/>
        <c:crossBetween val="between"/>
      </c:valAx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/>
        <a:lstStyle/>
        <a:p>
          <a:pPr>
            <a:defRPr sz="900" b="0" strike="noStrike" spc="-1">
              <a:solidFill>
                <a:srgbClr val="595959"/>
              </a:solidFill>
              <a:latin typeface="Calibri"/>
            </a:defRPr>
          </a:pPr>
          <a:endParaRPr lang="de-DE"/>
        </a:p>
      </c:txPr>
    </c:legend>
    <c:plotVisOnly val="1"/>
    <c:dispBlanksAs val="gap"/>
    <c:showDLblsOverMax val="1"/>
  </c:chart>
  <c:spPr>
    <a:solidFill>
      <a:srgbClr val="FFFFFF"/>
    </a:solidFill>
    <a:ln w="9360">
      <a:solidFill>
        <a:srgbClr val="D9D9D9"/>
      </a:solidFill>
      <a:round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title>
      <c:tx>
        <c:rich>
          <a:bodyPr rot="0"/>
          <a:lstStyle/>
          <a:p>
            <a:pPr>
              <a:defRPr sz="1400" b="0" strike="noStrike" spc="-1">
                <a:solidFill>
                  <a:srgbClr val="595959"/>
                </a:solidFill>
                <a:latin typeface="Calibri"/>
              </a:defRPr>
            </a:pPr>
            <a:r>
              <a:rPr lang="de-DE" sz="1400" b="0" strike="noStrike" spc="-1">
                <a:solidFill>
                  <a:srgbClr val="595959"/>
                </a:solidFill>
                <a:latin typeface="Calibri"/>
              </a:rPr>
              <a:t>CPU (kHEPSpec06)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Data Processing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7"/>
                <c:pt idx="0">
                  <c:v>135.589130103115</c:v>
                </c:pt>
                <c:pt idx="1">
                  <c:v>150.447935510462</c:v>
                </c:pt>
                <c:pt idx="2">
                  <c:v>265.71669312509403</c:v>
                </c:pt>
                <c:pt idx="3">
                  <c:v>265.71669312509403</c:v>
                </c:pt>
                <c:pt idx="4">
                  <c:v>548.33017496071</c:v>
                </c:pt>
                <c:pt idx="5">
                  <c:v>585.51615941276498</c:v>
                </c:pt>
                <c:pt idx="6">
                  <c:v>897.87842881002496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E0-0247-8DD1-D6ACB507AAAA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MC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7"/>
                <c:pt idx="0">
                  <c:v>415.521816404606</c:v>
                </c:pt>
                <c:pt idx="1">
                  <c:v>308.99735468336502</c:v>
                </c:pt>
                <c:pt idx="2">
                  <c:v>403.51755119282802</c:v>
                </c:pt>
                <c:pt idx="3">
                  <c:v>618.98253379301104</c:v>
                </c:pt>
                <c:pt idx="4">
                  <c:v>1129.5701681345699</c:v>
                </c:pt>
                <c:pt idx="5">
                  <c:v>1825.82603314579</c:v>
                </c:pt>
                <c:pt idx="6">
                  <c:v>2723.22248138246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E0-0247-8DD1-D6ACB507AAAA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Skimming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7"/>
                <c:pt idx="0">
                  <c:v>41.039958189829001</c:v>
                </c:pt>
                <c:pt idx="1">
                  <c:v>38.733302551375601</c:v>
                </c:pt>
                <c:pt idx="2">
                  <c:v>70.5556061836444</c:v>
                </c:pt>
                <c:pt idx="3">
                  <c:v>108.715568700936</c:v>
                </c:pt>
                <c:pt idx="4">
                  <c:v>197.00738402814</c:v>
                </c:pt>
                <c:pt idx="5">
                  <c:v>301.82149681272102</c:v>
                </c:pt>
                <c:pt idx="6">
                  <c:v>439.45246926929201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E0-0247-8DD1-D6ACB507AAAA}"/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Analysis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7"/>
                <c:pt idx="0">
                  <c:v>22.264611872146101</c:v>
                </c:pt>
                <c:pt idx="1">
                  <c:v>49.917161815068503</c:v>
                </c:pt>
                <c:pt idx="2">
                  <c:v>85.555017123287698</c:v>
                </c:pt>
                <c:pt idx="3">
                  <c:v>116.745654965753</c:v>
                </c:pt>
                <c:pt idx="4">
                  <c:v>203.08822773972599</c:v>
                </c:pt>
                <c:pt idx="5">
                  <c:v>315.84400684931501</c:v>
                </c:pt>
                <c:pt idx="6">
                  <c:v>457.05654965753399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E0-0247-8DD1-D6ACB507AA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91599025"/>
        <c:axId val="53884332"/>
      </c:barChart>
      <c:catAx>
        <c:axId val="91599025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900" b="0" strike="noStrike" spc="-1">
                <a:solidFill>
                  <a:srgbClr val="595959"/>
                </a:solidFill>
                <a:latin typeface="Calibri"/>
              </a:defRPr>
            </a:pPr>
            <a:endParaRPr lang="de-DE"/>
          </a:p>
        </c:txPr>
        <c:crossAx val="53884332"/>
        <c:crosses val="autoZero"/>
        <c:auto val="1"/>
        <c:lblAlgn val="ctr"/>
        <c:lblOffset val="100"/>
        <c:noMultiLvlLbl val="1"/>
      </c:catAx>
      <c:valAx>
        <c:axId val="53884332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.00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sz="900" b="0" strike="noStrike" spc="-1">
                <a:solidFill>
                  <a:srgbClr val="595959"/>
                </a:solidFill>
                <a:latin typeface="Calibri"/>
              </a:defRPr>
            </a:pPr>
            <a:endParaRPr lang="de-DE"/>
          </a:p>
        </c:txPr>
        <c:crossAx val="91599025"/>
        <c:crosses val="autoZero"/>
        <c:crossBetween val="between"/>
      </c:valAx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/>
        <a:lstStyle/>
        <a:p>
          <a:pPr>
            <a:defRPr sz="900" b="0" strike="noStrike" spc="-1">
              <a:solidFill>
                <a:srgbClr val="595959"/>
              </a:solidFill>
              <a:latin typeface="Calibri"/>
            </a:defRPr>
          </a:pPr>
          <a:endParaRPr lang="de-DE"/>
        </a:p>
      </c:txPr>
    </c:legend>
    <c:plotVisOnly val="1"/>
    <c:dispBlanksAs val="gap"/>
    <c:showDLblsOverMax val="1"/>
  </c:chart>
  <c:spPr>
    <a:solidFill>
      <a:srgbClr val="FFFFFF"/>
    </a:solidFill>
    <a:ln w="9360">
      <a:solidFill>
        <a:srgbClr val="D9D9D9"/>
      </a:solidFill>
      <a:round/>
    </a:ln>
  </c:spPr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6B790-FF2D-6145-95B8-0B2247F86C93}" type="datetimeFigureOut">
              <a:rPr lang="en-US" smtClean="0"/>
              <a:t>5/6/20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4563"/>
            <a:ext cx="3609975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2B2E2-80A1-514C-81FD-69571984E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32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4143240" y="9120240"/>
            <a:ext cx="3168720" cy="478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 anchor="b">
            <a:noAutofit/>
          </a:bodyPr>
          <a:lstStyle/>
          <a:p>
            <a:pPr algn="r">
              <a:lnSpc>
                <a:spcPct val="100000"/>
              </a:lnSpc>
            </a:pPr>
            <a:fld id="{60DDA3F0-F768-4658-AB6A-B345E2442502}" type="slidenum">
              <a:rPr lang="en-US" sz="1300" b="0" strike="noStrike" spc="-1">
                <a:solidFill>
                  <a:srgbClr val="000000"/>
                </a:solidFill>
                <a:latin typeface="Times New Roman"/>
              </a:rPr>
              <a:t>18</a:t>
            </a:fld>
            <a:endParaRPr lang="en-US" sz="13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09663" y="719138"/>
            <a:ext cx="5094287" cy="3600450"/>
          </a:xfrm>
          <a:prstGeom prst="rect">
            <a:avLst/>
          </a:prstGeom>
        </p:spPr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731880" y="4560840"/>
            <a:ext cx="5850000" cy="4319640"/>
          </a:xfrm>
          <a:prstGeom prst="rect">
            <a:avLst/>
          </a:prstGeom>
        </p:spPr>
        <p:txBody>
          <a:bodyPr lIns="96480" tIns="48240" rIns="96480" bIns="48240">
            <a:noAutofit/>
          </a:bodyPr>
          <a:lstStyle/>
          <a:p>
            <a:endParaRPr lang="en-US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062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jpeg"/><Relationship Id="rId16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31.03.14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0599D"/>
                </a:solidFill>
                <a:latin typeface="Arial"/>
                <a:cs typeface="Arial"/>
              </a:defRPr>
            </a:lvl1pPr>
          </a:lstStyle>
          <a:p>
            <a:pPr marL="92710">
              <a:lnSpc>
                <a:spcPts val="153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6">
            <a:extLst>
              <a:ext uri="{FF2B5EF4-FFF2-40B4-BE49-F238E27FC236}">
                <a16:creationId xmlns:a16="http://schemas.microsoft.com/office/drawing/2014/main" id="{9779011F-2C77-E148-9148-51EE6C557DB3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3239" y="0"/>
            <a:ext cx="0" cy="2135761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83"/>
          </a:p>
        </p:txBody>
      </p:sp>
      <p:sp>
        <p:nvSpPr>
          <p:cNvPr id="5" name="Line 75">
            <a:extLst>
              <a:ext uri="{FF2B5EF4-FFF2-40B4-BE49-F238E27FC236}">
                <a16:creationId xmlns:a16="http://schemas.microsoft.com/office/drawing/2014/main" id="{700FCFFC-849A-9D42-B772-9A8B62E508A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5310" y="0"/>
            <a:ext cx="0" cy="212876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83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5E58FD0E-16BD-984B-9756-C8C76A658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50419"/>
            <a:ext cx="10693400" cy="9270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983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2">
            <a:extLst>
              <a:ext uri="{FF2B5EF4-FFF2-40B4-BE49-F238E27FC236}">
                <a16:creationId xmlns:a16="http://schemas.microsoft.com/office/drawing/2014/main" id="{D32DE105-9C56-0D40-A31A-19EB819CC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14771"/>
            <a:ext cx="10693400" cy="4535649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de-DE" sz="1983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Line 82">
            <a:extLst>
              <a:ext uri="{FF2B5EF4-FFF2-40B4-BE49-F238E27FC236}">
                <a16:creationId xmlns:a16="http://schemas.microsoft.com/office/drawing/2014/main" id="{5C79E819-7150-014C-BD27-C273B0460D4F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346700" y="-3210939"/>
            <a:ext cx="0" cy="1069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83"/>
          </a:p>
        </p:txBody>
      </p:sp>
      <p:pic>
        <p:nvPicPr>
          <p:cNvPr id="9" name="Picture 90" descr="image007">
            <a:extLst>
              <a:ext uri="{FF2B5EF4-FFF2-40B4-BE49-F238E27FC236}">
                <a16:creationId xmlns:a16="http://schemas.microsoft.com/office/drawing/2014/main" id="{CC15EA43-5BF0-9044-9948-B57CDD610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8"/>
          <a:stretch>
            <a:fillRect/>
          </a:stretch>
        </p:blipFill>
        <p:spPr bwMode="auto">
          <a:xfrm>
            <a:off x="7082522" y="-17492"/>
            <a:ext cx="3620161" cy="211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 descr="FCAR3________L____4___ Kopie">
            <a:extLst>
              <a:ext uri="{FF2B5EF4-FFF2-40B4-BE49-F238E27FC236}">
                <a16:creationId xmlns:a16="http://schemas.microsoft.com/office/drawing/2014/main" id="{050FFE23-E3F0-BA4D-B774-BB2E15FEE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8"/>
          <a:stretch>
            <a:fillRect/>
          </a:stretch>
        </p:blipFill>
        <p:spPr bwMode="auto">
          <a:xfrm>
            <a:off x="9283" y="-17491"/>
            <a:ext cx="3605310" cy="210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1">
            <a:extLst>
              <a:ext uri="{FF2B5EF4-FFF2-40B4-BE49-F238E27FC236}">
                <a16:creationId xmlns:a16="http://schemas.microsoft.com/office/drawing/2014/main" id="{9EBF4DA6-100E-6F41-9E29-21F4CBB82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593" y="-17492"/>
            <a:ext cx="3467929" cy="212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76">
            <a:extLst>
              <a:ext uri="{FF2B5EF4-FFF2-40B4-BE49-F238E27FC236}">
                <a16:creationId xmlns:a16="http://schemas.microsoft.com/office/drawing/2014/main" id="{148B1F24-AF74-B041-87BA-B6705EFDB498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2522" y="-17492"/>
            <a:ext cx="0" cy="2135761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83"/>
          </a:p>
        </p:txBody>
      </p:sp>
      <p:sp>
        <p:nvSpPr>
          <p:cNvPr id="13" name="Line 75">
            <a:extLst>
              <a:ext uri="{FF2B5EF4-FFF2-40B4-BE49-F238E27FC236}">
                <a16:creationId xmlns:a16="http://schemas.microsoft.com/office/drawing/2014/main" id="{8E176447-C8B5-EE42-BD66-E28E91CEA0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4593" y="-17492"/>
            <a:ext cx="0" cy="212876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83"/>
          </a:p>
        </p:txBody>
      </p:sp>
      <p:sp>
        <p:nvSpPr>
          <p:cNvPr id="14" name="Rectangle 78">
            <a:extLst>
              <a:ext uri="{FF2B5EF4-FFF2-40B4-BE49-F238E27FC236}">
                <a16:creationId xmlns:a16="http://schemas.microsoft.com/office/drawing/2014/main" id="{4E845658-54D7-8041-9578-3E6A50871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3" y="-17491"/>
            <a:ext cx="10693400" cy="2158500"/>
          </a:xfrm>
          <a:prstGeom prst="rect">
            <a:avLst/>
          </a:prstGeom>
          <a:solidFill>
            <a:schemeClr val="bg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983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" name="Line 82">
            <a:extLst>
              <a:ext uri="{FF2B5EF4-FFF2-40B4-BE49-F238E27FC236}">
                <a16:creationId xmlns:a16="http://schemas.microsoft.com/office/drawing/2014/main" id="{94051EC7-60D2-454E-A445-1C7DA22BA2B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355983" y="-3228431"/>
            <a:ext cx="0" cy="1069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83"/>
          </a:p>
        </p:txBody>
      </p:sp>
      <p:pic>
        <p:nvPicPr>
          <p:cNvPr id="16" name="Picture 87" descr="FAIR_farb_RGB_3cm">
            <a:extLst>
              <a:ext uri="{FF2B5EF4-FFF2-40B4-BE49-F238E27FC236}">
                <a16:creationId xmlns:a16="http://schemas.microsoft.com/office/drawing/2014/main" id="{7C1D3142-76BC-E64A-8483-ED4D961FF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528" y="6767616"/>
            <a:ext cx="1050775" cy="78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" descr="FCAR3________L____4___ Kopie">
            <a:extLst>
              <a:ext uri="{FF2B5EF4-FFF2-40B4-BE49-F238E27FC236}">
                <a16:creationId xmlns:a16="http://schemas.microsoft.com/office/drawing/2014/main" id="{CFF93DA5-AC70-B947-BD7C-F1A4EC438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2" b="6625"/>
          <a:stretch>
            <a:fillRect/>
          </a:stretch>
        </p:blipFill>
        <p:spPr bwMode="auto">
          <a:xfrm>
            <a:off x="3831802" y="41981"/>
            <a:ext cx="3605310" cy="206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47">
            <a:extLst>
              <a:ext uri="{FF2B5EF4-FFF2-40B4-BE49-F238E27FC236}">
                <a16:creationId xmlns:a16="http://schemas.microsoft.com/office/drawing/2014/main" id="{4FF9087F-D173-0C4A-A593-544C4A5B1EF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161051" y="7245145"/>
            <a:ext cx="643125" cy="24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992"/>
              <a:t>Sweden</a:t>
            </a:r>
          </a:p>
        </p:txBody>
      </p:sp>
      <p:sp>
        <p:nvSpPr>
          <p:cNvPr id="19" name="Text Box 20">
            <a:extLst>
              <a:ext uri="{FF2B5EF4-FFF2-40B4-BE49-F238E27FC236}">
                <a16:creationId xmlns:a16="http://schemas.microsoft.com/office/drawing/2014/main" id="{63A136A7-FFB4-3145-AE73-47DCBBC1EED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37781" y="7253891"/>
            <a:ext cx="579005" cy="24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992"/>
              <a:t>France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3B2C2099-A432-5C4F-9579-B18F0518A69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335468" y="7253891"/>
            <a:ext cx="460382" cy="24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992"/>
              <a:t>India</a:t>
            </a:r>
          </a:p>
        </p:txBody>
      </p:sp>
      <p:pic>
        <p:nvPicPr>
          <p:cNvPr id="21" name="Picture 29">
            <a:extLst>
              <a:ext uri="{FF2B5EF4-FFF2-40B4-BE49-F238E27FC236}">
                <a16:creationId xmlns:a16="http://schemas.microsoft.com/office/drawing/2014/main" id="{341C9D02-9DE0-1A4D-B814-01D33F3D864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22" y="6991512"/>
            <a:ext cx="421423" cy="292114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17">
            <a:extLst>
              <a:ext uri="{FF2B5EF4-FFF2-40B4-BE49-F238E27FC236}">
                <a16:creationId xmlns:a16="http://schemas.microsoft.com/office/drawing/2014/main" id="{A4F1D714-ADBE-D44F-B34C-0E1B5963C21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82689" y="7252142"/>
            <a:ext cx="601447" cy="24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992"/>
              <a:t>Finland</a:t>
            </a:r>
          </a:p>
        </p:txBody>
      </p:sp>
      <p:pic>
        <p:nvPicPr>
          <p:cNvPr id="23" name="Picture 19">
            <a:extLst>
              <a:ext uri="{FF2B5EF4-FFF2-40B4-BE49-F238E27FC236}">
                <a16:creationId xmlns:a16="http://schemas.microsoft.com/office/drawing/2014/main" id="{A6BBA6E8-678A-DA41-87AD-A8B3212C635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457" y="6991513"/>
            <a:ext cx="421423" cy="269375"/>
          </a:xfrm>
          <a:prstGeom prst="rect">
            <a:avLst/>
          </a:prstGeom>
          <a:noFill/>
          <a:ln w="9525" cap="rnd" algn="ctr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2">
            <a:extLst>
              <a:ext uri="{FF2B5EF4-FFF2-40B4-BE49-F238E27FC236}">
                <a16:creationId xmlns:a16="http://schemas.microsoft.com/office/drawing/2014/main" id="{E305FD0F-9E80-1E4E-8876-5985483BB8C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65" y="6991512"/>
            <a:ext cx="484545" cy="278121"/>
          </a:xfrm>
          <a:prstGeom prst="rect">
            <a:avLst/>
          </a:prstGeom>
          <a:noFill/>
          <a:ln w="9525" cap="rnd" algn="ctr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23">
            <a:extLst>
              <a:ext uri="{FF2B5EF4-FFF2-40B4-BE49-F238E27FC236}">
                <a16:creationId xmlns:a16="http://schemas.microsoft.com/office/drawing/2014/main" id="{3D317CFE-C9B8-2C47-BABB-6E3DF4A64EA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583590" y="7253891"/>
            <a:ext cx="707245" cy="24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992"/>
              <a:t>Germany</a:t>
            </a:r>
          </a:p>
        </p:txBody>
      </p:sp>
      <p:pic>
        <p:nvPicPr>
          <p:cNvPr id="26" name="Picture 34">
            <a:extLst>
              <a:ext uri="{FF2B5EF4-FFF2-40B4-BE49-F238E27FC236}">
                <a16:creationId xmlns:a16="http://schemas.microsoft.com/office/drawing/2014/main" id="{E585DBF4-A36B-5646-877A-F32BF01AE56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107" y="7005506"/>
            <a:ext cx="421423" cy="251883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35">
            <a:extLst>
              <a:ext uri="{FF2B5EF4-FFF2-40B4-BE49-F238E27FC236}">
                <a16:creationId xmlns:a16="http://schemas.microsoft.com/office/drawing/2014/main" id="{666FDDC5-DD7C-774A-8839-0BC43B08504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851573" y="7253891"/>
            <a:ext cx="580608" cy="24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992"/>
              <a:t>Poland</a:t>
            </a:r>
          </a:p>
        </p:txBody>
      </p:sp>
      <p:sp>
        <p:nvSpPr>
          <p:cNvPr id="28" name="Text Box 44">
            <a:extLst>
              <a:ext uri="{FF2B5EF4-FFF2-40B4-BE49-F238E27FC236}">
                <a16:creationId xmlns:a16="http://schemas.microsoft.com/office/drawing/2014/main" id="{F73CCEBD-86EA-DC48-9764-658FACC5B3F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870231" y="7241646"/>
            <a:ext cx="396262" cy="24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992"/>
              <a:t>UK </a:t>
            </a:r>
          </a:p>
        </p:txBody>
      </p:sp>
      <p:pic>
        <p:nvPicPr>
          <p:cNvPr id="29" name="Picture 46">
            <a:extLst>
              <a:ext uri="{FF2B5EF4-FFF2-40B4-BE49-F238E27FC236}">
                <a16:creationId xmlns:a16="http://schemas.microsoft.com/office/drawing/2014/main" id="{CCD9E656-48E3-F845-969A-EC58A18F944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436" y="7005506"/>
            <a:ext cx="421423" cy="251883"/>
          </a:xfrm>
          <a:prstGeom prst="rect">
            <a:avLst/>
          </a:prstGeom>
          <a:noFill/>
          <a:ln w="9525" cap="rnd" algn="ctr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50">
            <a:extLst>
              <a:ext uri="{FF2B5EF4-FFF2-40B4-BE49-F238E27FC236}">
                <a16:creationId xmlns:a16="http://schemas.microsoft.com/office/drawing/2014/main" id="{97C47F65-4FA6-5542-BB61-536FB0E9A11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421517" y="7253891"/>
            <a:ext cx="692818" cy="24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992"/>
              <a:t>Romania</a:t>
            </a:r>
          </a:p>
        </p:txBody>
      </p:sp>
      <p:pic>
        <p:nvPicPr>
          <p:cNvPr id="31" name="Picture 52">
            <a:extLst>
              <a:ext uri="{FF2B5EF4-FFF2-40B4-BE49-F238E27FC236}">
                <a16:creationId xmlns:a16="http://schemas.microsoft.com/office/drawing/2014/main" id="{138AE31D-5F33-9B4E-B814-17E0A338F6C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971" y="7005506"/>
            <a:ext cx="421425" cy="269375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53">
            <a:extLst>
              <a:ext uri="{FF2B5EF4-FFF2-40B4-BE49-F238E27FC236}">
                <a16:creationId xmlns:a16="http://schemas.microsoft.com/office/drawing/2014/main" id="{0A7F8198-174E-774B-AC50-8D2F0712D41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058294" y="7252142"/>
            <a:ext cx="574196" cy="24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992"/>
              <a:t>Russia</a:t>
            </a:r>
          </a:p>
        </p:txBody>
      </p:sp>
      <p:sp>
        <p:nvSpPr>
          <p:cNvPr id="33" name="Text Box 41">
            <a:extLst>
              <a:ext uri="{FF2B5EF4-FFF2-40B4-BE49-F238E27FC236}">
                <a16:creationId xmlns:a16="http://schemas.microsoft.com/office/drawing/2014/main" id="{C5D9FC3F-465E-1A49-9A5A-B147443350C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598534" y="7248643"/>
            <a:ext cx="673582" cy="24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992"/>
              <a:t>Slovenia</a:t>
            </a:r>
          </a:p>
        </p:txBody>
      </p:sp>
      <p:pic>
        <p:nvPicPr>
          <p:cNvPr id="34" name="Picture 62" descr="slowenien-fahne-slowenia-flagge_0_g_60px">
            <a:extLst>
              <a:ext uri="{FF2B5EF4-FFF2-40B4-BE49-F238E27FC236}">
                <a16:creationId xmlns:a16="http://schemas.microsoft.com/office/drawing/2014/main" id="{B8633704-073A-C049-ACF1-5CB9D6467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766" y="7005506"/>
            <a:ext cx="421423" cy="264127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94" descr="romania">
            <a:extLst>
              <a:ext uri="{FF2B5EF4-FFF2-40B4-BE49-F238E27FC236}">
                <a16:creationId xmlns:a16="http://schemas.microsoft.com/office/drawing/2014/main" id="{ACAAB352-107E-A34C-A2D1-FFD6B98A1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750" y="7005506"/>
            <a:ext cx="421423" cy="265877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8">
            <a:extLst>
              <a:ext uri="{FF2B5EF4-FFF2-40B4-BE49-F238E27FC236}">
                <a16:creationId xmlns:a16="http://schemas.microsoft.com/office/drawing/2014/main" id="{BD06ADC7-68EF-244D-A430-10B5D4F6A72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231" y="7005506"/>
            <a:ext cx="421425" cy="265877"/>
          </a:xfrm>
          <a:prstGeom prst="rect">
            <a:avLst/>
          </a:prstGeom>
          <a:noFill/>
          <a:ln w="9525" cap="rnd" algn="ctr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Grafik 29" descr="http://www.nationalflaggen.de/media/flags/flagge-indien.gif">
            <a:extLst>
              <a:ext uri="{FF2B5EF4-FFF2-40B4-BE49-F238E27FC236}">
                <a16:creationId xmlns:a16="http://schemas.microsoft.com/office/drawing/2014/main" id="{B77F283F-53D7-C542-9E7A-9C61DA92F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747" y="7005506"/>
            <a:ext cx="421425" cy="278121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Bild 1" descr="FAIR_Fotomontage_2016.png">
            <a:extLst>
              <a:ext uri="{FF2B5EF4-FFF2-40B4-BE49-F238E27FC236}">
                <a16:creationId xmlns:a16="http://schemas.microsoft.com/office/drawing/2014/main" id="{B03DCE37-4EF0-C141-8708-D62CFE873DB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" t="16222" r="-487" b="-2786"/>
          <a:stretch>
            <a:fillRect/>
          </a:stretch>
        </p:blipFill>
        <p:spPr bwMode="auto">
          <a:xfrm>
            <a:off x="-42700" y="48977"/>
            <a:ext cx="3874502" cy="214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8509" y="2665765"/>
            <a:ext cx="9430985" cy="1588264"/>
          </a:xfrm>
        </p:spPr>
        <p:txBody>
          <a:bodyPr/>
          <a:lstStyle>
            <a:lvl1pPr>
              <a:defRPr sz="39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8509" y="4544396"/>
            <a:ext cx="7166063" cy="1614503"/>
          </a:xfrm>
        </p:spPr>
        <p:txBody>
          <a:bodyPr anchor="b"/>
          <a:lstStyle>
            <a:lvl1pPr marL="0" indent="0"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691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B612F3D-FBE5-2440-BE84-A43B1BC907F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T. Kollegger | 24th AFC – 18/19 October 2018 | FAIR GmbH</a:t>
            </a: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D7CAB4-DF08-8345-B56D-8A911620982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28365-EF50-484A-8624-68ABC0438D7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6509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705" y="4855751"/>
            <a:ext cx="9089390" cy="1500805"/>
          </a:xfrm>
        </p:spPr>
        <p:txBody>
          <a:bodyPr/>
          <a:lstStyle>
            <a:lvl1pPr algn="l">
              <a:defRPr sz="4408" b="1" cap="none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83604" y="2905487"/>
            <a:ext cx="9089390" cy="1652984"/>
          </a:xfrm>
        </p:spPr>
        <p:txBody>
          <a:bodyPr anchor="b"/>
          <a:lstStyle>
            <a:lvl1pPr marL="0" indent="0">
              <a:buNone/>
              <a:defRPr sz="3526"/>
            </a:lvl1pPr>
            <a:lvl2pPr marL="503789" indent="0">
              <a:buNone/>
              <a:defRPr sz="1983"/>
            </a:lvl2pPr>
            <a:lvl3pPr marL="1007577" indent="0">
              <a:buNone/>
              <a:defRPr sz="1763"/>
            </a:lvl3pPr>
            <a:lvl4pPr marL="1511366" indent="0">
              <a:buNone/>
              <a:defRPr sz="1543"/>
            </a:lvl4pPr>
            <a:lvl5pPr marL="2015155" indent="0">
              <a:buNone/>
              <a:defRPr sz="1543"/>
            </a:lvl5pPr>
            <a:lvl6pPr marL="2518943" indent="0">
              <a:buNone/>
              <a:defRPr sz="1543"/>
            </a:lvl6pPr>
            <a:lvl7pPr marL="3022732" indent="0">
              <a:buNone/>
              <a:defRPr sz="1543"/>
            </a:lvl7pPr>
            <a:lvl8pPr marL="3526521" indent="0">
              <a:buNone/>
              <a:defRPr sz="1543"/>
            </a:lvl8pPr>
            <a:lvl9pPr marL="4030309" indent="0">
              <a:buNone/>
              <a:defRPr sz="154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0C48437-1663-144D-84E8-D41B1FB173B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T. Kollegger | 24th AFC – 18/19 October 2018 | FAIR GmbH</a:t>
            </a: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5B3E8BF-A5E6-BC44-9FD7-C6B4FA926A3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9C267-A3FA-8247-87B3-89538841C68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2312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6026" y="1240176"/>
            <a:ext cx="4941985" cy="5791567"/>
          </a:xfrm>
        </p:spPr>
        <p:txBody>
          <a:bodyPr/>
          <a:lstStyle>
            <a:lvl1pPr>
              <a:defRPr sz="3085"/>
            </a:lvl1pPr>
            <a:lvl2pPr>
              <a:defRPr sz="2645"/>
            </a:lvl2pPr>
            <a:lvl3pPr>
              <a:defRPr sz="2204"/>
            </a:lvl3pPr>
            <a:lvl4pPr>
              <a:defRPr sz="1983"/>
            </a:lvl4pPr>
            <a:lvl5pPr>
              <a:defRPr sz="1983"/>
            </a:lvl5pPr>
            <a:lvl6pPr>
              <a:defRPr sz="1983"/>
            </a:lvl6pPr>
            <a:lvl7pPr>
              <a:defRPr sz="1983"/>
            </a:lvl7pPr>
            <a:lvl8pPr>
              <a:defRPr sz="1983"/>
            </a:lvl8pPr>
            <a:lvl9pPr>
              <a:defRPr sz="198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56234" y="1240176"/>
            <a:ext cx="4943840" cy="5791567"/>
          </a:xfrm>
        </p:spPr>
        <p:txBody>
          <a:bodyPr/>
          <a:lstStyle>
            <a:lvl1pPr>
              <a:defRPr sz="3085"/>
            </a:lvl1pPr>
            <a:lvl2pPr>
              <a:defRPr sz="2645"/>
            </a:lvl2pPr>
            <a:lvl3pPr>
              <a:defRPr sz="2204"/>
            </a:lvl3pPr>
            <a:lvl4pPr>
              <a:defRPr sz="1983"/>
            </a:lvl4pPr>
            <a:lvl5pPr>
              <a:defRPr sz="1983"/>
            </a:lvl5pPr>
            <a:lvl6pPr>
              <a:defRPr sz="1983"/>
            </a:lvl6pPr>
            <a:lvl7pPr>
              <a:defRPr sz="1983"/>
            </a:lvl7pPr>
            <a:lvl8pPr>
              <a:defRPr sz="1983"/>
            </a:lvl8pPr>
            <a:lvl9pPr>
              <a:defRPr sz="198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6630F8-EBB6-694D-82D1-BFA3F38757A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T. Kollegger | 24th AFC – 18/19 October 2018 | FAIR GmbH</a:t>
            </a: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4F35A2-D7B5-764B-9391-DC9906009A4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98FC6-1DD5-B641-A697-D328F446314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3876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670" y="302610"/>
            <a:ext cx="9624060" cy="125941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670" y="1691467"/>
            <a:ext cx="4724775" cy="704923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670" y="2396390"/>
            <a:ext cx="4724775" cy="4353734"/>
          </a:xfrm>
        </p:spPr>
        <p:txBody>
          <a:bodyPr/>
          <a:lstStyle>
            <a:lvl1pPr>
              <a:defRPr sz="2645"/>
            </a:lvl1pPr>
            <a:lvl2pPr>
              <a:defRPr sz="2204"/>
            </a:lvl2pPr>
            <a:lvl3pPr>
              <a:defRPr sz="1983"/>
            </a:lvl3pPr>
            <a:lvl4pPr>
              <a:defRPr sz="1763"/>
            </a:lvl4pPr>
            <a:lvl5pPr>
              <a:defRPr sz="1763"/>
            </a:lvl5pPr>
            <a:lvl6pPr>
              <a:defRPr sz="1763"/>
            </a:lvl6pPr>
            <a:lvl7pPr>
              <a:defRPr sz="1763"/>
            </a:lvl7pPr>
            <a:lvl8pPr>
              <a:defRPr sz="1763"/>
            </a:lvl8pPr>
            <a:lvl9pPr>
              <a:defRPr sz="176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2099" y="1691467"/>
            <a:ext cx="4726631" cy="704923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2099" y="2396390"/>
            <a:ext cx="4726631" cy="4353734"/>
          </a:xfrm>
        </p:spPr>
        <p:txBody>
          <a:bodyPr/>
          <a:lstStyle>
            <a:lvl1pPr>
              <a:defRPr sz="2645"/>
            </a:lvl1pPr>
            <a:lvl2pPr>
              <a:defRPr sz="2204"/>
            </a:lvl2pPr>
            <a:lvl3pPr>
              <a:defRPr sz="1983"/>
            </a:lvl3pPr>
            <a:lvl4pPr>
              <a:defRPr sz="1763"/>
            </a:lvl4pPr>
            <a:lvl5pPr>
              <a:defRPr sz="1763"/>
            </a:lvl5pPr>
            <a:lvl6pPr>
              <a:defRPr sz="1763"/>
            </a:lvl6pPr>
            <a:lvl7pPr>
              <a:defRPr sz="1763"/>
            </a:lvl7pPr>
            <a:lvl8pPr>
              <a:defRPr sz="1763"/>
            </a:lvl8pPr>
            <a:lvl9pPr>
              <a:defRPr sz="176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57103DA-0319-714C-A24B-FA51FC8ADC7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T. Kollegger | 24th AFC – 18/19 October 2018 | FAIR GmbH</a:t>
            </a:r>
            <a:endParaRPr lang="de-DE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825C433-BBB9-4448-AA32-027C5A0A9B4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A7A81-5A34-3148-AADC-B192FCAEB3E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0834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F20439-D63C-DE4A-A3C0-C6C78CE4BE9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T. Kollegger | 24th AFC – 18/19 October 2018 | FAIR GmbH</a:t>
            </a: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CEA6898-A3D9-644B-A3C3-75EF9EB5896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09323-BB7C-544E-B1F7-B9B4EBFDBA9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991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2C9ED8E-3A71-2C40-8E88-7738C289E53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T. Kollegger | 24th AFC – 18/19 October 2018 | FAIR GmbH</a:t>
            </a:r>
            <a:endParaRPr lang="de-DE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C7C9687-4672-C641-8CA2-99766F45F22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0C608-7C87-E74A-A69C-79E42CCD367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8407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671" y="300861"/>
            <a:ext cx="3518055" cy="1280407"/>
          </a:xfrm>
        </p:spPr>
        <p:txBody>
          <a:bodyPr anchor="b"/>
          <a:lstStyle>
            <a:lvl1pPr algn="l">
              <a:defRPr sz="2204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0822" y="300861"/>
            <a:ext cx="5977908" cy="6449263"/>
          </a:xfrm>
        </p:spPr>
        <p:txBody>
          <a:bodyPr/>
          <a:lstStyle>
            <a:lvl1pPr>
              <a:defRPr sz="3526"/>
            </a:lvl1pPr>
            <a:lvl2pPr>
              <a:defRPr sz="3085"/>
            </a:lvl2pPr>
            <a:lvl3pPr>
              <a:defRPr sz="2645"/>
            </a:lvl3pPr>
            <a:lvl4pPr>
              <a:defRPr sz="2204"/>
            </a:lvl4pPr>
            <a:lvl5pPr>
              <a:defRPr sz="2204"/>
            </a:lvl5pPr>
            <a:lvl6pPr>
              <a:defRPr sz="2204"/>
            </a:lvl6pPr>
            <a:lvl7pPr>
              <a:defRPr sz="2204"/>
            </a:lvl7pPr>
            <a:lvl8pPr>
              <a:defRPr sz="2204"/>
            </a:lvl8pPr>
            <a:lvl9pPr>
              <a:defRPr sz="220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671" y="1581268"/>
            <a:ext cx="3518055" cy="5168856"/>
          </a:xfrm>
        </p:spPr>
        <p:txBody>
          <a:bodyPr/>
          <a:lstStyle>
            <a:lvl1pPr marL="0" indent="0">
              <a:buNone/>
              <a:defRPr sz="1543"/>
            </a:lvl1pPr>
            <a:lvl2pPr marL="503789" indent="0">
              <a:buNone/>
              <a:defRPr sz="1322"/>
            </a:lvl2pPr>
            <a:lvl3pPr marL="1007577" indent="0">
              <a:buNone/>
              <a:defRPr sz="1102"/>
            </a:lvl3pPr>
            <a:lvl4pPr marL="1511366" indent="0">
              <a:buNone/>
              <a:defRPr sz="992"/>
            </a:lvl4pPr>
            <a:lvl5pPr marL="2015155" indent="0">
              <a:buNone/>
              <a:defRPr sz="992"/>
            </a:lvl5pPr>
            <a:lvl6pPr marL="2518943" indent="0">
              <a:buNone/>
              <a:defRPr sz="992"/>
            </a:lvl6pPr>
            <a:lvl7pPr marL="3022732" indent="0">
              <a:buNone/>
              <a:defRPr sz="992"/>
            </a:lvl7pPr>
            <a:lvl8pPr marL="3526521" indent="0">
              <a:buNone/>
              <a:defRPr sz="992"/>
            </a:lvl8pPr>
            <a:lvl9pPr marL="4030309" indent="0">
              <a:buNone/>
              <a:defRPr sz="99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DBA4C9-C673-1341-B4EE-B05C3613F15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T. Kollegger | 24th AFC – 18/19 October 2018 | FAIR GmbH</a:t>
            </a: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498C2D-67DD-854B-9A50-41E31D97918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11D7-BE11-484A-B07F-B1665AAC45C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242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981" y="5289550"/>
            <a:ext cx="6416040" cy="624461"/>
          </a:xfrm>
        </p:spPr>
        <p:txBody>
          <a:bodyPr anchor="b"/>
          <a:lstStyle>
            <a:lvl1pPr algn="l">
              <a:defRPr sz="2204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981" y="675187"/>
            <a:ext cx="6416040" cy="4533900"/>
          </a:xfrm>
        </p:spPr>
        <p:txBody>
          <a:bodyPr/>
          <a:lstStyle>
            <a:lvl1pPr marL="0" indent="0">
              <a:buNone/>
              <a:defRPr sz="3526"/>
            </a:lvl1pPr>
            <a:lvl2pPr marL="503789" indent="0">
              <a:buNone/>
              <a:defRPr sz="3085"/>
            </a:lvl2pPr>
            <a:lvl3pPr marL="1007577" indent="0">
              <a:buNone/>
              <a:defRPr sz="2645"/>
            </a:lvl3pPr>
            <a:lvl4pPr marL="1511366" indent="0">
              <a:buNone/>
              <a:defRPr sz="2204"/>
            </a:lvl4pPr>
            <a:lvl5pPr marL="2015155" indent="0">
              <a:buNone/>
              <a:defRPr sz="2204"/>
            </a:lvl5pPr>
            <a:lvl6pPr marL="2518943" indent="0">
              <a:buNone/>
              <a:defRPr sz="2204"/>
            </a:lvl6pPr>
            <a:lvl7pPr marL="3022732" indent="0">
              <a:buNone/>
              <a:defRPr sz="2204"/>
            </a:lvl7pPr>
            <a:lvl8pPr marL="3526521" indent="0">
              <a:buNone/>
              <a:defRPr sz="2204"/>
            </a:lvl8pPr>
            <a:lvl9pPr marL="4030309" indent="0">
              <a:buNone/>
              <a:defRPr sz="2204"/>
            </a:lvl9pPr>
          </a:lstStyle>
          <a:p>
            <a:pPr lvl="0"/>
            <a:r>
              <a:rPr lang="en-US" noProof="0"/>
              <a:t>Click icon to add picture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981" y="5914011"/>
            <a:ext cx="6416040" cy="886839"/>
          </a:xfrm>
        </p:spPr>
        <p:txBody>
          <a:bodyPr/>
          <a:lstStyle>
            <a:lvl1pPr marL="0" indent="0">
              <a:buNone/>
              <a:defRPr sz="1543"/>
            </a:lvl1pPr>
            <a:lvl2pPr marL="503789" indent="0">
              <a:buNone/>
              <a:defRPr sz="1322"/>
            </a:lvl2pPr>
            <a:lvl3pPr marL="1007577" indent="0">
              <a:buNone/>
              <a:defRPr sz="1102"/>
            </a:lvl3pPr>
            <a:lvl4pPr marL="1511366" indent="0">
              <a:buNone/>
              <a:defRPr sz="992"/>
            </a:lvl4pPr>
            <a:lvl5pPr marL="2015155" indent="0">
              <a:buNone/>
              <a:defRPr sz="992"/>
            </a:lvl5pPr>
            <a:lvl6pPr marL="2518943" indent="0">
              <a:buNone/>
              <a:defRPr sz="992"/>
            </a:lvl6pPr>
            <a:lvl7pPr marL="3022732" indent="0">
              <a:buNone/>
              <a:defRPr sz="992"/>
            </a:lvl7pPr>
            <a:lvl8pPr marL="3526521" indent="0">
              <a:buNone/>
              <a:defRPr sz="992"/>
            </a:lvl8pPr>
            <a:lvl9pPr marL="4030309" indent="0">
              <a:buNone/>
              <a:defRPr sz="99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85515B-A154-8A44-B6EC-1D251A9551A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T. Kollegger | 24th AFC – 18/19 October 2018 | FAIR GmbH</a:t>
            </a: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D85D60-9121-C245-AAC2-B0914A660B8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59AF7-96B6-7E4A-82AC-C4444C41020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022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3968885-CFA7-AA48-9135-E33DCE92618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T. Kollegger | 24th AFC – 18/19 October 2018 | FAIR GmbH</a:t>
            </a: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264DA75-5A32-4440-B5D4-83ADF9EDE0F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80929-8D23-2742-A89C-7C744B41914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481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31.03.14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0599D"/>
                </a:solidFill>
                <a:latin typeface="Arial"/>
                <a:cs typeface="Arial"/>
              </a:defRPr>
            </a:lvl1pPr>
          </a:lstStyle>
          <a:p>
            <a:pPr marL="92710">
              <a:lnSpc>
                <a:spcPts val="153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884526" y="248386"/>
            <a:ext cx="2515548" cy="678335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36027" y="248386"/>
            <a:ext cx="7370277" cy="678335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4AFBDA9-DC6A-5B4F-A4C6-E86824892F2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T. Kollegger | 24th AFC – 18/19 October 2018 | FAIR GmbH</a:t>
            </a: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B6FB3CA-EBCC-004C-AF27-53FD69DB0A3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5B041-ADAF-1A41-B930-0CE00A7F423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8275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2688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34637" y="525817"/>
            <a:ext cx="9623081" cy="812382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5868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34637" y="3737794"/>
            <a:ext cx="9623081" cy="44288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199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6263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34637" y="525817"/>
            <a:ext cx="9623081" cy="812382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5868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34637" y="1767937"/>
            <a:ext cx="9623081" cy="438259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68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5795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4637" y="525817"/>
            <a:ext cx="9623081" cy="812382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5868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34637" y="1767937"/>
            <a:ext cx="4696021" cy="438259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68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465898" y="1767937"/>
            <a:ext cx="4696021" cy="438259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68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99815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34637" y="525817"/>
            <a:ext cx="9623081" cy="812382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5868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8569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34637" y="3004423"/>
            <a:ext cx="9623081" cy="44288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199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5298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34637" y="525817"/>
            <a:ext cx="9623081" cy="812382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5868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34637" y="1767937"/>
            <a:ext cx="4696021" cy="209036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68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465898" y="1767937"/>
            <a:ext cx="4696021" cy="438259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68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34637" y="4057295"/>
            <a:ext cx="4696021" cy="209036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68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5761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34637" y="525817"/>
            <a:ext cx="9623081" cy="812382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5868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34637" y="1767937"/>
            <a:ext cx="4696021" cy="438259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68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465898" y="1767937"/>
            <a:ext cx="4696021" cy="209036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68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465898" y="4057295"/>
            <a:ext cx="4696021" cy="209036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68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88870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34637" y="525817"/>
            <a:ext cx="9623081" cy="812382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5868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34637" y="1767937"/>
            <a:ext cx="4696021" cy="209036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68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465898" y="1767937"/>
            <a:ext cx="4696021" cy="209036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68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34637" y="4057295"/>
            <a:ext cx="9623081" cy="209036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68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8122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31.03.14</a:t>
            </a:r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0599D"/>
                </a:solidFill>
                <a:latin typeface="Arial"/>
                <a:cs typeface="Arial"/>
              </a:defRPr>
            </a:lvl1pPr>
          </a:lstStyle>
          <a:p>
            <a:pPr marL="92710">
              <a:lnSpc>
                <a:spcPts val="153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4637" y="525817"/>
            <a:ext cx="9623081" cy="812382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5868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34637" y="1767937"/>
            <a:ext cx="9623081" cy="209036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68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34637" y="4057295"/>
            <a:ext cx="9623081" cy="209036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68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4231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34637" y="525817"/>
            <a:ext cx="9623081" cy="812382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5868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34637" y="1767937"/>
            <a:ext cx="4696021" cy="209036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68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465898" y="1767937"/>
            <a:ext cx="4696021" cy="209036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68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34637" y="4057295"/>
            <a:ext cx="4696021" cy="209036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68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465898" y="4057295"/>
            <a:ext cx="4696021" cy="209036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68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28935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34637" y="525817"/>
            <a:ext cx="9623081" cy="812382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5868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34637" y="1767937"/>
            <a:ext cx="3098221" cy="209036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68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788284" y="1767937"/>
            <a:ext cx="3098221" cy="209036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68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041549" y="1767937"/>
            <a:ext cx="3098221" cy="209036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68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34637" y="4057295"/>
            <a:ext cx="3098221" cy="209036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68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788284" y="4057295"/>
            <a:ext cx="3098221" cy="209036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68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041549" y="4057295"/>
            <a:ext cx="3098221" cy="209036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68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42267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CBAD649B-0CA5-5745-AC6A-2463BE00EB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399" y="1336203"/>
            <a:ext cx="9855686" cy="590349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63633" y="4022601"/>
            <a:ext cx="7727123" cy="859297"/>
          </a:xfrm>
        </p:spPr>
        <p:txBody>
          <a:bodyPr anchor="b" anchorCtr="0">
            <a:noAutofit/>
          </a:bodyPr>
          <a:lstStyle>
            <a:lvl1pPr algn="ctr">
              <a:defRPr sz="3967">
                <a:solidFill>
                  <a:srgbClr val="3333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4010" y="4881898"/>
            <a:ext cx="7485380" cy="644209"/>
          </a:xfrm>
        </p:spPr>
        <p:txBody>
          <a:bodyPr>
            <a:normAutofit/>
          </a:bodyPr>
          <a:lstStyle>
            <a:lvl1pPr marL="0" indent="0" algn="ctr">
              <a:buNone/>
              <a:defRPr sz="2204">
                <a:solidFill>
                  <a:srgbClr val="666666"/>
                </a:solidFill>
              </a:defRPr>
            </a:lvl1pPr>
            <a:lvl2pPr marL="503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8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2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72563" y="7327515"/>
            <a:ext cx="3942516" cy="22898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83"/>
          </a:p>
        </p:txBody>
      </p:sp>
    </p:spTree>
    <p:extLst>
      <p:ext uri="{BB962C8B-B14F-4D97-AF65-F5344CB8AC3E}">
        <p14:creationId xmlns:p14="http://schemas.microsoft.com/office/powerpoint/2010/main" val="376887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31.03.14</a:t>
            </a: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0599D"/>
                </a:solidFill>
                <a:latin typeface="Arial"/>
                <a:cs typeface="Arial"/>
              </a:defRPr>
            </a:lvl1pPr>
          </a:lstStyle>
          <a:p>
            <a:pPr marL="92710">
              <a:lnSpc>
                <a:spcPts val="153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112155" y="7138875"/>
            <a:ext cx="1485265" cy="38100"/>
          </a:xfrm>
          <a:custGeom>
            <a:avLst/>
            <a:gdLst/>
            <a:ahLst/>
            <a:cxnLst/>
            <a:rect l="l" t="t" r="r" b="b"/>
            <a:pathLst>
              <a:path w="1485265" h="38100">
                <a:moveTo>
                  <a:pt x="0" y="38062"/>
                </a:moveTo>
                <a:lnTo>
                  <a:pt x="1484942" y="38062"/>
                </a:lnTo>
                <a:lnTo>
                  <a:pt x="1484942" y="0"/>
                </a:lnTo>
                <a:lnTo>
                  <a:pt x="0" y="0"/>
                </a:lnTo>
                <a:lnTo>
                  <a:pt x="0" y="38062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593740" y="7138875"/>
            <a:ext cx="1485265" cy="89535"/>
          </a:xfrm>
          <a:custGeom>
            <a:avLst/>
            <a:gdLst/>
            <a:ahLst/>
            <a:cxnLst/>
            <a:rect l="l" t="t" r="r" b="b"/>
            <a:pathLst>
              <a:path w="1485265" h="89534">
                <a:moveTo>
                  <a:pt x="0" y="0"/>
                </a:moveTo>
                <a:lnTo>
                  <a:pt x="1484941" y="0"/>
                </a:lnTo>
                <a:lnTo>
                  <a:pt x="1484941" y="88968"/>
                </a:lnTo>
                <a:lnTo>
                  <a:pt x="0" y="88968"/>
                </a:lnTo>
                <a:lnTo>
                  <a:pt x="0" y="0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078680" y="7138875"/>
            <a:ext cx="1485265" cy="89535"/>
          </a:xfrm>
          <a:custGeom>
            <a:avLst/>
            <a:gdLst/>
            <a:ahLst/>
            <a:cxnLst/>
            <a:rect l="l" t="t" r="r" b="b"/>
            <a:pathLst>
              <a:path w="1485265" h="89534">
                <a:moveTo>
                  <a:pt x="0" y="0"/>
                </a:moveTo>
                <a:lnTo>
                  <a:pt x="1484941" y="0"/>
                </a:lnTo>
                <a:lnTo>
                  <a:pt x="1484941" y="88968"/>
                </a:lnTo>
                <a:lnTo>
                  <a:pt x="0" y="88968"/>
                </a:lnTo>
                <a:lnTo>
                  <a:pt x="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08000" y="7051586"/>
            <a:ext cx="9664700" cy="87630"/>
          </a:xfrm>
          <a:custGeom>
            <a:avLst/>
            <a:gdLst/>
            <a:ahLst/>
            <a:cxnLst/>
            <a:rect l="l" t="t" r="r" b="b"/>
            <a:pathLst>
              <a:path w="9664700" h="87629">
                <a:moveTo>
                  <a:pt x="0" y="0"/>
                </a:moveTo>
                <a:lnTo>
                  <a:pt x="9664700" y="0"/>
                </a:lnTo>
                <a:lnTo>
                  <a:pt x="9664700" y="87289"/>
                </a:lnTo>
                <a:lnTo>
                  <a:pt x="0" y="87289"/>
                </a:lnTo>
                <a:lnTo>
                  <a:pt x="0" y="0"/>
                </a:lnTo>
                <a:close/>
              </a:path>
            </a:pathLst>
          </a:custGeom>
          <a:solidFill>
            <a:srgbClr val="0059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644501" y="7227843"/>
            <a:ext cx="2919730" cy="87630"/>
          </a:xfrm>
          <a:custGeom>
            <a:avLst/>
            <a:gdLst/>
            <a:ahLst/>
            <a:cxnLst/>
            <a:rect l="l" t="t" r="r" b="b"/>
            <a:pathLst>
              <a:path w="2919729" h="87629">
                <a:moveTo>
                  <a:pt x="0" y="87289"/>
                </a:moveTo>
                <a:lnTo>
                  <a:pt x="2919121" y="87289"/>
                </a:lnTo>
                <a:lnTo>
                  <a:pt x="2919121" y="0"/>
                </a:lnTo>
                <a:lnTo>
                  <a:pt x="0" y="0"/>
                </a:lnTo>
                <a:lnTo>
                  <a:pt x="0" y="87289"/>
                </a:lnTo>
                <a:close/>
              </a:path>
            </a:pathLst>
          </a:custGeom>
          <a:solidFill>
            <a:srgbClr val="0059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08000" y="7316810"/>
            <a:ext cx="4604385" cy="87630"/>
          </a:xfrm>
          <a:custGeom>
            <a:avLst/>
            <a:gdLst/>
            <a:ahLst/>
            <a:cxnLst/>
            <a:rect l="l" t="t" r="r" b="b"/>
            <a:pathLst>
              <a:path w="4604385" h="87629">
                <a:moveTo>
                  <a:pt x="0" y="87289"/>
                </a:moveTo>
                <a:lnTo>
                  <a:pt x="4604155" y="87289"/>
                </a:lnTo>
                <a:lnTo>
                  <a:pt x="4604155" y="0"/>
                </a:lnTo>
                <a:lnTo>
                  <a:pt x="0" y="0"/>
                </a:lnTo>
                <a:lnTo>
                  <a:pt x="0" y="87289"/>
                </a:lnTo>
                <a:close/>
              </a:path>
            </a:pathLst>
          </a:custGeom>
          <a:solidFill>
            <a:srgbClr val="0059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08000" y="1075649"/>
            <a:ext cx="9664700" cy="87630"/>
          </a:xfrm>
          <a:custGeom>
            <a:avLst/>
            <a:gdLst/>
            <a:ahLst/>
            <a:cxnLst/>
            <a:rect l="l" t="t" r="r" b="b"/>
            <a:pathLst>
              <a:path w="9664700" h="87630">
                <a:moveTo>
                  <a:pt x="0" y="0"/>
                </a:moveTo>
                <a:lnTo>
                  <a:pt x="9664700" y="0"/>
                </a:lnTo>
                <a:lnTo>
                  <a:pt x="9664700" y="87288"/>
                </a:lnTo>
                <a:lnTo>
                  <a:pt x="0" y="87288"/>
                </a:lnTo>
                <a:lnTo>
                  <a:pt x="0" y="0"/>
                </a:lnTo>
                <a:close/>
              </a:path>
            </a:pathLst>
          </a:custGeom>
          <a:solidFill>
            <a:srgbClr val="0059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8858904" y="192686"/>
            <a:ext cx="1048685" cy="874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508000" y="984768"/>
            <a:ext cx="9664700" cy="6191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508000" y="7141427"/>
            <a:ext cx="271145" cy="35560"/>
          </a:xfrm>
          <a:custGeom>
            <a:avLst/>
            <a:gdLst/>
            <a:ahLst/>
            <a:cxnLst/>
            <a:rect l="l" t="t" r="r" b="b"/>
            <a:pathLst>
              <a:path w="271145" h="35559">
                <a:moveTo>
                  <a:pt x="0" y="35510"/>
                </a:moveTo>
                <a:lnTo>
                  <a:pt x="270611" y="35510"/>
                </a:lnTo>
                <a:lnTo>
                  <a:pt x="270611" y="0"/>
                </a:lnTo>
                <a:lnTo>
                  <a:pt x="0" y="0"/>
                </a:lnTo>
                <a:lnTo>
                  <a:pt x="0" y="35510"/>
                </a:lnTo>
                <a:close/>
              </a:path>
            </a:pathLst>
          </a:custGeom>
          <a:solidFill>
            <a:srgbClr val="FDB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31.03.14</a:t>
            </a:r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0599D"/>
                </a:solidFill>
                <a:latin typeface="Arial"/>
                <a:cs typeface="Arial"/>
              </a:defRPr>
            </a:lvl1pPr>
          </a:lstStyle>
          <a:p>
            <a:pPr marL="92710">
              <a:lnSpc>
                <a:spcPts val="153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399" y="1336203"/>
            <a:ext cx="9855686" cy="590349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63633" y="4022601"/>
            <a:ext cx="7727123" cy="859297"/>
          </a:xfrm>
        </p:spPr>
        <p:txBody>
          <a:bodyPr anchor="b" anchorCtr="0">
            <a:noAutofit/>
          </a:bodyPr>
          <a:lstStyle>
            <a:lvl1pPr algn="ctr">
              <a:defRPr sz="3967">
                <a:solidFill>
                  <a:srgbClr val="3333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4010" y="4881898"/>
            <a:ext cx="7485380" cy="644209"/>
          </a:xfrm>
        </p:spPr>
        <p:txBody>
          <a:bodyPr>
            <a:normAutofit/>
          </a:bodyPr>
          <a:lstStyle>
            <a:lvl1pPr marL="0" indent="0" algn="ctr">
              <a:buNone/>
              <a:defRPr sz="2204">
                <a:solidFill>
                  <a:srgbClr val="666666"/>
                </a:solidFill>
              </a:defRPr>
            </a:lvl1pPr>
            <a:lvl2pPr marL="503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8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2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72563" y="7327515"/>
            <a:ext cx="3942516" cy="22898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83"/>
          </a:p>
        </p:txBody>
      </p:sp>
    </p:spTree>
    <p:extLst>
      <p:ext uri="{BB962C8B-B14F-4D97-AF65-F5344CB8AC3E}">
        <p14:creationId xmlns:p14="http://schemas.microsoft.com/office/powerpoint/2010/main" val="3856805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4167" y="298972"/>
            <a:ext cx="6530803" cy="8677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8330590" y="7220042"/>
            <a:ext cx="965125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658499" y="7228822"/>
            <a:ext cx="5643387" cy="3935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2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302794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670" y="1763184"/>
            <a:ext cx="4722918" cy="4986941"/>
          </a:xfrm>
        </p:spPr>
        <p:txBody>
          <a:bodyPr/>
          <a:lstStyle>
            <a:lvl1pPr>
              <a:defRPr sz="2645"/>
            </a:lvl1pPr>
            <a:lvl2pPr>
              <a:defRPr sz="2204"/>
            </a:lvl2pPr>
            <a:lvl3pPr>
              <a:defRPr sz="1983"/>
            </a:lvl3pPr>
            <a:lvl4pPr>
              <a:defRPr sz="1763"/>
            </a:lvl4pPr>
            <a:lvl5pPr>
              <a:defRPr sz="1543"/>
            </a:lvl5pPr>
            <a:lvl6pPr>
              <a:defRPr sz="1983"/>
            </a:lvl6pPr>
            <a:lvl7pPr>
              <a:defRPr sz="1983"/>
            </a:lvl7pPr>
            <a:lvl8pPr>
              <a:defRPr sz="1983"/>
            </a:lvl8pPr>
            <a:lvl9pPr>
              <a:defRPr sz="198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5812" y="1763184"/>
            <a:ext cx="4722918" cy="4986941"/>
          </a:xfrm>
        </p:spPr>
        <p:txBody>
          <a:bodyPr/>
          <a:lstStyle>
            <a:lvl1pPr>
              <a:defRPr sz="2645"/>
            </a:lvl1pPr>
            <a:lvl2pPr>
              <a:defRPr sz="2204"/>
            </a:lvl2pPr>
            <a:lvl3pPr>
              <a:defRPr sz="1983"/>
            </a:lvl3pPr>
            <a:lvl4pPr>
              <a:defRPr sz="1763"/>
            </a:lvl4pPr>
            <a:lvl5pPr>
              <a:defRPr sz="1543"/>
            </a:lvl5pPr>
            <a:lvl6pPr>
              <a:defRPr sz="1983"/>
            </a:lvl6pPr>
            <a:lvl7pPr>
              <a:defRPr sz="1983"/>
            </a:lvl7pPr>
            <a:lvl8pPr>
              <a:defRPr sz="1983"/>
            </a:lvl8pPr>
            <a:lvl9pPr>
              <a:defRPr sz="198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8301884" y="7220042"/>
            <a:ext cx="993830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658499" y="7228822"/>
            <a:ext cx="5643387" cy="3935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2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100236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8301884" y="7220042"/>
            <a:ext cx="993830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643647" y="7228822"/>
            <a:ext cx="5658239" cy="3935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2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321286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112155" y="7138875"/>
            <a:ext cx="1485265" cy="38100"/>
          </a:xfrm>
          <a:custGeom>
            <a:avLst/>
            <a:gdLst/>
            <a:ahLst/>
            <a:cxnLst/>
            <a:rect l="l" t="t" r="r" b="b"/>
            <a:pathLst>
              <a:path w="1485265" h="38100">
                <a:moveTo>
                  <a:pt x="0" y="38062"/>
                </a:moveTo>
                <a:lnTo>
                  <a:pt x="1484942" y="38062"/>
                </a:lnTo>
                <a:lnTo>
                  <a:pt x="1484942" y="0"/>
                </a:lnTo>
                <a:lnTo>
                  <a:pt x="0" y="0"/>
                </a:lnTo>
                <a:lnTo>
                  <a:pt x="0" y="38062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593740" y="7138875"/>
            <a:ext cx="1485265" cy="89535"/>
          </a:xfrm>
          <a:custGeom>
            <a:avLst/>
            <a:gdLst/>
            <a:ahLst/>
            <a:cxnLst/>
            <a:rect l="l" t="t" r="r" b="b"/>
            <a:pathLst>
              <a:path w="1485265" h="89534">
                <a:moveTo>
                  <a:pt x="0" y="0"/>
                </a:moveTo>
                <a:lnTo>
                  <a:pt x="1484941" y="0"/>
                </a:lnTo>
                <a:lnTo>
                  <a:pt x="1484941" y="88968"/>
                </a:lnTo>
                <a:lnTo>
                  <a:pt x="0" y="88968"/>
                </a:lnTo>
                <a:lnTo>
                  <a:pt x="0" y="0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078680" y="7138875"/>
            <a:ext cx="1485265" cy="89535"/>
          </a:xfrm>
          <a:custGeom>
            <a:avLst/>
            <a:gdLst/>
            <a:ahLst/>
            <a:cxnLst/>
            <a:rect l="l" t="t" r="r" b="b"/>
            <a:pathLst>
              <a:path w="1485265" h="89534">
                <a:moveTo>
                  <a:pt x="0" y="0"/>
                </a:moveTo>
                <a:lnTo>
                  <a:pt x="1484941" y="0"/>
                </a:lnTo>
                <a:lnTo>
                  <a:pt x="1484941" y="88968"/>
                </a:lnTo>
                <a:lnTo>
                  <a:pt x="0" y="88968"/>
                </a:lnTo>
                <a:lnTo>
                  <a:pt x="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08000" y="7051586"/>
            <a:ext cx="9664700" cy="87630"/>
          </a:xfrm>
          <a:custGeom>
            <a:avLst/>
            <a:gdLst/>
            <a:ahLst/>
            <a:cxnLst/>
            <a:rect l="l" t="t" r="r" b="b"/>
            <a:pathLst>
              <a:path w="9664700" h="87629">
                <a:moveTo>
                  <a:pt x="0" y="0"/>
                </a:moveTo>
                <a:lnTo>
                  <a:pt x="9664700" y="0"/>
                </a:lnTo>
                <a:lnTo>
                  <a:pt x="9664700" y="87289"/>
                </a:lnTo>
                <a:lnTo>
                  <a:pt x="0" y="87289"/>
                </a:lnTo>
                <a:lnTo>
                  <a:pt x="0" y="0"/>
                </a:lnTo>
                <a:close/>
              </a:path>
            </a:pathLst>
          </a:custGeom>
          <a:solidFill>
            <a:srgbClr val="0059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644501" y="7227843"/>
            <a:ext cx="2919730" cy="87630"/>
          </a:xfrm>
          <a:custGeom>
            <a:avLst/>
            <a:gdLst/>
            <a:ahLst/>
            <a:cxnLst/>
            <a:rect l="l" t="t" r="r" b="b"/>
            <a:pathLst>
              <a:path w="2919729" h="87629">
                <a:moveTo>
                  <a:pt x="0" y="87289"/>
                </a:moveTo>
                <a:lnTo>
                  <a:pt x="2919121" y="87289"/>
                </a:lnTo>
                <a:lnTo>
                  <a:pt x="2919121" y="0"/>
                </a:lnTo>
                <a:lnTo>
                  <a:pt x="0" y="0"/>
                </a:lnTo>
                <a:lnTo>
                  <a:pt x="0" y="87289"/>
                </a:lnTo>
                <a:close/>
              </a:path>
            </a:pathLst>
          </a:custGeom>
          <a:solidFill>
            <a:srgbClr val="0059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08000" y="7316810"/>
            <a:ext cx="4604385" cy="87630"/>
          </a:xfrm>
          <a:custGeom>
            <a:avLst/>
            <a:gdLst/>
            <a:ahLst/>
            <a:cxnLst/>
            <a:rect l="l" t="t" r="r" b="b"/>
            <a:pathLst>
              <a:path w="4604385" h="87629">
                <a:moveTo>
                  <a:pt x="0" y="87289"/>
                </a:moveTo>
                <a:lnTo>
                  <a:pt x="4604155" y="87289"/>
                </a:lnTo>
                <a:lnTo>
                  <a:pt x="4604155" y="0"/>
                </a:lnTo>
                <a:lnTo>
                  <a:pt x="0" y="0"/>
                </a:lnTo>
                <a:lnTo>
                  <a:pt x="0" y="87289"/>
                </a:lnTo>
                <a:close/>
              </a:path>
            </a:pathLst>
          </a:custGeom>
          <a:solidFill>
            <a:srgbClr val="0059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08000" y="1075649"/>
            <a:ext cx="9664700" cy="87630"/>
          </a:xfrm>
          <a:custGeom>
            <a:avLst/>
            <a:gdLst/>
            <a:ahLst/>
            <a:cxnLst/>
            <a:rect l="l" t="t" r="r" b="b"/>
            <a:pathLst>
              <a:path w="9664700" h="87630">
                <a:moveTo>
                  <a:pt x="0" y="0"/>
                </a:moveTo>
                <a:lnTo>
                  <a:pt x="9664700" y="0"/>
                </a:lnTo>
                <a:lnTo>
                  <a:pt x="9664700" y="87288"/>
                </a:lnTo>
                <a:lnTo>
                  <a:pt x="0" y="87288"/>
                </a:lnTo>
                <a:lnTo>
                  <a:pt x="0" y="0"/>
                </a:lnTo>
                <a:close/>
              </a:path>
            </a:pathLst>
          </a:custGeom>
          <a:solidFill>
            <a:srgbClr val="0059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8858904" y="192686"/>
            <a:ext cx="1048685" cy="8745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0879" y="627888"/>
            <a:ext cx="4874260" cy="474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6645" y="1681988"/>
            <a:ext cx="7413625" cy="4838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31.03.14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58016" y="7171263"/>
            <a:ext cx="347979" cy="210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rgbClr val="00599D"/>
                </a:solidFill>
                <a:latin typeface="Arial"/>
                <a:cs typeface="Arial"/>
              </a:defRPr>
            </a:lvl1pPr>
          </a:lstStyle>
          <a:p>
            <a:pPr marL="92710">
              <a:lnSpc>
                <a:spcPts val="153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7285897"/>
            <a:ext cx="10693400" cy="281633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83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4166" y="1598441"/>
            <a:ext cx="9603284" cy="5403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314616" y="7220042"/>
            <a:ext cx="871117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2350" y="643027"/>
            <a:ext cx="1320398" cy="414694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177079"/>
            <a:ext cx="106934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509021" y="7294619"/>
            <a:ext cx="2372257" cy="2619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5037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2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4167" y="297501"/>
            <a:ext cx="6530803" cy="86777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1035173"/>
            <a:ext cx="298910" cy="281633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83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7283099"/>
            <a:ext cx="298910" cy="281633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83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8303589" y="7220042"/>
            <a:ext cx="992126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658499" y="7228822"/>
            <a:ext cx="5643387" cy="3935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2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272" y="474837"/>
            <a:ext cx="906384" cy="71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4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hf sldNum="0" hdr="0" ftr="0" dt="0"/>
  <p:txStyles>
    <p:titleStyle>
      <a:lvl1pPr algn="l" defTabSz="503789" rtl="0" eaLnBrk="1" latinLnBrk="0" hangingPunct="1">
        <a:spcBef>
          <a:spcPct val="0"/>
        </a:spcBef>
        <a:buNone/>
        <a:defRPr sz="2645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77842" indent="-377842" algn="l" defTabSz="5037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645" kern="1200">
          <a:solidFill>
            <a:srgbClr val="333333"/>
          </a:solidFill>
          <a:latin typeface="Arial"/>
          <a:ea typeface="+mn-ea"/>
          <a:cs typeface="Arial"/>
        </a:defRPr>
      </a:lvl1pPr>
      <a:lvl2pPr marL="818657" indent="-314868" algn="l" defTabSz="5037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204" kern="1200">
          <a:solidFill>
            <a:srgbClr val="333333"/>
          </a:solidFill>
          <a:latin typeface="Arial"/>
          <a:ea typeface="+mn-ea"/>
          <a:cs typeface="Arial"/>
        </a:defRPr>
      </a:lvl2pPr>
      <a:lvl3pPr marL="1259472" indent="-251894" algn="l" defTabSz="5037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983" kern="1200">
          <a:solidFill>
            <a:srgbClr val="333333"/>
          </a:solidFill>
          <a:latin typeface="Arial"/>
          <a:ea typeface="+mn-ea"/>
          <a:cs typeface="Arial"/>
        </a:defRPr>
      </a:lvl3pPr>
      <a:lvl4pPr marL="1763260" indent="-251894" algn="l" defTabSz="5037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763" kern="1200">
          <a:solidFill>
            <a:srgbClr val="333333"/>
          </a:solidFill>
          <a:latin typeface="Arial"/>
          <a:ea typeface="+mn-ea"/>
          <a:cs typeface="Arial"/>
        </a:defRPr>
      </a:lvl4pPr>
      <a:lvl5pPr marL="2267049" indent="-251894" algn="l" defTabSz="5037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43" kern="1200">
          <a:solidFill>
            <a:srgbClr val="333333"/>
          </a:solidFill>
          <a:latin typeface="Arial"/>
          <a:ea typeface="+mn-ea"/>
          <a:cs typeface="Arial"/>
        </a:defRPr>
      </a:lvl5pPr>
      <a:lvl6pPr marL="2770838" indent="-251894" algn="l" defTabSz="503789" rtl="0" eaLnBrk="1" latinLnBrk="0" hangingPunct="1">
        <a:spcBef>
          <a:spcPct val="20000"/>
        </a:spcBef>
        <a:buFont typeface="Arial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6pPr>
      <a:lvl7pPr marL="3274626" indent="-251894" algn="l" defTabSz="503789" rtl="0" eaLnBrk="1" latinLnBrk="0" hangingPunct="1">
        <a:spcBef>
          <a:spcPct val="20000"/>
        </a:spcBef>
        <a:buFont typeface="Arial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7pPr>
      <a:lvl8pPr marL="3778415" indent="-251894" algn="l" defTabSz="503789" rtl="0" eaLnBrk="1" latinLnBrk="0" hangingPunct="1">
        <a:spcBef>
          <a:spcPct val="20000"/>
        </a:spcBef>
        <a:buFont typeface="Arial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8pPr>
      <a:lvl9pPr marL="4282204" indent="-251894" algn="l" defTabSz="503789" rtl="0" eaLnBrk="1" latinLnBrk="0" hangingPunct="1">
        <a:spcBef>
          <a:spcPct val="20000"/>
        </a:spcBef>
        <a:buFont typeface="Arial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0378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1pPr>
      <a:lvl2pPr marL="503789" algn="l" defTabSz="50378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1007577" algn="l" defTabSz="50378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3pPr>
      <a:lvl4pPr marL="1511366" algn="l" defTabSz="50378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4pPr>
      <a:lvl5pPr marL="2015155" algn="l" defTabSz="50378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5pPr>
      <a:lvl6pPr marL="2518943" algn="l" defTabSz="50378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022732" algn="l" defTabSz="50378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526521" algn="l" defTabSz="50378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030309" algn="l" defTabSz="50378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1C8C9D4-79C4-B74B-AE68-945A6627BD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6027" y="248385"/>
            <a:ext cx="10064048" cy="54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Titelmasterformat durch Klicken bearbeiten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3B824A7-C382-FD41-9799-823F95EC59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36027" y="1240176"/>
            <a:ext cx="10064048" cy="579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Textmasterformate durch Klicken bearbeiten</a:t>
            </a:r>
          </a:p>
          <a:p>
            <a:pPr lvl="1"/>
            <a:r>
              <a:rPr lang="en-GB" altLang="de-DE"/>
              <a:t>Zweite Ebene</a:t>
            </a:r>
          </a:p>
          <a:p>
            <a:pPr lvl="2"/>
            <a:r>
              <a:rPr lang="en-GB" altLang="de-DE"/>
              <a:t>Dritte Ebene</a:t>
            </a:r>
          </a:p>
          <a:p>
            <a:pPr lvl="3"/>
            <a:r>
              <a:rPr lang="en-GB" altLang="de-DE"/>
              <a:t>Vierte Ebene</a:t>
            </a:r>
          </a:p>
          <a:p>
            <a:pPr lvl="4"/>
            <a:r>
              <a:rPr lang="en-GB" altLang="de-DE"/>
              <a:t>Fünfte Ebene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197BAF4-34B6-1446-AF0D-012FB58455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42699" y="7280129"/>
            <a:ext cx="5136917" cy="27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322" smtClean="0">
                <a:solidFill>
                  <a:srgbClr val="00599D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T. Kollegger | 24th AFC – 18/19 October 2018 | FAIR GmbH</a:t>
            </a:r>
            <a:endParaRPr lang="de-DE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C644FD70-B1DA-8F4E-896B-B0257D5247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726168" y="7280129"/>
            <a:ext cx="852130" cy="27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22" smtClean="0">
                <a:solidFill>
                  <a:srgbClr val="00599D"/>
                </a:solidFill>
                <a:latin typeface="Arial" charset="0"/>
              </a:defRPr>
            </a:lvl1pPr>
          </a:lstStyle>
          <a:p>
            <a:pPr>
              <a:defRPr/>
            </a:pPr>
            <a:fld id="{34BF3AB8-CE5E-8C47-9388-67EF3E6CB21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2054" name="Rectangle 8">
            <a:extLst>
              <a:ext uri="{FF2B5EF4-FFF2-40B4-BE49-F238E27FC236}">
                <a16:creationId xmlns:a16="http://schemas.microsoft.com/office/drawing/2014/main" id="{FAC3F9BF-97FB-304A-A38B-4B62F74BC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4217" y="7280128"/>
            <a:ext cx="1642997" cy="9270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983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55" name="Rectangle 9">
            <a:extLst>
              <a:ext uri="{FF2B5EF4-FFF2-40B4-BE49-F238E27FC236}">
                <a16:creationId xmlns:a16="http://schemas.microsoft.com/office/drawing/2014/main" id="{8D1DB147-71AC-DC46-9939-C3B731A8A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3501" y="7280128"/>
            <a:ext cx="1642996" cy="92708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983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56" name="Rectangle 10">
            <a:extLst>
              <a:ext uri="{FF2B5EF4-FFF2-40B4-BE49-F238E27FC236}">
                <a16:creationId xmlns:a16="http://schemas.microsoft.com/office/drawing/2014/main" id="{D1F386E0-564A-5A47-B114-B0825A7AE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6497" y="7280128"/>
            <a:ext cx="1642997" cy="92708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983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57" name="Rectangle 11">
            <a:extLst>
              <a:ext uri="{FF2B5EF4-FFF2-40B4-BE49-F238E27FC236}">
                <a16:creationId xmlns:a16="http://schemas.microsoft.com/office/drawing/2014/main" id="{D1C0AD3D-93CB-EC45-83B3-267BA32D1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189170"/>
            <a:ext cx="10693400" cy="90958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983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58" name="Rectangle 12">
            <a:extLst>
              <a:ext uri="{FF2B5EF4-FFF2-40B4-BE49-F238E27FC236}">
                <a16:creationId xmlns:a16="http://schemas.microsoft.com/office/drawing/2014/main" id="{310E2500-4207-8547-8154-795B926D1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3501" y="7372836"/>
            <a:ext cx="3285993" cy="90958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983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59" name="Rectangle 13">
            <a:extLst>
              <a:ext uri="{FF2B5EF4-FFF2-40B4-BE49-F238E27FC236}">
                <a16:creationId xmlns:a16="http://schemas.microsoft.com/office/drawing/2014/main" id="{AB98467B-8EE8-844C-BB60-71F2364D7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4217" y="7465542"/>
            <a:ext cx="1642997" cy="90958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983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60" name="Rectangle 14">
            <a:extLst>
              <a:ext uri="{FF2B5EF4-FFF2-40B4-BE49-F238E27FC236}">
                <a16:creationId xmlns:a16="http://schemas.microsoft.com/office/drawing/2014/main" id="{8A063C01-69EE-E34A-904A-1A8BE66DD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2054"/>
            <a:ext cx="10693400" cy="90958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983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60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085">
          <a:solidFill>
            <a:srgbClr val="00599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85">
          <a:solidFill>
            <a:srgbClr val="00599D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85">
          <a:solidFill>
            <a:srgbClr val="00599D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85">
          <a:solidFill>
            <a:srgbClr val="00599D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85">
          <a:solidFill>
            <a:srgbClr val="00599D"/>
          </a:solidFill>
          <a:latin typeface="Arial" charset="0"/>
        </a:defRPr>
      </a:lvl5pPr>
      <a:lvl6pPr marL="503789" algn="l" rtl="0" eaLnBrk="1" fontAlgn="base" hangingPunct="1">
        <a:spcBef>
          <a:spcPct val="0"/>
        </a:spcBef>
        <a:spcAft>
          <a:spcPct val="0"/>
        </a:spcAft>
        <a:defRPr sz="3085">
          <a:solidFill>
            <a:srgbClr val="00599D"/>
          </a:solidFill>
          <a:latin typeface="Arial" charset="0"/>
        </a:defRPr>
      </a:lvl6pPr>
      <a:lvl7pPr marL="1007577" algn="l" rtl="0" eaLnBrk="1" fontAlgn="base" hangingPunct="1">
        <a:spcBef>
          <a:spcPct val="0"/>
        </a:spcBef>
        <a:spcAft>
          <a:spcPct val="0"/>
        </a:spcAft>
        <a:defRPr sz="3085">
          <a:solidFill>
            <a:srgbClr val="00599D"/>
          </a:solidFill>
          <a:latin typeface="Arial" charset="0"/>
        </a:defRPr>
      </a:lvl7pPr>
      <a:lvl8pPr marL="1511366" algn="l" rtl="0" eaLnBrk="1" fontAlgn="base" hangingPunct="1">
        <a:spcBef>
          <a:spcPct val="0"/>
        </a:spcBef>
        <a:spcAft>
          <a:spcPct val="0"/>
        </a:spcAft>
        <a:defRPr sz="3085">
          <a:solidFill>
            <a:srgbClr val="00599D"/>
          </a:solidFill>
          <a:latin typeface="Arial" charset="0"/>
        </a:defRPr>
      </a:lvl8pPr>
      <a:lvl9pPr marL="2015155" algn="l" rtl="0" eaLnBrk="1" fontAlgn="base" hangingPunct="1">
        <a:spcBef>
          <a:spcPct val="0"/>
        </a:spcBef>
        <a:spcAft>
          <a:spcPct val="0"/>
        </a:spcAft>
        <a:defRPr sz="3085">
          <a:solidFill>
            <a:srgbClr val="00599D"/>
          </a:solidFill>
          <a:latin typeface="Arial" charset="0"/>
        </a:defRPr>
      </a:lvl9pPr>
    </p:titleStyle>
    <p:bodyStyle>
      <a:lvl1pPr marL="94460" indent="-94460" algn="l" rtl="0" fontAlgn="base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defRPr sz="2645">
          <a:solidFill>
            <a:srgbClr val="00599D"/>
          </a:solidFill>
          <a:latin typeface="+mn-lt"/>
          <a:ea typeface="+mn-ea"/>
          <a:cs typeface="+mn-cs"/>
        </a:defRPr>
      </a:lvl1pPr>
      <a:lvl2pPr marL="461806" indent="-293877" algn="l" rtl="0" fontAlgn="base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204">
          <a:solidFill>
            <a:schemeClr val="tx1"/>
          </a:solidFill>
          <a:latin typeface="+mn-lt"/>
        </a:defRPr>
      </a:lvl2pPr>
      <a:lvl3pPr marL="566762" indent="440815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787170" indent="-22741" algn="l" rtl="0" fontAlgn="base">
        <a:spcBef>
          <a:spcPct val="20000"/>
        </a:spcBef>
        <a:spcAft>
          <a:spcPct val="0"/>
        </a:spcAft>
        <a:defRPr sz="1763" i="1">
          <a:solidFill>
            <a:srgbClr val="990000"/>
          </a:solidFill>
          <a:latin typeface="+mn-lt"/>
        </a:defRPr>
      </a:lvl4pPr>
      <a:lvl5pPr marL="2361509" indent="-1374923" algn="l" rtl="0" fontAlgn="base">
        <a:spcBef>
          <a:spcPct val="20000"/>
        </a:spcBef>
        <a:spcAft>
          <a:spcPct val="0"/>
        </a:spcAft>
        <a:defRPr sz="1763">
          <a:solidFill>
            <a:srgbClr val="0066CC"/>
          </a:solidFill>
          <a:latin typeface="+mn-lt"/>
        </a:defRPr>
      </a:lvl5pPr>
      <a:lvl6pPr marL="2865298" indent="-1374923" algn="l" rtl="0" eaLnBrk="1" fontAlgn="base" hangingPunct="1">
        <a:spcBef>
          <a:spcPct val="20000"/>
        </a:spcBef>
        <a:spcAft>
          <a:spcPct val="0"/>
        </a:spcAft>
        <a:defRPr sz="1763">
          <a:solidFill>
            <a:srgbClr val="0066CC"/>
          </a:solidFill>
          <a:latin typeface="+mn-lt"/>
        </a:defRPr>
      </a:lvl6pPr>
      <a:lvl7pPr marL="3369087" indent="-1374923" algn="l" rtl="0" eaLnBrk="1" fontAlgn="base" hangingPunct="1">
        <a:spcBef>
          <a:spcPct val="20000"/>
        </a:spcBef>
        <a:spcAft>
          <a:spcPct val="0"/>
        </a:spcAft>
        <a:defRPr sz="1763">
          <a:solidFill>
            <a:srgbClr val="0066CC"/>
          </a:solidFill>
          <a:latin typeface="+mn-lt"/>
        </a:defRPr>
      </a:lvl7pPr>
      <a:lvl8pPr marL="3872875" indent="-1374923" algn="l" rtl="0" eaLnBrk="1" fontAlgn="base" hangingPunct="1">
        <a:spcBef>
          <a:spcPct val="20000"/>
        </a:spcBef>
        <a:spcAft>
          <a:spcPct val="0"/>
        </a:spcAft>
        <a:defRPr sz="1763">
          <a:solidFill>
            <a:srgbClr val="0066CC"/>
          </a:solidFill>
          <a:latin typeface="+mn-lt"/>
        </a:defRPr>
      </a:lvl8pPr>
      <a:lvl9pPr marL="4376664" indent="-1374923" algn="l" rtl="0" eaLnBrk="1" fontAlgn="base" hangingPunct="1">
        <a:spcBef>
          <a:spcPct val="20000"/>
        </a:spcBef>
        <a:spcAft>
          <a:spcPct val="0"/>
        </a:spcAft>
        <a:defRPr sz="1763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1pPr>
      <a:lvl2pPr marL="503789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1007577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3pPr>
      <a:lvl4pPr marL="1511366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4pPr>
      <a:lvl5pPr marL="2015155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5pPr>
      <a:lvl6pPr marL="2518943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022732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526521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030309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34637" y="301193"/>
            <a:ext cx="9623081" cy="126163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5868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34637" y="1767937"/>
            <a:ext cx="9623081" cy="438259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268" b="0" strike="noStrike" spc="-1">
                <a:latin typeface="Arial"/>
              </a:rPr>
              <a:t>Click to edit the outline text format</a:t>
            </a:r>
          </a:p>
          <a:p>
            <a:pPr marL="863654" lvl="1" indent="-323870">
              <a:spcBef>
                <a:spcPts val="151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3729" b="0" strike="noStrike" spc="-1">
                <a:latin typeface="Arial"/>
              </a:rPr>
              <a:t>Second Outline Level</a:t>
            </a:r>
          </a:p>
          <a:p>
            <a:pPr marL="1295482" lvl="2" indent="-287885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199" b="0" strike="noStrike" spc="-1">
                <a:latin typeface="Arial"/>
              </a:rPr>
              <a:t>Third Outline Level</a:t>
            </a:r>
          </a:p>
          <a:p>
            <a:pPr marL="1727309" lvl="3" indent="-215914">
              <a:spcBef>
                <a:spcPts val="75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669" b="0" strike="noStrike" spc="-1">
                <a:latin typeface="Arial"/>
              </a:rPr>
              <a:t>Fourth Outline Level</a:t>
            </a:r>
          </a:p>
          <a:p>
            <a:pPr marL="2159136" lvl="4" indent="-215914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69" b="0" strike="noStrike" spc="-1">
                <a:latin typeface="Arial"/>
              </a:rPr>
              <a:t>Fifth Outline Level</a:t>
            </a:r>
          </a:p>
          <a:p>
            <a:pPr marL="2590963" lvl="5" indent="-215914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69" b="0" strike="noStrike" spc="-1">
                <a:latin typeface="Arial"/>
              </a:rPr>
              <a:t>Sixth Outline Level</a:t>
            </a:r>
          </a:p>
          <a:p>
            <a:pPr marL="3022790" lvl="6" indent="-215914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69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34637" y="6883908"/>
            <a:ext cx="2491026" cy="52070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de-DE" sz="1399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656916" y="6883908"/>
            <a:ext cx="3389216" cy="52070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de-DE" sz="1399" b="0" strike="noStrike" spc="-1"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666692" y="6883908"/>
            <a:ext cx="2491026" cy="52070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BBB0879D-1FDE-430D-ADFB-68EF8630156D}" type="slidenum">
              <a:rPr lang="de-DE" sz="1399" b="0" strike="noStrike" spc="-1">
                <a:latin typeface="Times New Roman"/>
              </a:rPr>
              <a:t>‹#›</a:t>
            </a:fld>
            <a:endParaRPr lang="de-DE" sz="1399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549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p:txStyles>
    <p:titleStyle>
      <a:lvl1pPr algn="l" defTabSz="914034" rtl="0" eaLnBrk="1" latinLnBrk="0" hangingPunct="1">
        <a:lnSpc>
          <a:spcPct val="90000"/>
        </a:lnSpc>
        <a:spcBef>
          <a:spcPct val="0"/>
        </a:spcBef>
        <a:buNone/>
        <a:defRPr sz="43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827" indent="-323870" algn="l" defTabSz="914034" rtl="0" eaLnBrk="1" latinLnBrk="0" hangingPunct="1">
        <a:lnSpc>
          <a:spcPct val="90000"/>
        </a:lnSpc>
        <a:spcBef>
          <a:spcPts val="1887"/>
        </a:spcBef>
        <a:buClr>
          <a:srgbClr val="000000"/>
        </a:buClr>
        <a:buSzPct val="45000"/>
        <a:buFont typeface="Wingdings" charset="2"/>
        <a:buChar char="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26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543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0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577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594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1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1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34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1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8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de-DE" dirty="0"/>
            </a:br>
            <a:br>
              <a:rPr lang="de-DE" dirty="0"/>
            </a:br>
            <a:r>
              <a:rPr lang="de-DE" dirty="0"/>
              <a:t>FAIR, Belle II, (Theorie)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4010" y="4881898"/>
            <a:ext cx="7485380" cy="1639552"/>
          </a:xfrm>
        </p:spPr>
        <p:txBody>
          <a:bodyPr>
            <a:normAutofit fontScale="92500" lnSpcReduction="10000"/>
          </a:bodyPr>
          <a:lstStyle/>
          <a:p>
            <a:r>
              <a:rPr lang="de-DE" dirty="0" err="1"/>
              <a:t>Computingstrategie</a:t>
            </a:r>
            <a:r>
              <a:rPr lang="de-DE" dirty="0"/>
              <a:t> in der HL-LHC-Ära </a:t>
            </a:r>
          </a:p>
          <a:p>
            <a:r>
              <a:rPr lang="de-DE" dirty="0"/>
              <a:t>Thorsten Kollegger, Thomas </a:t>
            </a:r>
            <a:r>
              <a:rPr lang="de-DE" dirty="0" err="1"/>
              <a:t>Kuhr</a:t>
            </a:r>
            <a:br>
              <a:rPr lang="de-DE" dirty="0"/>
            </a:b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input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colleagues</a:t>
            </a:r>
            <a:endParaRPr lang="de-DE" dirty="0"/>
          </a:p>
          <a:p>
            <a:br>
              <a:rPr lang="de-DE" dirty="0"/>
            </a:br>
            <a:r>
              <a:rPr lang="de-DE" dirty="0"/>
              <a:t>May 6, 2020</a:t>
            </a:r>
          </a:p>
        </p:txBody>
      </p:sp>
    </p:spTree>
    <p:extLst>
      <p:ext uri="{BB962C8B-B14F-4D97-AF65-F5344CB8AC3E}">
        <p14:creationId xmlns:p14="http://schemas.microsoft.com/office/powerpoint/2010/main" val="2524353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879024F-55F0-154B-8846-1074949017A4}"/>
              </a:ext>
            </a:extLst>
          </p:cNvPr>
          <p:cNvSpPr/>
          <p:nvPr/>
        </p:nvSpPr>
        <p:spPr>
          <a:xfrm>
            <a:off x="8832064" y="2542273"/>
            <a:ext cx="869610" cy="1769041"/>
          </a:xfrm>
          <a:prstGeom prst="round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753" tIns="50377" rIns="100753" bIns="503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03789"/>
            <a:endParaRPr lang="en-US" sz="1983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393B006-F321-9E41-BC11-D4AC6EE8D623}"/>
              </a:ext>
            </a:extLst>
          </p:cNvPr>
          <p:cNvSpPr/>
          <p:nvPr/>
        </p:nvSpPr>
        <p:spPr>
          <a:xfrm>
            <a:off x="8017835" y="3971561"/>
            <a:ext cx="779081" cy="339749"/>
          </a:xfrm>
          <a:prstGeom prst="round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753" tIns="50377" rIns="100753" bIns="503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03789"/>
            <a:endParaRPr lang="en-US" sz="1983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81B6575-4B30-EB4D-9DC3-E78BDF97D5A0}"/>
              </a:ext>
            </a:extLst>
          </p:cNvPr>
          <p:cNvSpPr/>
          <p:nvPr/>
        </p:nvSpPr>
        <p:spPr>
          <a:xfrm>
            <a:off x="4397745" y="3971561"/>
            <a:ext cx="3482700" cy="339749"/>
          </a:xfrm>
          <a:prstGeom prst="round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753" tIns="50377" rIns="100753" bIns="503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03789"/>
            <a:endParaRPr lang="en-US" sz="1983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F07B9F-781F-134E-806E-BF633645C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 Computing Requirements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D00A6F5-EB77-0747-B913-24C07112AA5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430279" y="1774500"/>
          <a:ext cx="7236247" cy="2817982"/>
        </p:xfrm>
        <a:graphic>
          <a:graphicData uri="http://schemas.openxmlformats.org/drawingml/2006/table">
            <a:tbl>
              <a:tblPr/>
              <a:tblGrid>
                <a:gridCol w="891719">
                  <a:extLst>
                    <a:ext uri="{9D8B030D-6E8A-4147-A177-3AD203B41FA5}">
                      <a16:colId xmlns:a16="http://schemas.microsoft.com/office/drawing/2014/main" val="4000344106"/>
                    </a:ext>
                  </a:extLst>
                </a:gridCol>
                <a:gridCol w="891719">
                  <a:extLst>
                    <a:ext uri="{9D8B030D-6E8A-4147-A177-3AD203B41FA5}">
                      <a16:colId xmlns:a16="http://schemas.microsoft.com/office/drawing/2014/main" val="4145182016"/>
                    </a:ext>
                  </a:extLst>
                </a:gridCol>
                <a:gridCol w="901968">
                  <a:extLst>
                    <a:ext uri="{9D8B030D-6E8A-4147-A177-3AD203B41FA5}">
                      <a16:colId xmlns:a16="http://schemas.microsoft.com/office/drawing/2014/main" val="760584658"/>
                    </a:ext>
                  </a:extLst>
                </a:gridCol>
                <a:gridCol w="901968">
                  <a:extLst>
                    <a:ext uri="{9D8B030D-6E8A-4147-A177-3AD203B41FA5}">
                      <a16:colId xmlns:a16="http://schemas.microsoft.com/office/drawing/2014/main" val="4186238224"/>
                    </a:ext>
                  </a:extLst>
                </a:gridCol>
                <a:gridCol w="901968">
                  <a:extLst>
                    <a:ext uri="{9D8B030D-6E8A-4147-A177-3AD203B41FA5}">
                      <a16:colId xmlns:a16="http://schemas.microsoft.com/office/drawing/2014/main" val="2810160632"/>
                    </a:ext>
                  </a:extLst>
                </a:gridCol>
                <a:gridCol w="901968">
                  <a:extLst>
                    <a:ext uri="{9D8B030D-6E8A-4147-A177-3AD203B41FA5}">
                      <a16:colId xmlns:a16="http://schemas.microsoft.com/office/drawing/2014/main" val="3029227297"/>
                    </a:ext>
                  </a:extLst>
                </a:gridCol>
                <a:gridCol w="953218">
                  <a:extLst>
                    <a:ext uri="{9D8B030D-6E8A-4147-A177-3AD203B41FA5}">
                      <a16:colId xmlns:a16="http://schemas.microsoft.com/office/drawing/2014/main" val="1385837870"/>
                    </a:ext>
                  </a:extLst>
                </a:gridCol>
                <a:gridCol w="891719">
                  <a:extLst>
                    <a:ext uri="{9D8B030D-6E8A-4147-A177-3AD203B41FA5}">
                      <a16:colId xmlns:a16="http://schemas.microsoft.com/office/drawing/2014/main" val="2909165791"/>
                    </a:ext>
                  </a:extLst>
                </a:gridCol>
              </a:tblGrid>
              <a:tr h="232545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259" marR="10259" marT="102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259" marR="10259" marT="102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de-D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Planned Computing Resource Requirements (in HEPSPEC06)</a:t>
                      </a:r>
                    </a:p>
                  </a:txBody>
                  <a:tcPr marL="10259" marR="10259" marT="102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009374"/>
                  </a:ext>
                </a:extLst>
              </a:tr>
              <a:tr h="232545">
                <a:tc gridSpan="2">
                  <a:txBody>
                    <a:bodyPr/>
                    <a:lstStyle/>
                    <a:p>
                      <a:pPr algn="r" fontAlgn="b"/>
                      <a:r>
                        <a:rPr lang="de-D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Compute Class</a:t>
                      </a:r>
                    </a:p>
                  </a:txBody>
                  <a:tcPr marL="10259" marR="10259" marT="102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1.a</a:t>
                      </a:r>
                    </a:p>
                  </a:txBody>
                  <a:tcPr marL="10259" marR="10259" marT="10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1.b</a:t>
                      </a:r>
                    </a:p>
                  </a:txBody>
                  <a:tcPr marL="10259" marR="10259" marT="10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1.c</a:t>
                      </a:r>
                    </a:p>
                  </a:txBody>
                  <a:tcPr marL="10259" marR="10259" marT="10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1.d</a:t>
                      </a:r>
                    </a:p>
                  </a:txBody>
                  <a:tcPr marL="10259" marR="10259" marT="10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2.a</a:t>
                      </a:r>
                    </a:p>
                  </a:txBody>
                  <a:tcPr marL="10259" marR="10259" marT="10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2.b</a:t>
                      </a:r>
                    </a:p>
                  </a:txBody>
                  <a:tcPr marL="10259" marR="10259" marT="10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637028"/>
                  </a:ext>
                </a:extLst>
              </a:tr>
              <a:tr h="232545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Pillar</a:t>
                      </a:r>
                    </a:p>
                  </a:txBody>
                  <a:tcPr marL="10259" marR="10259" marT="102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Experiment</a:t>
                      </a:r>
                    </a:p>
                  </a:txBody>
                  <a:tcPr marL="10259" marR="10259" marT="102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674022"/>
                  </a:ext>
                </a:extLst>
              </a:tr>
              <a:tr h="218865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APPA</a:t>
                      </a:r>
                    </a:p>
                  </a:txBody>
                  <a:tcPr marL="10259" marR="10259" marT="102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Plasma</a:t>
                      </a:r>
                    </a:p>
                  </a:txBody>
                  <a:tcPr marL="10259" marR="10259" marT="102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59" marR="10259" marT="102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59" marR="10259" marT="102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59" marR="10259" marT="102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59" marR="10259" marT="102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220.000</a:t>
                      </a:r>
                    </a:p>
                  </a:txBody>
                  <a:tcPr marL="10259" marR="10259" marT="102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59" marR="10259" marT="102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1039802"/>
                  </a:ext>
                </a:extLst>
              </a:tr>
              <a:tr h="218865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APPA</a:t>
                      </a:r>
                    </a:p>
                  </a:txBody>
                  <a:tcPr marL="10259" marR="10259" marT="102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Atomic</a:t>
                      </a:r>
                    </a:p>
                  </a:txBody>
                  <a:tcPr marL="10259" marR="10259" marT="102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59" marR="10259" marT="102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59" marR="10259" marT="102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59" marR="10259" marT="102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59" marR="10259" marT="102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22.000</a:t>
                      </a:r>
                    </a:p>
                  </a:txBody>
                  <a:tcPr marL="10259" marR="10259" marT="102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59" marR="10259" marT="102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900434"/>
                  </a:ext>
                </a:extLst>
              </a:tr>
              <a:tr h="218865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APPA</a:t>
                      </a:r>
                    </a:p>
                  </a:txBody>
                  <a:tcPr marL="10259" marR="10259" marT="102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BioMat</a:t>
                      </a:r>
                    </a:p>
                  </a:txBody>
                  <a:tcPr marL="10259" marR="10259" marT="102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59" marR="10259" marT="102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59" marR="10259" marT="102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59" marR="10259" marT="102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59" marR="10259" marT="102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2.200</a:t>
                      </a:r>
                    </a:p>
                  </a:txBody>
                  <a:tcPr marL="10259" marR="10259" marT="102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59" marR="10259" marT="102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688994"/>
                  </a:ext>
                </a:extLst>
              </a:tr>
              <a:tr h="218865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CBM</a:t>
                      </a:r>
                    </a:p>
                  </a:txBody>
                  <a:tcPr marL="10259" marR="10259" marT="102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CBM</a:t>
                      </a:r>
                    </a:p>
                  </a:txBody>
                  <a:tcPr marL="10259" marR="10259" marT="102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2.200</a:t>
                      </a:r>
                    </a:p>
                  </a:txBody>
                  <a:tcPr marL="10259" marR="10259" marT="102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59" marR="10259" marT="102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59" marR="10259" marT="102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59" marR="10259" marT="102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1.000.000</a:t>
                      </a:r>
                    </a:p>
                  </a:txBody>
                  <a:tcPr marL="10259" marR="10259" marT="102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980.000</a:t>
                      </a:r>
                    </a:p>
                  </a:txBody>
                  <a:tcPr marL="10259" marR="10259" marT="102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5749371"/>
                  </a:ext>
                </a:extLst>
              </a:tr>
              <a:tr h="218865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CBM</a:t>
                      </a:r>
                    </a:p>
                  </a:txBody>
                  <a:tcPr marL="10259" marR="10259" marT="102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HADES</a:t>
                      </a:r>
                    </a:p>
                  </a:txBody>
                  <a:tcPr marL="10259" marR="10259" marT="102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59" marR="10259" marT="102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59" marR="10259" marT="102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59" marR="10259" marT="102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59" marR="10259" marT="102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176.000</a:t>
                      </a:r>
                    </a:p>
                  </a:txBody>
                  <a:tcPr marL="10259" marR="10259" marT="102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22.000</a:t>
                      </a:r>
                    </a:p>
                  </a:txBody>
                  <a:tcPr marL="10259" marR="10259" marT="102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1903413"/>
                  </a:ext>
                </a:extLst>
              </a:tr>
              <a:tr h="218865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NUSTAR</a:t>
                      </a:r>
                    </a:p>
                  </a:txBody>
                  <a:tcPr marL="10259" marR="10259" marT="102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NUSTAR</a:t>
                      </a:r>
                    </a:p>
                  </a:txBody>
                  <a:tcPr marL="10259" marR="10259" marT="102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12.000</a:t>
                      </a:r>
                    </a:p>
                  </a:txBody>
                  <a:tcPr marL="10259" marR="10259" marT="102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59" marR="10259" marT="102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59" marR="10259" marT="102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59" marR="10259" marT="102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</a:t>
                      </a:r>
                    </a:p>
                  </a:txBody>
                  <a:tcPr marL="10259" marR="10259" marT="102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59" marR="10259" marT="102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072227"/>
                  </a:ext>
                </a:extLst>
              </a:tr>
              <a:tr h="232545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PANDA</a:t>
                      </a:r>
                    </a:p>
                  </a:txBody>
                  <a:tcPr marL="10259" marR="10259" marT="102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PANDA</a:t>
                      </a:r>
                    </a:p>
                  </a:txBody>
                  <a:tcPr marL="10259" marR="10259" marT="102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59" marR="10259" marT="102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59" marR="10259" marT="102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59" marR="10259" marT="102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59" marR="10259" marT="102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1.500.000</a:t>
                      </a:r>
                    </a:p>
                  </a:txBody>
                  <a:tcPr marL="10259" marR="10259" marT="102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1.100.000</a:t>
                      </a:r>
                    </a:p>
                  </a:txBody>
                  <a:tcPr marL="10259" marR="10259" marT="102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182456"/>
                  </a:ext>
                </a:extLst>
              </a:tr>
              <a:tr h="232545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(HEPSPEC06)</a:t>
                      </a:r>
                    </a:p>
                  </a:txBody>
                  <a:tcPr marL="10259" marR="10259" marT="102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14.200</a:t>
                      </a:r>
                    </a:p>
                  </a:txBody>
                  <a:tcPr marL="10259" marR="10259" marT="102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59" marR="10259" marT="102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59" marR="10259" marT="102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59" marR="10259" marT="102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3.040.200</a:t>
                      </a:r>
                    </a:p>
                  </a:txBody>
                  <a:tcPr marL="10259" marR="10259" marT="102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2.102.000</a:t>
                      </a:r>
                    </a:p>
                  </a:txBody>
                  <a:tcPr marL="10259" marR="10259" marT="102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687164"/>
                  </a:ext>
                </a:extLst>
              </a:tr>
              <a:tr h="342067">
                <a:tc>
                  <a:txBody>
                    <a:bodyPr/>
                    <a:lstStyle/>
                    <a:p>
                      <a:pPr algn="l" fontAlgn="b"/>
                      <a:endParaRPr lang="de-D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59" marR="10259" marT="102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59" marR="10259" marT="102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59" marR="10259" marT="102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59" marR="10259" marT="102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59" marR="10259" marT="102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59" marR="10259" marT="102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59" marR="10259" marT="102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59" marR="10259" marT="102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930111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0D88ED8-DBE7-144D-A41B-81C384F01967}"/>
              </a:ext>
            </a:extLst>
          </p:cNvPr>
          <p:cNvSpPr txBox="1"/>
          <p:nvPr/>
        </p:nvSpPr>
        <p:spPr>
          <a:xfrm>
            <a:off x="3670668" y="4642288"/>
            <a:ext cx="4116068" cy="712033"/>
          </a:xfrm>
          <a:prstGeom prst="rect">
            <a:avLst/>
          </a:prstGeom>
        </p:spPr>
        <p:txBody>
          <a:bodyPr vert="horz" wrap="square" lIns="100753" tIns="50377" rIns="100753" bIns="50377" rtlCol="0" anchor="t">
            <a:spAutoFit/>
          </a:bodyPr>
          <a:lstStyle/>
          <a:p>
            <a:pPr defTabSz="503789"/>
            <a:r>
              <a:rPr lang="en-US" sz="1983" dirty="0">
                <a:solidFill>
                  <a:prstClr val="black"/>
                </a:solidFill>
                <a:latin typeface="Arial"/>
              </a:rPr>
              <a:t>“Offline resources”</a:t>
            </a:r>
          </a:p>
          <a:p>
            <a:pPr defTabSz="503789"/>
            <a:r>
              <a:rPr lang="en-US" sz="1983" dirty="0">
                <a:solidFill>
                  <a:prstClr val="black"/>
                </a:solidFill>
                <a:latin typeface="Arial"/>
              </a:rPr>
              <a:t>Year-averaged resource request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B235902-5AC8-024D-B886-90B1805B16FD}"/>
              </a:ext>
            </a:extLst>
          </p:cNvPr>
          <p:cNvCxnSpPr>
            <a:cxnSpLocks/>
          </p:cNvCxnSpPr>
          <p:nvPr/>
        </p:nvCxnSpPr>
        <p:spPr>
          <a:xfrm flipV="1">
            <a:off x="6147265" y="4416744"/>
            <a:ext cx="2163457" cy="5389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E1903DE-C965-684A-A537-8954C34F6AAA}"/>
              </a:ext>
            </a:extLst>
          </p:cNvPr>
          <p:cNvSpPr txBox="1"/>
          <p:nvPr/>
        </p:nvSpPr>
        <p:spPr>
          <a:xfrm>
            <a:off x="5846572" y="5752306"/>
            <a:ext cx="3504057" cy="1017181"/>
          </a:xfrm>
          <a:prstGeom prst="rect">
            <a:avLst/>
          </a:prstGeom>
        </p:spPr>
        <p:txBody>
          <a:bodyPr vert="horz" wrap="none" lIns="100753" tIns="50377" rIns="100753" bIns="50377" rtlCol="0" anchor="t">
            <a:spAutoFit/>
          </a:bodyPr>
          <a:lstStyle/>
          <a:p>
            <a:pPr defTabSz="503789"/>
            <a:r>
              <a:rPr lang="en-US" sz="1983" dirty="0">
                <a:solidFill>
                  <a:prstClr val="black"/>
                </a:solidFill>
                <a:latin typeface="Arial"/>
              </a:rPr>
              <a:t>“Online resources”</a:t>
            </a:r>
          </a:p>
          <a:p>
            <a:pPr defTabSz="503789"/>
            <a:r>
              <a:rPr lang="en-US" sz="1983" dirty="0">
                <a:solidFill>
                  <a:prstClr val="black"/>
                </a:solidFill>
                <a:latin typeface="Arial"/>
              </a:rPr>
              <a:t>Guaranteed resources during</a:t>
            </a:r>
            <a:br>
              <a:rPr lang="en-US" sz="1983" dirty="0">
                <a:solidFill>
                  <a:prstClr val="black"/>
                </a:solidFill>
                <a:latin typeface="Arial"/>
              </a:rPr>
            </a:br>
            <a:r>
              <a:rPr lang="en-US" sz="1983" dirty="0">
                <a:solidFill>
                  <a:prstClr val="black"/>
                </a:solidFill>
                <a:latin typeface="Arial"/>
              </a:rPr>
              <a:t>operation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79F1E60-028E-6548-88C0-BA4A6EFF1D06}"/>
              </a:ext>
            </a:extLst>
          </p:cNvPr>
          <p:cNvCxnSpPr>
            <a:cxnSpLocks/>
          </p:cNvCxnSpPr>
          <p:nvPr/>
        </p:nvCxnSpPr>
        <p:spPr>
          <a:xfrm flipV="1">
            <a:off x="8193568" y="4311311"/>
            <a:ext cx="1054395" cy="17121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F434300-386E-1E4E-BB79-D2BBD9714C80}"/>
              </a:ext>
            </a:extLst>
          </p:cNvPr>
          <p:cNvSpPr txBox="1"/>
          <p:nvPr/>
        </p:nvSpPr>
        <p:spPr>
          <a:xfrm>
            <a:off x="810861" y="4700866"/>
            <a:ext cx="2529432" cy="1322328"/>
          </a:xfrm>
          <a:prstGeom prst="rect">
            <a:avLst/>
          </a:prstGeom>
        </p:spPr>
        <p:txBody>
          <a:bodyPr vert="horz" wrap="none" lIns="100753" tIns="50377" rIns="100753" bIns="50377" rtlCol="0" anchor="t">
            <a:spAutoFit/>
          </a:bodyPr>
          <a:lstStyle/>
          <a:p>
            <a:pPr defTabSz="503789"/>
            <a:r>
              <a:rPr lang="en-US" sz="1983" dirty="0">
                <a:solidFill>
                  <a:prstClr val="black"/>
                </a:solidFill>
                <a:latin typeface="Arial"/>
              </a:rPr>
              <a:t>No significant </a:t>
            </a:r>
            <a:br>
              <a:rPr lang="en-US" sz="1983" dirty="0">
                <a:solidFill>
                  <a:prstClr val="black"/>
                </a:solidFill>
                <a:latin typeface="Arial"/>
              </a:rPr>
            </a:br>
            <a:r>
              <a:rPr lang="en-US" sz="1983" dirty="0">
                <a:solidFill>
                  <a:prstClr val="black"/>
                </a:solidFill>
                <a:latin typeface="Arial"/>
              </a:rPr>
              <a:t>installations at</a:t>
            </a:r>
            <a:br>
              <a:rPr lang="en-US" sz="1983" dirty="0">
                <a:solidFill>
                  <a:prstClr val="black"/>
                </a:solidFill>
                <a:latin typeface="Arial"/>
              </a:rPr>
            </a:br>
            <a:r>
              <a:rPr lang="en-US" sz="1983" dirty="0">
                <a:solidFill>
                  <a:prstClr val="black"/>
                </a:solidFill>
                <a:latin typeface="Arial"/>
              </a:rPr>
              <a:t>experiment locations</a:t>
            </a:r>
            <a:br>
              <a:rPr lang="en-US" sz="1983" dirty="0">
                <a:solidFill>
                  <a:prstClr val="black"/>
                </a:solidFill>
                <a:latin typeface="Arial"/>
              </a:rPr>
            </a:br>
            <a:r>
              <a:rPr lang="en-US" sz="1983" dirty="0">
                <a:solidFill>
                  <a:prstClr val="black"/>
                </a:solidFill>
                <a:latin typeface="Arial"/>
              </a:rPr>
              <a:t>foreseen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5386F82-5C7C-C744-9455-4C970996BE2E}"/>
              </a:ext>
            </a:extLst>
          </p:cNvPr>
          <p:cNvCxnSpPr>
            <a:cxnSpLocks/>
          </p:cNvCxnSpPr>
          <p:nvPr/>
        </p:nvCxnSpPr>
        <p:spPr>
          <a:xfrm flipV="1">
            <a:off x="2734144" y="4311311"/>
            <a:ext cx="2682849" cy="4803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7C5F8BF-EBE3-9E46-ADA8-A4E7E8EA832F}"/>
              </a:ext>
            </a:extLst>
          </p:cNvPr>
          <p:cNvSpPr txBox="1"/>
          <p:nvPr/>
        </p:nvSpPr>
        <p:spPr>
          <a:xfrm>
            <a:off x="9488514" y="1317746"/>
            <a:ext cx="881545" cy="406886"/>
          </a:xfrm>
          <a:prstGeom prst="rect">
            <a:avLst/>
          </a:prstGeom>
        </p:spPr>
        <p:txBody>
          <a:bodyPr vert="horz" wrap="none" lIns="100753" tIns="50377" rIns="100753" bIns="50377" rtlCol="0" anchor="t">
            <a:spAutoFit/>
          </a:bodyPr>
          <a:lstStyle/>
          <a:p>
            <a:pPr defTabSz="503789"/>
            <a:r>
              <a:rPr lang="en-US" sz="1983" dirty="0">
                <a:solidFill>
                  <a:prstClr val="black"/>
                </a:solidFill>
                <a:latin typeface="Arial"/>
              </a:rPr>
              <a:t>Day-1</a:t>
            </a:r>
          </a:p>
        </p:txBody>
      </p:sp>
    </p:spTree>
    <p:extLst>
      <p:ext uri="{BB962C8B-B14F-4D97-AF65-F5344CB8AC3E}">
        <p14:creationId xmlns:p14="http://schemas.microsoft.com/office/powerpoint/2010/main" val="1076624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128" y="4768850"/>
            <a:ext cx="9048225" cy="17600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4" b="1" dirty="0"/>
              <a:t>GSI/FAIR Green Cube</a:t>
            </a:r>
            <a:br>
              <a:rPr lang="en-US" sz="2204" dirty="0"/>
            </a:br>
            <a:r>
              <a:rPr lang="en-US" sz="2204" b="1" dirty="0"/>
              <a:t>Common</a:t>
            </a:r>
            <a:r>
              <a:rPr lang="en-US" sz="2204" dirty="0"/>
              <a:t> data center for</a:t>
            </a:r>
          </a:p>
          <a:p>
            <a:r>
              <a:rPr lang="en-US" sz="2204" b="1" dirty="0"/>
              <a:t>FAIR Tier 0</a:t>
            </a:r>
          </a:p>
          <a:p>
            <a:r>
              <a:rPr lang="en-US" sz="2204" dirty="0"/>
              <a:t>FAIR Experiment Online </a:t>
            </a:r>
            <a:br>
              <a:rPr lang="en-US" sz="2204" dirty="0"/>
            </a:br>
            <a:r>
              <a:rPr lang="en-US" sz="2204" dirty="0"/>
              <a:t>Clusters (HLT’s)</a:t>
            </a:r>
          </a:p>
          <a:p>
            <a:r>
              <a:rPr lang="en-US" sz="2204" dirty="0">
                <a:solidFill>
                  <a:schemeClr val="bg1">
                    <a:lumMod val="65000"/>
                  </a:schemeClr>
                </a:solidFill>
              </a:rPr>
              <a:t>GSI Computing</a:t>
            </a:r>
          </a:p>
        </p:txBody>
      </p:sp>
      <p:sp>
        <p:nvSpPr>
          <p:cNvPr id="4" name="object 7"/>
          <p:cNvSpPr/>
          <p:nvPr/>
        </p:nvSpPr>
        <p:spPr>
          <a:xfrm>
            <a:off x="524612" y="1797050"/>
            <a:ext cx="4283818" cy="285677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03789"/>
            <a:endParaRPr sz="1983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 defTabSz="503789"/>
            <a:endParaRPr lang="de-DE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E168D1DE-511D-CF47-981F-5C06081B272D}"/>
              </a:ext>
            </a:extLst>
          </p:cNvPr>
          <p:cNvSpPr/>
          <p:nvPr/>
        </p:nvSpPr>
        <p:spPr>
          <a:xfrm>
            <a:off x="5270500" y="2178050"/>
            <a:ext cx="4723995" cy="22516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5B3C2F-673A-674D-A05F-3F76EA3AA2E2}"/>
              </a:ext>
            </a:extLst>
          </p:cNvPr>
          <p:cNvSpPr txBox="1"/>
          <p:nvPr/>
        </p:nvSpPr>
        <p:spPr>
          <a:xfrm>
            <a:off x="5480192" y="4768850"/>
            <a:ext cx="5019323" cy="230832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2400" b="1" dirty="0"/>
              <a:t>Significant resource contribution</a:t>
            </a:r>
            <a:br>
              <a:rPr lang="en-US" sz="2400" b="1" dirty="0"/>
            </a:br>
            <a:r>
              <a:rPr lang="en-US" sz="2400" b="1" dirty="0"/>
              <a:t>from partner countries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sz="2400" dirty="0"/>
              <a:t>Replica of (raw) data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sz="2400" dirty="0"/>
              <a:t>Compute resources</a:t>
            </a:r>
            <a:br>
              <a:rPr lang="en-US" sz="2400" dirty="0"/>
            </a:br>
            <a:r>
              <a:rPr lang="en-US" sz="2400" dirty="0"/>
              <a:t>and associated storage</a:t>
            </a:r>
            <a:br>
              <a:rPr lang="en-US" sz="2400" dirty="0"/>
            </a:br>
            <a:r>
              <a:rPr lang="en-US" sz="2400" dirty="0"/>
              <a:t>for efficient use</a:t>
            </a:r>
          </a:p>
        </p:txBody>
      </p:sp>
    </p:spTree>
    <p:extLst>
      <p:ext uri="{BB962C8B-B14F-4D97-AF65-F5344CB8AC3E}">
        <p14:creationId xmlns:p14="http://schemas.microsoft.com/office/powerpoint/2010/main" val="542027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yout of SuperKEKB at the KEK Tsukuba campus. | Download ...">
            <a:extLst>
              <a:ext uri="{FF2B5EF4-FFF2-40B4-BE49-F238E27FC236}">
                <a16:creationId xmlns:a16="http://schemas.microsoft.com/office/drawing/2014/main" id="{AA9BB52C-B3DE-8B49-A7F7-07643C067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1568450"/>
            <a:ext cx="6553200" cy="564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Shape 1">
            <a:extLst>
              <a:ext uri="{FF2B5EF4-FFF2-40B4-BE49-F238E27FC236}">
                <a16:creationId xmlns:a16="http://schemas.microsoft.com/office/drawing/2014/main" id="{E103578E-1C61-BD49-B85E-4199607237C2}"/>
              </a:ext>
            </a:extLst>
          </p:cNvPr>
          <p:cNvSpPr txBox="1"/>
          <p:nvPr/>
        </p:nvSpPr>
        <p:spPr>
          <a:xfrm>
            <a:off x="522975" y="437225"/>
            <a:ext cx="9262868" cy="9026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 defTabSz="914034"/>
            <a:r>
              <a:rPr lang="de-DE" sz="5868" spc="-1" dirty="0">
                <a:solidFill>
                  <a:prstClr val="black"/>
                </a:solidFill>
                <a:latin typeface="Arial"/>
              </a:rPr>
              <a:t>Belle II</a:t>
            </a:r>
          </a:p>
        </p:txBody>
      </p:sp>
    </p:spTree>
    <p:extLst>
      <p:ext uri="{BB962C8B-B14F-4D97-AF65-F5344CB8AC3E}">
        <p14:creationId xmlns:p14="http://schemas.microsoft.com/office/powerpoint/2010/main" val="3601330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22975" y="155933"/>
            <a:ext cx="9262868" cy="9026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 defTabSz="914034"/>
            <a:r>
              <a:rPr lang="de-DE" sz="5868" spc="-1" dirty="0">
                <a:solidFill>
                  <a:prstClr val="black"/>
                </a:solidFill>
                <a:latin typeface="Arial"/>
              </a:rPr>
              <a:t>Belle II Experiment</a:t>
            </a:r>
          </a:p>
        </p:txBody>
      </p:sp>
      <p:sp>
        <p:nvSpPr>
          <p:cNvPr id="42" name="TextShape 2"/>
          <p:cNvSpPr txBox="1"/>
          <p:nvPr/>
        </p:nvSpPr>
        <p:spPr>
          <a:xfrm>
            <a:off x="590627" y="1371024"/>
            <a:ext cx="9471220" cy="54599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89962" tIns="44981" rIns="89962" bIns="44981">
            <a:spAutoFit/>
          </a:bodyPr>
          <a:lstStyle/>
          <a:p>
            <a:pPr marL="431827" indent="-323870" defTabSz="914034">
              <a:spcBef>
                <a:spcPts val="1439"/>
              </a:spcBef>
              <a:spcAft>
                <a:spcPts val="720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de-DE" sz="2399" spc="-1">
                <a:solidFill>
                  <a:srgbClr val="008000"/>
                </a:solidFill>
                <a:latin typeface="Arial"/>
              </a:rPr>
              <a:t>Suche nach neuer Physik durch Präzisionsmessungen</a:t>
            </a:r>
            <a:br>
              <a:rPr sz="1799">
                <a:solidFill>
                  <a:prstClr val="black"/>
                </a:solidFill>
                <a:latin typeface="Arial"/>
              </a:rPr>
            </a:br>
            <a:r>
              <a:rPr lang="de-DE" sz="2399" spc="-1">
                <a:solidFill>
                  <a:srgbClr val="008000"/>
                </a:solidFill>
                <a:latin typeface="Arial"/>
              </a:rPr>
              <a:t>von Zerfällen von B-Mesonen, Charm-Hadronen, tau-Leptonen;</a:t>
            </a:r>
            <a:br>
              <a:rPr sz="1799">
                <a:solidFill>
                  <a:prstClr val="black"/>
                </a:solidFill>
                <a:latin typeface="Arial"/>
              </a:rPr>
            </a:br>
            <a:r>
              <a:rPr lang="de-DE" sz="2399" spc="-1">
                <a:solidFill>
                  <a:srgbClr val="008000"/>
                </a:solidFill>
                <a:latin typeface="Arial"/>
              </a:rPr>
              <a:t>Studium von (exotischen) hadronischen Zuständen; …</a:t>
            </a:r>
            <a:endParaRPr lang="de-DE" sz="2399" spc="-1">
              <a:solidFill>
                <a:prstClr val="black"/>
              </a:solidFill>
              <a:latin typeface="Arial"/>
            </a:endParaRPr>
          </a:p>
          <a:p>
            <a:pPr marL="431827" indent="-323870" defTabSz="914034">
              <a:spcBef>
                <a:spcPts val="1439"/>
              </a:spcBef>
              <a:spcAft>
                <a:spcPts val="720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de-DE" sz="2399" spc="-1">
                <a:solidFill>
                  <a:srgbClr val="008000"/>
                </a:solidFill>
                <a:latin typeface="Arial"/>
              </a:rPr>
              <a:t>Ziel: 50 mal mehr Daten als Belle bis 2029</a:t>
            </a:r>
            <a:endParaRPr lang="de-DE" sz="2399" spc="-1">
              <a:solidFill>
                <a:prstClr val="black"/>
              </a:solidFill>
              <a:latin typeface="Arial"/>
            </a:endParaRPr>
          </a:p>
          <a:p>
            <a:pPr marL="431827" indent="-323870" defTabSz="914034">
              <a:spcBef>
                <a:spcPts val="1439"/>
              </a:spcBef>
              <a:spcAft>
                <a:spcPts val="72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399" spc="-1">
                <a:solidFill>
                  <a:srgbClr val="000000"/>
                </a:solidFill>
                <a:latin typeface="Arial"/>
              </a:rPr>
              <a:t>e</a:t>
            </a:r>
            <a:r>
              <a:rPr lang="de-DE" sz="2399" spc="-1" baseline="33000">
                <a:solidFill>
                  <a:srgbClr val="000000"/>
                </a:solidFill>
                <a:latin typeface="Arial"/>
              </a:rPr>
              <a:t>+</a:t>
            </a:r>
            <a:r>
              <a:rPr lang="de-DE" sz="2399" spc="-1">
                <a:solidFill>
                  <a:srgbClr val="000000"/>
                </a:solidFill>
                <a:latin typeface="Arial"/>
              </a:rPr>
              <a:t>e</a:t>
            </a:r>
            <a:r>
              <a:rPr lang="de-DE" sz="2399" spc="-1" baseline="33000">
                <a:solidFill>
                  <a:srgbClr val="000000"/>
                </a:solidFill>
                <a:latin typeface="Arial"/>
              </a:rPr>
              <a:t>–</a:t>
            </a:r>
            <a:r>
              <a:rPr lang="de-DE" sz="2399" spc="-1">
                <a:solidFill>
                  <a:srgbClr val="000000"/>
                </a:solidFill>
                <a:latin typeface="Arial"/>
              </a:rPr>
              <a:t> @ </a:t>
            </a:r>
            <a:r>
              <a:rPr lang="de-DE" sz="2399" spc="-1">
                <a:solidFill>
                  <a:srgbClr val="000000"/>
                </a:solidFill>
                <a:latin typeface="Arial"/>
                <a:ea typeface="Arial"/>
              </a:rPr>
              <a:t>√</a:t>
            </a:r>
            <a:r>
              <a:rPr lang="de-DE" sz="2399" spc="-1">
                <a:solidFill>
                  <a:srgbClr val="000000"/>
                </a:solidFill>
                <a:latin typeface="Arial"/>
              </a:rPr>
              <a:t>s </a:t>
            </a:r>
            <a:r>
              <a:rPr lang="de-DE" sz="2399" spc="-1">
                <a:solidFill>
                  <a:srgbClr val="000000"/>
                </a:solidFill>
                <a:latin typeface="Arial"/>
                <a:ea typeface="Arial"/>
              </a:rPr>
              <a:t>≈</a:t>
            </a:r>
            <a:r>
              <a:rPr lang="de-DE" sz="2399" spc="-1">
                <a:solidFill>
                  <a:srgbClr val="000000"/>
                </a:solidFill>
                <a:latin typeface="Arial"/>
              </a:rPr>
              <a:t> 10.6 GeV</a:t>
            </a:r>
            <a:endParaRPr lang="de-DE" sz="2399" spc="-1">
              <a:solidFill>
                <a:prstClr val="black"/>
              </a:solidFill>
              <a:latin typeface="Arial"/>
            </a:endParaRPr>
          </a:p>
          <a:p>
            <a:pPr marL="431827" indent="-323870" defTabSz="914034">
              <a:spcBef>
                <a:spcPts val="1439"/>
              </a:spcBef>
              <a:spcAft>
                <a:spcPts val="720"/>
              </a:spcAft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de-DE" sz="2399" spc="-1">
                <a:solidFill>
                  <a:srgbClr val="000000"/>
                </a:solidFill>
                <a:latin typeface="Arial"/>
              </a:rPr>
              <a:t>Start des Physik-Runs 2019</a:t>
            </a:r>
            <a:endParaRPr lang="de-DE" sz="2399" spc="-1">
              <a:solidFill>
                <a:prstClr val="black"/>
              </a:solidFill>
              <a:latin typeface="Arial"/>
            </a:endParaRPr>
          </a:p>
          <a:p>
            <a:pPr marL="431827" indent="-323870" defTabSz="914034">
              <a:spcBef>
                <a:spcPts val="1439"/>
              </a:spcBef>
              <a:spcAft>
                <a:spcPts val="720"/>
              </a:spcAft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de-DE" sz="2399" spc="-1">
                <a:solidFill>
                  <a:srgbClr val="000080"/>
                </a:solidFill>
                <a:latin typeface="Arial"/>
              </a:rPr>
              <a:t>O(10) Spuren pro Event,</a:t>
            </a:r>
            <a:br>
              <a:rPr sz="1799">
                <a:solidFill>
                  <a:prstClr val="black"/>
                </a:solidFill>
                <a:latin typeface="Arial"/>
              </a:rPr>
            </a:br>
            <a:r>
              <a:rPr lang="de-DE" sz="2399" spc="-1">
                <a:solidFill>
                  <a:srgbClr val="000080"/>
                </a:solidFill>
                <a:latin typeface="Arial"/>
              </a:rPr>
              <a:t>Rohdaten; 100-200 kB pro Event,</a:t>
            </a:r>
            <a:br>
              <a:rPr sz="1799">
                <a:solidFill>
                  <a:prstClr val="black"/>
                </a:solidFill>
                <a:latin typeface="Arial"/>
              </a:rPr>
            </a:br>
            <a:r>
              <a:rPr lang="de-DE" sz="2399" spc="-1">
                <a:solidFill>
                  <a:srgbClr val="000080"/>
                </a:solidFill>
                <a:latin typeface="Arial"/>
              </a:rPr>
              <a:t>Analyse (mdst): ~10 kB pro Event</a:t>
            </a:r>
            <a:endParaRPr lang="de-DE" sz="2399" spc="-1">
              <a:solidFill>
                <a:prstClr val="black"/>
              </a:solidFill>
              <a:latin typeface="Arial"/>
            </a:endParaRPr>
          </a:p>
          <a:p>
            <a:pPr marL="431827" indent="-323870" defTabSz="914034">
              <a:spcBef>
                <a:spcPts val="1439"/>
              </a:spcBef>
              <a:spcAft>
                <a:spcPts val="720"/>
              </a:spcAft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de-DE" sz="2399" spc="-1">
                <a:solidFill>
                  <a:srgbClr val="000080"/>
                </a:solidFill>
                <a:latin typeface="Arial"/>
              </a:rPr>
              <a:t>HLT-Output-Rate bis ~10 kHz</a:t>
            </a:r>
            <a:br>
              <a:rPr sz="1799">
                <a:solidFill>
                  <a:prstClr val="black"/>
                </a:solidFill>
                <a:latin typeface="Arial"/>
              </a:rPr>
            </a:br>
            <a:r>
              <a:rPr lang="de-DE" sz="2399" spc="-1">
                <a:solidFill>
                  <a:srgbClr val="000080"/>
                </a:solidFill>
                <a:latin typeface="Arial"/>
              </a:rPr>
              <a:t>→ O(GB/s)</a:t>
            </a:r>
            <a:endParaRPr lang="de-DE" sz="2399" spc="-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43" name="Picture 42"/>
          <p:cNvPicPr/>
          <p:nvPr/>
        </p:nvPicPr>
        <p:blipFill>
          <a:blip r:embed="rId2"/>
          <a:srcRect l="19000" r="20865"/>
          <a:stretch/>
        </p:blipFill>
        <p:spPr>
          <a:xfrm>
            <a:off x="5891199" y="3274625"/>
            <a:ext cx="4169208" cy="395833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7255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/>
          <p:nvPr/>
        </p:nvPicPr>
        <p:blipFill>
          <a:blip r:embed="rId2"/>
          <a:stretch/>
        </p:blipFill>
        <p:spPr>
          <a:xfrm>
            <a:off x="2431613" y="1490134"/>
            <a:ext cx="6981067" cy="4627296"/>
          </a:xfrm>
          <a:prstGeom prst="rect">
            <a:avLst/>
          </a:prstGeom>
          <a:ln>
            <a:noFill/>
          </a:ln>
        </p:spPr>
      </p:pic>
      <p:sp>
        <p:nvSpPr>
          <p:cNvPr id="45" name="TextShape 1"/>
          <p:cNvSpPr txBox="1"/>
          <p:nvPr/>
        </p:nvSpPr>
        <p:spPr>
          <a:xfrm>
            <a:off x="522975" y="155933"/>
            <a:ext cx="9262868" cy="9026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 defTabSz="914034"/>
            <a:r>
              <a:rPr lang="de-DE" sz="5868" spc="-1">
                <a:solidFill>
                  <a:prstClr val="black"/>
                </a:solidFill>
                <a:latin typeface="Arial"/>
              </a:rPr>
              <a:t>Belle II Computing</a:t>
            </a:r>
          </a:p>
        </p:txBody>
      </p:sp>
      <p:sp>
        <p:nvSpPr>
          <p:cNvPr id="46" name="TextShape 2"/>
          <p:cNvSpPr txBox="1"/>
          <p:nvPr/>
        </p:nvSpPr>
        <p:spPr>
          <a:xfrm>
            <a:off x="590627" y="1371024"/>
            <a:ext cx="9471220" cy="5916994"/>
          </a:xfrm>
          <a:prstGeom prst="rect">
            <a:avLst/>
          </a:prstGeom>
          <a:noFill/>
          <a:ln>
            <a:noFill/>
          </a:ln>
        </p:spPr>
        <p:txBody>
          <a:bodyPr lIns="89962" tIns="44981" rIns="89962" bIns="44981">
            <a:spAutoFit/>
          </a:bodyPr>
          <a:lstStyle/>
          <a:p>
            <a:pPr marL="431827" indent="-323870" defTabSz="914034">
              <a:spcBef>
                <a:spcPts val="1439"/>
              </a:spcBef>
              <a:spcAft>
                <a:spcPts val="720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de-DE" sz="2399" spc="-1">
                <a:solidFill>
                  <a:srgbClr val="000000"/>
                </a:solidFill>
                <a:latin typeface="Arial"/>
              </a:rPr>
              <a:t>Computing-Modell ähnlich wie LHC-Experimente,</a:t>
            </a:r>
            <a:br>
              <a:rPr sz="1799">
                <a:solidFill>
                  <a:prstClr val="black"/>
                </a:solidFill>
                <a:latin typeface="Arial"/>
              </a:rPr>
            </a:br>
            <a:r>
              <a:rPr lang="de-DE" sz="2399" spc="-1">
                <a:solidFill>
                  <a:srgbClr val="000000"/>
                </a:solidFill>
                <a:latin typeface="Arial"/>
              </a:rPr>
              <a:t>Mitglied von WLCG</a:t>
            </a:r>
            <a:endParaRPr lang="de-DE" sz="2399" spc="-1">
              <a:solidFill>
                <a:prstClr val="black"/>
              </a:solidFill>
              <a:latin typeface="Arial"/>
            </a:endParaRPr>
          </a:p>
          <a:p>
            <a:pPr marL="431827" indent="-323870" defTabSz="914034">
              <a:spcBef>
                <a:spcPts val="1439"/>
              </a:spcBef>
              <a:spcAft>
                <a:spcPts val="720"/>
              </a:spcAft>
              <a:buClr>
                <a:srgbClr val="000000"/>
              </a:buClr>
              <a:buSzPct val="45000"/>
              <a:buFont typeface="Wingdings" charset="2"/>
              <a:buChar char=""/>
            </a:pPr>
            <a:br>
              <a:rPr sz="1799">
                <a:solidFill>
                  <a:prstClr val="black"/>
                </a:solidFill>
                <a:latin typeface="Arial"/>
              </a:rPr>
            </a:br>
            <a:br>
              <a:rPr sz="1799">
                <a:solidFill>
                  <a:prstClr val="black"/>
                </a:solidFill>
                <a:latin typeface="Arial"/>
              </a:rPr>
            </a:br>
            <a:br>
              <a:rPr sz="1799">
                <a:solidFill>
                  <a:prstClr val="black"/>
                </a:solidFill>
                <a:latin typeface="Arial"/>
              </a:rPr>
            </a:br>
            <a:br>
              <a:rPr sz="1799">
                <a:solidFill>
                  <a:prstClr val="black"/>
                </a:solidFill>
                <a:latin typeface="Arial"/>
              </a:rPr>
            </a:br>
            <a:br>
              <a:rPr sz="1799">
                <a:solidFill>
                  <a:prstClr val="black"/>
                </a:solidFill>
                <a:latin typeface="Arial"/>
              </a:rPr>
            </a:br>
            <a:br>
              <a:rPr sz="1799">
                <a:solidFill>
                  <a:prstClr val="black"/>
                </a:solidFill>
                <a:latin typeface="Arial"/>
              </a:rPr>
            </a:br>
            <a:br>
              <a:rPr sz="1799">
                <a:solidFill>
                  <a:prstClr val="black"/>
                </a:solidFill>
                <a:latin typeface="Arial"/>
              </a:rPr>
            </a:br>
            <a:br>
              <a:rPr sz="1799">
                <a:solidFill>
                  <a:prstClr val="black"/>
                </a:solidFill>
                <a:latin typeface="Arial"/>
              </a:rPr>
            </a:br>
            <a:br>
              <a:rPr sz="1799">
                <a:solidFill>
                  <a:prstClr val="black"/>
                </a:solidFill>
                <a:latin typeface="Arial"/>
              </a:rPr>
            </a:br>
            <a:endParaRPr lang="de-DE" sz="2399" spc="-1">
              <a:solidFill>
                <a:prstClr val="black"/>
              </a:solidFill>
              <a:latin typeface="Arial"/>
            </a:endParaRPr>
          </a:p>
          <a:p>
            <a:pPr marL="431827" indent="-323870" defTabSz="914034">
              <a:spcBef>
                <a:spcPts val="1439"/>
              </a:spcBef>
              <a:spcAft>
                <a:spcPts val="72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de-DE" sz="2399" spc="-1">
              <a:solidFill>
                <a:prstClr val="black"/>
              </a:solidFill>
              <a:latin typeface="Arial"/>
            </a:endParaRPr>
          </a:p>
          <a:p>
            <a:pPr marL="431827" indent="-323870" defTabSz="914034">
              <a:spcBef>
                <a:spcPts val="1439"/>
              </a:spcBef>
              <a:spcAft>
                <a:spcPts val="720"/>
              </a:spcAft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de-DE" sz="2399" spc="-1">
                <a:solidFill>
                  <a:srgbClr val="008000"/>
                </a:solidFill>
                <a:latin typeface="Arial"/>
              </a:rPr>
              <a:t>Analyse in Python</a:t>
            </a:r>
            <a:endParaRPr lang="de-DE" sz="2399" spc="-1">
              <a:solidFill>
                <a:prstClr val="black"/>
              </a:solidFill>
              <a:latin typeface="Arial"/>
            </a:endParaRPr>
          </a:p>
          <a:p>
            <a:pPr marL="431827" indent="-323870" defTabSz="914034">
              <a:spcBef>
                <a:spcPts val="1439"/>
              </a:spcBef>
              <a:spcAft>
                <a:spcPts val="720"/>
              </a:spcAft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de-DE" sz="2399" spc="-1">
                <a:solidFill>
                  <a:srgbClr val="000080"/>
                </a:solidFill>
                <a:latin typeface="Arial"/>
              </a:rPr>
              <a:t>Integration der Experimentsoftware in Jupyter</a:t>
            </a:r>
            <a:endParaRPr lang="de-DE" sz="2399" spc="-1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7986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522975" y="155933"/>
            <a:ext cx="9262868" cy="9026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 defTabSz="914034"/>
            <a:r>
              <a:rPr lang="de-DE" sz="5868" spc="-1">
                <a:solidFill>
                  <a:prstClr val="black"/>
                </a:solidFill>
                <a:latin typeface="Arial"/>
              </a:rPr>
              <a:t>Belle II Ressourcen</a:t>
            </a:r>
          </a:p>
        </p:txBody>
      </p:sp>
      <p:sp>
        <p:nvSpPr>
          <p:cNvPr id="48" name="TextShape 2"/>
          <p:cNvSpPr txBox="1"/>
          <p:nvPr/>
        </p:nvSpPr>
        <p:spPr>
          <a:xfrm>
            <a:off x="418799" y="2393992"/>
            <a:ext cx="9471220" cy="4052697"/>
          </a:xfrm>
          <a:prstGeom prst="rect">
            <a:avLst/>
          </a:prstGeom>
          <a:noFill/>
          <a:ln>
            <a:noFill/>
          </a:ln>
        </p:spPr>
        <p:txBody>
          <a:bodyPr lIns="89962" tIns="44981" rIns="89962" bIns="44981">
            <a:spAutoFit/>
          </a:bodyPr>
          <a:lstStyle/>
          <a:p>
            <a:pPr defTabSz="914034"/>
            <a:br>
              <a:rPr sz="1799" dirty="0">
                <a:solidFill>
                  <a:prstClr val="black"/>
                </a:solidFill>
                <a:latin typeface="Arial"/>
              </a:rPr>
            </a:br>
            <a:br>
              <a:rPr sz="1799" dirty="0">
                <a:solidFill>
                  <a:prstClr val="black"/>
                </a:solidFill>
                <a:latin typeface="Arial"/>
              </a:rPr>
            </a:br>
            <a:br>
              <a:rPr sz="1799" dirty="0">
                <a:solidFill>
                  <a:prstClr val="black"/>
                </a:solidFill>
                <a:latin typeface="Arial"/>
              </a:rPr>
            </a:br>
            <a:br>
              <a:rPr sz="1799" dirty="0">
                <a:solidFill>
                  <a:prstClr val="black"/>
                </a:solidFill>
                <a:latin typeface="Arial"/>
              </a:rPr>
            </a:br>
            <a:br>
              <a:rPr sz="1799" dirty="0">
                <a:solidFill>
                  <a:prstClr val="black"/>
                </a:solidFill>
                <a:latin typeface="Arial"/>
              </a:rPr>
            </a:br>
            <a:br>
              <a:rPr sz="1799" dirty="0">
                <a:solidFill>
                  <a:prstClr val="black"/>
                </a:solidFill>
                <a:latin typeface="Arial"/>
              </a:rPr>
            </a:br>
            <a:br>
              <a:rPr sz="1799" dirty="0">
                <a:solidFill>
                  <a:prstClr val="black"/>
                </a:solidFill>
                <a:latin typeface="Arial"/>
              </a:rPr>
            </a:br>
            <a:br>
              <a:rPr sz="1799" dirty="0">
                <a:solidFill>
                  <a:prstClr val="black"/>
                </a:solidFill>
                <a:latin typeface="Arial"/>
              </a:rPr>
            </a:br>
            <a:br>
              <a:rPr sz="1799" dirty="0">
                <a:solidFill>
                  <a:prstClr val="black"/>
                </a:solidFill>
                <a:latin typeface="Arial"/>
              </a:rPr>
            </a:br>
            <a:br>
              <a:rPr sz="1799" dirty="0">
                <a:solidFill>
                  <a:prstClr val="black"/>
                </a:solidFill>
                <a:latin typeface="Arial"/>
              </a:rPr>
            </a:br>
            <a:endParaRPr lang="de-DE" sz="1799" spc="-1" dirty="0">
              <a:solidFill>
                <a:prstClr val="black"/>
              </a:solidFill>
              <a:latin typeface="Arial"/>
            </a:endParaRPr>
          </a:p>
          <a:p>
            <a:pPr marL="431827" indent="-323870" defTabSz="914034">
              <a:spcBef>
                <a:spcPts val="1439"/>
              </a:spcBef>
              <a:spcAft>
                <a:spcPts val="720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de-DE" sz="2399" spc="-1" dirty="0">
                <a:solidFill>
                  <a:srgbClr val="000000"/>
                </a:solidFill>
                <a:latin typeface="Arial"/>
              </a:rPr>
              <a:t>Deutscher </a:t>
            </a:r>
            <a:br>
              <a:rPr sz="1799" dirty="0">
                <a:solidFill>
                  <a:prstClr val="black"/>
                </a:solidFill>
                <a:latin typeface="Arial"/>
              </a:rPr>
            </a:br>
            <a:r>
              <a:rPr lang="de-DE" sz="2399" spc="-1" dirty="0">
                <a:solidFill>
                  <a:srgbClr val="000000"/>
                </a:solidFill>
                <a:latin typeface="Arial"/>
              </a:rPr>
              <a:t>Anteil: ~15%</a:t>
            </a:r>
            <a:endParaRPr lang="de-DE" sz="2399" spc="-1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49" name="Chart 48"/>
          <p:cNvGraphicFramePr/>
          <p:nvPr/>
        </p:nvGraphicFramePr>
        <p:xfrm>
          <a:off x="2971386" y="2823734"/>
          <a:ext cx="7268226" cy="4589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0" name="Chart 49"/>
          <p:cNvGraphicFramePr/>
          <p:nvPr/>
        </p:nvGraphicFramePr>
        <p:xfrm>
          <a:off x="597104" y="1280702"/>
          <a:ext cx="7077866" cy="3687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" name="TextShape 3"/>
          <p:cNvSpPr txBox="1"/>
          <p:nvPr/>
        </p:nvSpPr>
        <p:spPr>
          <a:xfrm>
            <a:off x="8369118" y="2950761"/>
            <a:ext cx="1499850" cy="644349"/>
          </a:xfrm>
          <a:prstGeom prst="rect">
            <a:avLst/>
          </a:prstGeom>
          <a:noFill/>
          <a:ln>
            <a:noFill/>
          </a:ln>
        </p:spPr>
        <p:txBody>
          <a:bodyPr lIns="89962" tIns="44981" rIns="89962" bIns="44981">
            <a:spAutoFit/>
          </a:bodyPr>
          <a:lstStyle/>
          <a:p>
            <a:pPr defTabSz="914034"/>
            <a:r>
              <a:rPr lang="de-DE" sz="1799" spc="-1">
                <a:solidFill>
                  <a:srgbClr val="666666"/>
                </a:solidFill>
                <a:latin typeface="Arial"/>
              </a:rPr>
              <a:t>Storage (PB)</a:t>
            </a:r>
            <a:endParaRPr lang="de-DE" sz="1799" spc="-1">
              <a:solidFill>
                <a:prstClr val="black"/>
              </a:solidFill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598F0F-FC47-0B4E-8DDF-A23772752CAE}"/>
              </a:ext>
            </a:extLst>
          </p:cNvPr>
          <p:cNvSpPr txBox="1"/>
          <p:nvPr/>
        </p:nvSpPr>
        <p:spPr>
          <a:xfrm>
            <a:off x="8121051" y="1275509"/>
            <a:ext cx="228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Private </a:t>
            </a:r>
            <a:r>
              <a:rPr lang="en-US" dirty="0" err="1"/>
              <a:t>Abschätzung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458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3C8DF-1C4E-5B4A-902B-3228C1C83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81A338-E004-5F48-A3AC-0CD8B1A388A5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4D4866-4654-4549-B004-7A5FA367C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0"/>
            <a:ext cx="100838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17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3A869-190D-3A46-9ACC-DAE2EC2E2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37" y="1340309"/>
            <a:ext cx="9623081" cy="609141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dirty="0"/>
              <a:t>Theoretical Particle Physics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F5BE24-FA19-F24F-ACE0-C606D90ED80C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34637" y="3765401"/>
            <a:ext cx="9623081" cy="387670"/>
          </a:xfrm>
        </p:spPr>
        <p:txBody>
          <a:bodyPr/>
          <a:lstStyle/>
          <a:p>
            <a:pPr marL="107957" indent="0">
              <a:buNone/>
            </a:pPr>
            <a:r>
              <a:rPr lang="en-US" dirty="0"/>
              <a:t>Disclaimer: not a full picture…</a:t>
            </a:r>
          </a:p>
        </p:txBody>
      </p:sp>
    </p:spTree>
    <p:extLst>
      <p:ext uri="{BB962C8B-B14F-4D97-AF65-F5344CB8AC3E}">
        <p14:creationId xmlns:p14="http://schemas.microsoft.com/office/powerpoint/2010/main" val="1140928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457200" y="177800"/>
            <a:ext cx="9777600" cy="57838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050" tIns="49350" rIns="99050" bIns="493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111" b="1" spc="-1">
                <a:solidFill>
                  <a:srgbClr val="000000"/>
                </a:solidFill>
                <a:latin typeface="Tahoma"/>
                <a:ea typeface="DejaVu Sans"/>
              </a:rPr>
              <a:t>Computing in theoretical particle physics</a:t>
            </a:r>
            <a:endParaRPr lang="en-US" sz="3111" spc="-1">
              <a:latin typeface="Arial"/>
            </a:endParaRPr>
          </a:p>
        </p:txBody>
      </p:sp>
      <p:sp>
        <p:nvSpPr>
          <p:cNvPr id="47" name="CustomShape 2"/>
          <p:cNvSpPr/>
          <p:nvPr/>
        </p:nvSpPr>
        <p:spPr>
          <a:xfrm>
            <a:off x="457200" y="4296950"/>
            <a:ext cx="9777600" cy="8981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8" name="Picture 47"/>
          <p:cNvPicPr/>
          <p:nvPr/>
        </p:nvPicPr>
        <p:blipFill>
          <a:blip r:embed="rId3"/>
          <a:stretch/>
        </p:blipFill>
        <p:spPr>
          <a:xfrm>
            <a:off x="7035800" y="5867400"/>
            <a:ext cx="1945650" cy="1065750"/>
          </a:xfrm>
          <a:prstGeom prst="rect">
            <a:avLst/>
          </a:prstGeom>
          <a:ln>
            <a:noFill/>
          </a:ln>
        </p:spPr>
      </p:pic>
      <p:sp>
        <p:nvSpPr>
          <p:cNvPr id="49" name="CustomShape 3"/>
          <p:cNvSpPr/>
          <p:nvPr/>
        </p:nvSpPr>
        <p:spPr>
          <a:xfrm>
            <a:off x="546100" y="5867400"/>
            <a:ext cx="4889150" cy="114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50" name="Table 4"/>
          <p:cNvGraphicFramePr/>
          <p:nvPr>
            <p:extLst/>
          </p:nvPr>
        </p:nvGraphicFramePr>
        <p:xfrm>
          <a:off x="1116950" y="2787750"/>
          <a:ext cx="8904927" cy="2776040"/>
        </p:xfrm>
        <a:graphic>
          <a:graphicData uri="http://schemas.openxmlformats.org/drawingml/2006/table">
            <a:tbl>
              <a:tblPr/>
              <a:tblGrid>
                <a:gridCol w="1628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05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1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9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23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32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application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(examples)</a:t>
                      </a:r>
                    </a:p>
                  </a:txBody>
                  <a:tcPr marL="87500" marR="87500" marT="44450" marB="4445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000000"/>
                        </a:buClr>
                        <a:buSzPct val="45000"/>
                        <a:buFont typeface="Wingdings" charset="2"/>
                        <a:buNone/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RAM</a:t>
                      </a:r>
                    </a:p>
                  </a:txBody>
                  <a:tcPr marL="87500" marR="87500" marT="44450" marB="4445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#cores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(CPU)</a:t>
                      </a:r>
                    </a:p>
                  </a:txBody>
                  <a:tcPr marL="87500" marR="87500" marT="44450" marB="4445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#cores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(GPU)</a:t>
                      </a:r>
                    </a:p>
                  </a:txBody>
                  <a:tcPr marL="87500" marR="87500" marT="44450" marB="44450">
                    <a:lnL w="720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storage</a:t>
                      </a:r>
                    </a:p>
                  </a:txBody>
                  <a:tcPr marL="87500" marR="87500" marT="44450" marB="4445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parallelization</a:t>
                      </a:r>
                    </a:p>
                  </a:txBody>
                  <a:tcPr marL="87500" marR="87500" marT="44450" marB="4445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/>
                    <a:lstStyle/>
                    <a:p>
                      <a:pPr marL="360" indent="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None/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comments</a:t>
                      </a:r>
                      <a:endParaRPr lang="en-US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500" marR="87500" marT="44450" marB="4445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4C7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Redution to master integrals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500" marR="87500" marT="44450" marB="4445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000000"/>
                        </a:buClr>
                        <a:buSzPct val="45000"/>
                        <a:buFont typeface="Wingdings" charset="2"/>
                        <a:buNone/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O(1TB)</a:t>
                      </a:r>
                    </a:p>
                  </a:txBody>
                  <a:tcPr marL="87500" marR="87500" marT="44450" marB="4445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O(20)</a:t>
                      </a:r>
                    </a:p>
                  </a:txBody>
                  <a:tcPr marL="87500" marR="87500" marT="44450" marB="4445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87500" marR="87500" marT="44450" marB="4445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O(100GB) to O(2TB)</a:t>
                      </a:r>
                    </a:p>
                  </a:txBody>
                  <a:tcPr marL="87500" marR="87500" marT="44450" marB="4445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yes</a:t>
                      </a:r>
                    </a:p>
                  </a:txBody>
                  <a:tcPr marL="87500" marR="87500" marT="44450" marB="4445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Fast local disks necessary, e.g. NVME</a:t>
                      </a:r>
                    </a:p>
                  </a:txBody>
                  <a:tcPr marL="87500" marR="87500" marT="44450" marB="4445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4C7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Numerical evaluation of loop integrals</a:t>
                      </a:r>
                    </a:p>
                  </a:txBody>
                  <a:tcPr marL="87500" marR="87500" marT="44450" marB="4445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000000"/>
                        </a:buClr>
                        <a:buSzPct val="45000"/>
                        <a:buFont typeface="Wingdings" charset="2"/>
                        <a:buNone/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O(256GB)</a:t>
                      </a:r>
                    </a:p>
                  </a:txBody>
                  <a:tcPr marL="87500" marR="87500" marT="44450" marB="4445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O(10)</a:t>
                      </a:r>
                    </a:p>
                  </a:txBody>
                  <a:tcPr marL="87500" marR="87500" marT="44450" marB="4445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2-4 per node</a:t>
                      </a:r>
                    </a:p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O(10-100) nodes</a:t>
                      </a:r>
                    </a:p>
                  </a:txBody>
                  <a:tcPr marL="87500" marR="87500" marT="44450" marB="4445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O(10GB)</a:t>
                      </a:r>
                    </a:p>
                  </a:txBody>
                  <a:tcPr marL="87500" marR="87500" marT="44450" marB="4445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yes</a:t>
                      </a:r>
                    </a:p>
                  </a:txBody>
                  <a:tcPr marL="87500" marR="87500" marT="44450" marB="4445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/>
                    </a:p>
                  </a:txBody>
                  <a:tcPr marL="87500" marR="87500" marT="44450" marB="4445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4C7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850"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Real radiation</a:t>
                      </a:r>
                    </a:p>
                  </a:txBody>
                  <a:tcPr marL="87500" marR="87500" marT="44450" marB="4445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O(10GB)</a:t>
                      </a:r>
                    </a:p>
                  </a:txBody>
                  <a:tcPr marL="87500" marR="87500" marT="44450" marB="4445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O(50.000)-O(100.000)</a:t>
                      </a:r>
                    </a:p>
                  </a:txBody>
                  <a:tcPr marL="87500" marR="87500" marT="44450" marB="4445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87500" marR="87500" marT="44450" marB="4445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O(1-2TB)</a:t>
                      </a:r>
                    </a:p>
                  </a:txBody>
                  <a:tcPr marL="87500" marR="87500" marT="44450" marB="4445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yes</a:t>
                      </a:r>
                    </a:p>
                  </a:txBody>
                  <a:tcPr marL="87500" marR="87500" marT="44450" marB="4445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7500" marR="87500" marT="44450" marB="4445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4C7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1" name="CustomShape 5"/>
          <p:cNvSpPr/>
          <p:nvPr/>
        </p:nvSpPr>
        <p:spPr>
          <a:xfrm>
            <a:off x="1079500" y="1155700"/>
            <a:ext cx="2933700" cy="630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7500" tIns="43750" rIns="87500" bIns="4375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361" spc="-1">
                <a:solidFill>
                  <a:srgbClr val="3465A4"/>
                </a:solidFill>
                <a:latin typeface="Arial"/>
              </a:rPr>
              <a:t>Many different applications with </a:t>
            </a:r>
          </a:p>
          <a:p>
            <a:pPr>
              <a:lnSpc>
                <a:spcPct val="100000"/>
              </a:lnSpc>
            </a:pPr>
            <a:r>
              <a:rPr lang="en-US" sz="1361" spc="-1">
                <a:solidFill>
                  <a:srgbClr val="3465A4"/>
                </a:solidFill>
                <a:latin typeface="Arial"/>
              </a:rPr>
              <a:t>different demands on </a:t>
            </a:r>
          </a:p>
          <a:p>
            <a:pPr>
              <a:lnSpc>
                <a:spcPct val="100000"/>
              </a:lnSpc>
            </a:pPr>
            <a:r>
              <a:rPr lang="en-US" sz="1361" spc="-1">
                <a:solidFill>
                  <a:srgbClr val="3465A4"/>
                </a:solidFill>
                <a:latin typeface="Arial"/>
              </a:rPr>
              <a:t>computer hardware.</a:t>
            </a:r>
          </a:p>
        </p:txBody>
      </p:sp>
      <p:sp>
        <p:nvSpPr>
          <p:cNvPr id="52" name="CustomShape 6"/>
          <p:cNvSpPr/>
          <p:nvPr/>
        </p:nvSpPr>
        <p:spPr>
          <a:xfrm>
            <a:off x="4032800" y="977900"/>
            <a:ext cx="5936700" cy="17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7500" tIns="43750" rIns="87500" bIns="4375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361" spc="-1" dirty="0">
                <a:solidFill>
                  <a:srgbClr val="A1467E"/>
                </a:solidFill>
                <a:latin typeface="Arial"/>
              </a:rPr>
              <a:t>Typical workflow/tasks: </a:t>
            </a:r>
          </a:p>
          <a:p>
            <a:pPr>
              <a:lnSpc>
                <a:spcPct val="100000"/>
              </a:lnSpc>
            </a:pPr>
            <a:r>
              <a:rPr lang="en-US" sz="1361" spc="-1" dirty="0">
                <a:solidFill>
                  <a:srgbClr val="A1467E"/>
                </a:solidFill>
                <a:latin typeface="Arial"/>
              </a:rPr>
              <a:t>- generation of amplitudes, </a:t>
            </a:r>
          </a:p>
          <a:p>
            <a:pPr>
              <a:lnSpc>
                <a:spcPct val="100000"/>
              </a:lnSpc>
            </a:pPr>
            <a:r>
              <a:rPr lang="en-US" sz="1361" spc="-1" dirty="0">
                <a:solidFill>
                  <a:srgbClr val="A1467E"/>
                </a:solidFill>
                <a:latin typeface="Arial"/>
              </a:rPr>
              <a:t>- processing of amplitudes (integral families, asymptotic expansions etc.)</a:t>
            </a:r>
          </a:p>
          <a:p>
            <a:pPr>
              <a:lnSpc>
                <a:spcPct val="100000"/>
              </a:lnSpc>
            </a:pPr>
            <a:r>
              <a:rPr lang="en-US" sz="1361" spc="-1" dirty="0">
                <a:solidFill>
                  <a:srgbClr val="A1467E"/>
                </a:solidFill>
                <a:latin typeface="Arial"/>
              </a:rPr>
              <a:t>- reduction to so-called master integrals</a:t>
            </a:r>
          </a:p>
          <a:p>
            <a:pPr>
              <a:lnSpc>
                <a:spcPct val="100000"/>
              </a:lnSpc>
            </a:pPr>
            <a:r>
              <a:rPr lang="en-US" sz="1361" spc="-1" dirty="0">
                <a:solidFill>
                  <a:srgbClr val="A1467E"/>
                </a:solidFill>
                <a:latin typeface="Arial"/>
              </a:rPr>
              <a:t>- analytic computation of master integrals</a:t>
            </a:r>
          </a:p>
          <a:p>
            <a:pPr>
              <a:lnSpc>
                <a:spcPct val="100000"/>
              </a:lnSpc>
            </a:pPr>
            <a:r>
              <a:rPr lang="en-US" sz="1361" spc="-1" dirty="0">
                <a:solidFill>
                  <a:srgbClr val="A1467E"/>
                </a:solidFill>
                <a:latin typeface="Arial"/>
              </a:rPr>
              <a:t>- numerical computation of master integrals</a:t>
            </a:r>
          </a:p>
          <a:p>
            <a:pPr>
              <a:lnSpc>
                <a:spcPct val="100000"/>
              </a:lnSpc>
            </a:pPr>
            <a:r>
              <a:rPr lang="en-US" sz="1361" spc="-1" dirty="0">
                <a:solidFill>
                  <a:srgbClr val="A1467E"/>
                </a:solidFill>
                <a:latin typeface="Arial"/>
              </a:rPr>
              <a:t>- real radiation/phase space integration</a:t>
            </a:r>
          </a:p>
          <a:p>
            <a:pPr>
              <a:lnSpc>
                <a:spcPct val="100000"/>
              </a:lnSpc>
            </a:pPr>
            <a:r>
              <a:rPr lang="en-US" sz="1361" spc="-1" dirty="0">
                <a:solidFill>
                  <a:srgbClr val="A1467E"/>
                </a:solidFill>
                <a:latin typeface="Arial"/>
              </a:rPr>
              <a:t>- ...</a:t>
            </a:r>
          </a:p>
        </p:txBody>
      </p:sp>
      <p:pic>
        <p:nvPicPr>
          <p:cNvPr id="53" name="Picture 52"/>
          <p:cNvPicPr/>
          <p:nvPr/>
        </p:nvPicPr>
        <p:blipFill>
          <a:blip r:embed="rId4"/>
          <a:stretch/>
        </p:blipFill>
        <p:spPr>
          <a:xfrm>
            <a:off x="1346200" y="5720400"/>
            <a:ext cx="1333150" cy="1480500"/>
          </a:xfrm>
          <a:prstGeom prst="rect">
            <a:avLst/>
          </a:prstGeom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0CD9E7-12A1-9E4A-9163-0605FEF4862D}"/>
              </a:ext>
            </a:extLst>
          </p:cNvPr>
          <p:cNvSpPr txBox="1"/>
          <p:nvPr/>
        </p:nvSpPr>
        <p:spPr>
          <a:xfrm>
            <a:off x="6413500" y="7052094"/>
            <a:ext cx="3929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from Matthias </a:t>
            </a:r>
            <a:r>
              <a:rPr lang="en-US" dirty="0" err="1"/>
              <a:t>Steinhauser</a:t>
            </a:r>
            <a:r>
              <a:rPr lang="en-US" dirty="0"/>
              <a:t>, KIT</a:t>
            </a:r>
          </a:p>
        </p:txBody>
      </p:sp>
    </p:spTree>
    <p:extLst>
      <p:ext uri="{BB962C8B-B14F-4D97-AF65-F5344CB8AC3E}">
        <p14:creationId xmlns:p14="http://schemas.microsoft.com/office/powerpoint/2010/main" val="534672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9BB491-237D-E742-9E6B-2990853A0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37" y="627437"/>
            <a:ext cx="9623081" cy="609141"/>
          </a:xfrm>
        </p:spPr>
        <p:txBody>
          <a:bodyPr/>
          <a:lstStyle/>
          <a:p>
            <a:r>
              <a:rPr lang="en-US" dirty="0"/>
              <a:t>Theoretical Particle Physics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C42889-88C3-C142-9A76-CBFDC1BC5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300" y="1541714"/>
            <a:ext cx="5037245" cy="3559574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292530-ABCC-9944-911E-053A606E7C5E}"/>
              </a:ext>
            </a:extLst>
          </p:cNvPr>
          <p:cNvSpPr txBox="1"/>
          <p:nvPr/>
        </p:nvSpPr>
        <p:spPr>
          <a:xfrm>
            <a:off x="268292" y="1568450"/>
            <a:ext cx="32496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Computing Needs</a:t>
            </a:r>
          </a:p>
          <a:p>
            <a:r>
              <a:rPr lang="en-US" sz="2400" dirty="0"/>
              <a:t>up to ~100.000 cores</a:t>
            </a:r>
            <a:br>
              <a:rPr lang="en-US" sz="2400" dirty="0"/>
            </a:br>
            <a:r>
              <a:rPr lang="en-US" sz="2400" dirty="0"/>
              <a:t>for certain calculations</a:t>
            </a:r>
          </a:p>
          <a:p>
            <a:endParaRPr lang="en-US" sz="2400" dirty="0"/>
          </a:p>
          <a:p>
            <a:r>
              <a:rPr lang="en-US" sz="2400" dirty="0"/>
              <a:t>Typically done at</a:t>
            </a:r>
            <a:br>
              <a:rPr lang="en-US" sz="2400" dirty="0"/>
            </a:br>
            <a:r>
              <a:rPr lang="en-US" sz="2400" dirty="0"/>
              <a:t>HPC centers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8DF250-42F3-5E44-8E3A-AC6449DE8AFD}"/>
              </a:ext>
            </a:extLst>
          </p:cNvPr>
          <p:cNvSpPr txBox="1"/>
          <p:nvPr/>
        </p:nvSpPr>
        <p:spPr>
          <a:xfrm>
            <a:off x="5159200" y="4740916"/>
            <a:ext cx="3929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from Matthias </a:t>
            </a:r>
            <a:r>
              <a:rPr lang="en-US" dirty="0" err="1"/>
              <a:t>Steinhauser</a:t>
            </a:r>
            <a:r>
              <a:rPr lang="en-US" dirty="0"/>
              <a:t>, KIT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BAF7E0-4379-284A-9F3D-C4BB1443A397}"/>
              </a:ext>
            </a:extLst>
          </p:cNvPr>
          <p:cNvSpPr txBox="1"/>
          <p:nvPr/>
        </p:nvSpPr>
        <p:spPr>
          <a:xfrm>
            <a:off x="1003300" y="5542415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Challenge: Data Storage and Management</a:t>
            </a:r>
          </a:p>
          <a:p>
            <a:r>
              <a:rPr lang="en-US" sz="2400" dirty="0"/>
              <a:t>Datasets approaching size of several PB</a:t>
            </a:r>
            <a:br>
              <a:rPr lang="en-US" sz="2400" dirty="0"/>
            </a:br>
            <a:r>
              <a:rPr lang="en-US" sz="2400" dirty="0"/>
              <a:t>Long term storage strategy?</a:t>
            </a:r>
            <a:br>
              <a:rPr lang="en-US" sz="2400" dirty="0"/>
            </a:br>
            <a:r>
              <a:rPr lang="en-US" sz="2400" dirty="0"/>
              <a:t>Data Management and availability at analysis sites?</a:t>
            </a:r>
          </a:p>
        </p:txBody>
      </p:sp>
    </p:spTree>
    <p:extLst>
      <p:ext uri="{BB962C8B-B14F-4D97-AF65-F5344CB8AC3E}">
        <p14:creationId xmlns:p14="http://schemas.microsoft.com/office/powerpoint/2010/main" val="2236831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12155" y="7138875"/>
            <a:ext cx="1485265" cy="89535"/>
          </a:xfrm>
          <a:custGeom>
            <a:avLst/>
            <a:gdLst/>
            <a:ahLst/>
            <a:cxnLst/>
            <a:rect l="l" t="t" r="r" b="b"/>
            <a:pathLst>
              <a:path w="1485265" h="89534">
                <a:moveTo>
                  <a:pt x="0" y="0"/>
                </a:moveTo>
                <a:lnTo>
                  <a:pt x="1484942" y="0"/>
                </a:lnTo>
                <a:lnTo>
                  <a:pt x="1484942" y="88968"/>
                </a:lnTo>
                <a:lnTo>
                  <a:pt x="0" y="88968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93740" y="7138875"/>
            <a:ext cx="1485265" cy="89535"/>
          </a:xfrm>
          <a:custGeom>
            <a:avLst/>
            <a:gdLst/>
            <a:ahLst/>
            <a:cxnLst/>
            <a:rect l="l" t="t" r="r" b="b"/>
            <a:pathLst>
              <a:path w="1485265" h="89534">
                <a:moveTo>
                  <a:pt x="0" y="0"/>
                </a:moveTo>
                <a:lnTo>
                  <a:pt x="1484941" y="0"/>
                </a:lnTo>
                <a:lnTo>
                  <a:pt x="1484941" y="88968"/>
                </a:lnTo>
                <a:lnTo>
                  <a:pt x="0" y="88968"/>
                </a:lnTo>
                <a:lnTo>
                  <a:pt x="0" y="0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78680" y="7138875"/>
            <a:ext cx="1485265" cy="89535"/>
          </a:xfrm>
          <a:custGeom>
            <a:avLst/>
            <a:gdLst/>
            <a:ahLst/>
            <a:cxnLst/>
            <a:rect l="l" t="t" r="r" b="b"/>
            <a:pathLst>
              <a:path w="1485265" h="89534">
                <a:moveTo>
                  <a:pt x="0" y="0"/>
                </a:moveTo>
                <a:lnTo>
                  <a:pt x="1484941" y="0"/>
                </a:lnTo>
                <a:lnTo>
                  <a:pt x="1484941" y="88968"/>
                </a:lnTo>
                <a:lnTo>
                  <a:pt x="0" y="88968"/>
                </a:lnTo>
                <a:lnTo>
                  <a:pt x="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8000" y="7051586"/>
            <a:ext cx="9664700" cy="87630"/>
          </a:xfrm>
          <a:custGeom>
            <a:avLst/>
            <a:gdLst/>
            <a:ahLst/>
            <a:cxnLst/>
            <a:rect l="l" t="t" r="r" b="b"/>
            <a:pathLst>
              <a:path w="9664700" h="87629">
                <a:moveTo>
                  <a:pt x="0" y="0"/>
                </a:moveTo>
                <a:lnTo>
                  <a:pt x="9664700" y="0"/>
                </a:lnTo>
                <a:lnTo>
                  <a:pt x="9664700" y="87289"/>
                </a:lnTo>
                <a:lnTo>
                  <a:pt x="0" y="87289"/>
                </a:lnTo>
                <a:lnTo>
                  <a:pt x="0" y="0"/>
                </a:lnTo>
                <a:close/>
              </a:path>
            </a:pathLst>
          </a:custGeom>
          <a:solidFill>
            <a:srgbClr val="0059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93740" y="7227843"/>
            <a:ext cx="2969895" cy="87630"/>
          </a:xfrm>
          <a:custGeom>
            <a:avLst/>
            <a:gdLst/>
            <a:ahLst/>
            <a:cxnLst/>
            <a:rect l="l" t="t" r="r" b="b"/>
            <a:pathLst>
              <a:path w="2969895" h="87629">
                <a:moveTo>
                  <a:pt x="0" y="0"/>
                </a:moveTo>
                <a:lnTo>
                  <a:pt x="2969882" y="0"/>
                </a:lnTo>
                <a:lnTo>
                  <a:pt x="2969882" y="87289"/>
                </a:lnTo>
                <a:lnTo>
                  <a:pt x="0" y="87289"/>
                </a:lnTo>
                <a:lnTo>
                  <a:pt x="0" y="0"/>
                </a:lnTo>
                <a:close/>
              </a:path>
            </a:pathLst>
          </a:custGeom>
          <a:solidFill>
            <a:srgbClr val="0059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12155" y="7316810"/>
            <a:ext cx="1485265" cy="87630"/>
          </a:xfrm>
          <a:custGeom>
            <a:avLst/>
            <a:gdLst/>
            <a:ahLst/>
            <a:cxnLst/>
            <a:rect l="l" t="t" r="r" b="b"/>
            <a:pathLst>
              <a:path w="1485265" h="87629">
                <a:moveTo>
                  <a:pt x="0" y="0"/>
                </a:moveTo>
                <a:lnTo>
                  <a:pt x="1484942" y="0"/>
                </a:lnTo>
                <a:lnTo>
                  <a:pt x="1484942" y="87289"/>
                </a:lnTo>
                <a:lnTo>
                  <a:pt x="0" y="87289"/>
                </a:lnTo>
                <a:lnTo>
                  <a:pt x="0" y="0"/>
                </a:lnTo>
                <a:close/>
              </a:path>
            </a:pathLst>
          </a:custGeom>
          <a:solidFill>
            <a:srgbClr val="0059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8000" y="1075649"/>
            <a:ext cx="9664700" cy="87630"/>
          </a:xfrm>
          <a:custGeom>
            <a:avLst/>
            <a:gdLst/>
            <a:ahLst/>
            <a:cxnLst/>
            <a:rect l="l" t="t" r="r" b="b"/>
            <a:pathLst>
              <a:path w="9664700" h="87630">
                <a:moveTo>
                  <a:pt x="0" y="0"/>
                </a:moveTo>
                <a:lnTo>
                  <a:pt x="9664700" y="0"/>
                </a:lnTo>
                <a:lnTo>
                  <a:pt x="9664700" y="87288"/>
                </a:lnTo>
                <a:lnTo>
                  <a:pt x="0" y="87288"/>
                </a:lnTo>
                <a:lnTo>
                  <a:pt x="0" y="0"/>
                </a:lnTo>
                <a:close/>
              </a:path>
            </a:pathLst>
          </a:custGeom>
          <a:solidFill>
            <a:srgbClr val="0059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58904" y="192686"/>
            <a:ext cx="1048685" cy="874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8001" y="1400387"/>
            <a:ext cx="9664698" cy="6003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679591" y="4555577"/>
            <a:ext cx="3492500" cy="17672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9370" rIns="0" bIns="0" rtlCol="0">
            <a:spAutoFit/>
          </a:bodyPr>
          <a:lstStyle/>
          <a:p>
            <a:pPr marL="458470" indent="-361950">
              <a:lnSpc>
                <a:spcPct val="100000"/>
              </a:lnSpc>
              <a:spcBef>
                <a:spcPts val="310"/>
              </a:spcBef>
              <a:buClr>
                <a:srgbClr val="FDBB63"/>
              </a:buClr>
              <a:buFont typeface="Wingdings"/>
              <a:buChar char="▪"/>
              <a:tabLst>
                <a:tab pos="459105" algn="l"/>
              </a:tabLst>
            </a:pPr>
            <a:r>
              <a:rPr sz="2000" b="1" spc="-5" dirty="0">
                <a:latin typeface="Calibri"/>
                <a:cs typeface="Calibri"/>
              </a:rPr>
              <a:t>ESFRI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Landmark</a:t>
            </a:r>
            <a:endParaRPr sz="2000" dirty="0">
              <a:latin typeface="Calibri"/>
              <a:cs typeface="Calibri"/>
            </a:endParaRPr>
          </a:p>
          <a:p>
            <a:pPr marL="458470" marR="93980" indent="-361950">
              <a:lnSpc>
                <a:spcPct val="100000"/>
              </a:lnSpc>
              <a:spcBef>
                <a:spcPts val="480"/>
              </a:spcBef>
              <a:buClr>
                <a:srgbClr val="FDBB63"/>
              </a:buClr>
              <a:buFont typeface="Wingdings"/>
              <a:buChar char="▪"/>
              <a:tabLst>
                <a:tab pos="459105" algn="l"/>
              </a:tabLst>
            </a:pPr>
            <a:r>
              <a:rPr sz="2000" b="1" spc="-60" dirty="0">
                <a:latin typeface="Calibri"/>
                <a:cs typeface="Calibri"/>
              </a:rPr>
              <a:t>Top </a:t>
            </a:r>
            <a:r>
              <a:rPr sz="2000" b="1" dirty="0">
                <a:latin typeface="Calibri"/>
                <a:cs typeface="Calibri"/>
              </a:rPr>
              <a:t>priority </a:t>
            </a:r>
            <a:r>
              <a:rPr sz="2000" b="1" spc="-10" dirty="0">
                <a:latin typeface="Calibri"/>
                <a:cs typeface="Calibri"/>
              </a:rPr>
              <a:t>for </a:t>
            </a:r>
            <a:r>
              <a:rPr sz="2000" b="1" dirty="0">
                <a:latin typeface="Calibri"/>
                <a:cs typeface="Calibri"/>
              </a:rPr>
              <a:t>European  Nuclear </a:t>
            </a:r>
            <a:r>
              <a:rPr sz="2000" b="1" spc="-5" dirty="0">
                <a:latin typeface="Calibri"/>
                <a:cs typeface="Calibri"/>
              </a:rPr>
              <a:t>Physics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Community</a:t>
            </a:r>
            <a:endParaRPr sz="2000" dirty="0">
              <a:latin typeface="Calibri"/>
              <a:cs typeface="Calibri"/>
            </a:endParaRPr>
          </a:p>
          <a:p>
            <a:pPr marL="458470" marR="522605" indent="-361950">
              <a:lnSpc>
                <a:spcPct val="100000"/>
              </a:lnSpc>
              <a:spcBef>
                <a:spcPts val="505"/>
              </a:spcBef>
              <a:buClr>
                <a:srgbClr val="FDBB63"/>
              </a:buClr>
              <a:buFont typeface="Wingdings"/>
              <a:buChar char="▪"/>
              <a:tabLst>
                <a:tab pos="459105" algn="l"/>
              </a:tabLst>
            </a:pPr>
            <a:r>
              <a:rPr sz="2000" b="1" spc="-5" dirty="0">
                <a:latin typeface="Calibri"/>
                <a:cs typeface="Calibri"/>
              </a:rPr>
              <a:t>Driver </a:t>
            </a:r>
            <a:r>
              <a:rPr sz="2000" b="1" spc="-10" dirty="0">
                <a:latin typeface="Calibri"/>
                <a:cs typeface="Calibri"/>
              </a:rPr>
              <a:t>for </a:t>
            </a:r>
            <a:r>
              <a:rPr sz="2000" b="1" spc="-5" dirty="0">
                <a:latin typeface="Calibri"/>
                <a:cs typeface="Calibri"/>
              </a:rPr>
              <a:t>Innovation </a:t>
            </a:r>
            <a:r>
              <a:rPr sz="2000" b="1" spc="-340" dirty="0">
                <a:latin typeface="Calibri"/>
                <a:cs typeface="Calibri"/>
              </a:rPr>
              <a:t>in  </a:t>
            </a:r>
            <a:r>
              <a:rPr sz="2000" b="1" dirty="0">
                <a:latin typeface="Calibri"/>
                <a:cs typeface="Calibri"/>
              </a:rPr>
              <a:t>Science and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Technology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68658" y="428752"/>
            <a:ext cx="6546850" cy="413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10" dirty="0">
                <a:solidFill>
                  <a:srgbClr val="333333"/>
                </a:solidFill>
                <a:latin typeface="Arial"/>
                <a:cs typeface="Arial"/>
              </a:rPr>
              <a:t>FAIR:</a:t>
            </a:r>
            <a:r>
              <a:rPr sz="2300" b="1" spc="10" dirty="0">
                <a:solidFill>
                  <a:srgbClr val="333333"/>
                </a:solidFill>
                <a:latin typeface="Arial"/>
                <a:cs typeface="Arial"/>
              </a:rPr>
              <a:t>Facility for Antiproton and </a:t>
            </a:r>
            <a:r>
              <a:rPr sz="2300" b="1" spc="5" dirty="0">
                <a:solidFill>
                  <a:srgbClr val="333333"/>
                </a:solidFill>
                <a:latin typeface="Arial"/>
                <a:cs typeface="Arial"/>
              </a:rPr>
              <a:t>Ion</a:t>
            </a:r>
            <a:r>
              <a:rPr sz="2300" b="1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300" b="1" spc="5" dirty="0">
                <a:solidFill>
                  <a:srgbClr val="333333"/>
                </a:solidFill>
                <a:latin typeface="Arial"/>
                <a:cs typeface="Arial"/>
              </a:rPr>
              <a:t>Research</a:t>
            </a:r>
            <a:endParaRPr sz="23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43257" y="6937973"/>
            <a:ext cx="6690856" cy="4661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509663" y="7181619"/>
            <a:ext cx="96520" cy="19621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2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83AB95BF-C0A3-BE49-88DB-AA53DF6E31F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6708D2-37A2-174C-9583-01A1C92FD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F71243-E1E9-C04B-8B6D-7C66561C2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FAIR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Becoming operational in the HL-LHC timeframe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FAIR Tier-0 in Germany at GSI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Tight integration of Online Computing and Tier-0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Resources: ~3M HS06 + online, </a:t>
            </a:r>
            <a:br>
              <a:rPr lang="en-US" dirty="0"/>
            </a:br>
            <a:r>
              <a:rPr lang="en-US" dirty="0"/>
              <a:t>			     170PB disk, 38PB tape/year (single replica)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Belle II</a:t>
            </a:r>
          </a:p>
          <a:p>
            <a:r>
              <a:rPr lang="en-US" dirty="0"/>
              <a:t>Resources at HL-LHC timeframe: </a:t>
            </a:r>
            <a:br>
              <a:rPr lang="en-US" dirty="0"/>
            </a:br>
            <a:r>
              <a:rPr lang="en-US" dirty="0"/>
              <a:t>~3-4M HS06, ~300PB disk</a:t>
            </a:r>
          </a:p>
          <a:p>
            <a:r>
              <a:rPr lang="en-US" dirty="0"/>
              <a:t>German membership ~20%, </a:t>
            </a:r>
            <a:br>
              <a:rPr lang="en-US" dirty="0"/>
            </a:br>
            <a:r>
              <a:rPr lang="en-US" dirty="0"/>
              <a:t>strong German computing contribution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(Theoretical Particle Physics)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HPC for computation; main challenge data storage and management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F852E1-0CA2-144C-A47C-859690C3E584}"/>
              </a:ext>
            </a:extLst>
          </p:cNvPr>
          <p:cNvSpPr txBox="1"/>
          <p:nvPr/>
        </p:nvSpPr>
        <p:spPr>
          <a:xfrm>
            <a:off x="8496859" y="3092450"/>
            <a:ext cx="1879041" cy="1938992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en-US" sz="2000" b="1" dirty="0"/>
              <a:t>Common</a:t>
            </a:r>
          </a:p>
          <a:p>
            <a:pPr algn="ctr"/>
            <a:br>
              <a:rPr lang="en-US" sz="2000" dirty="0"/>
            </a:br>
            <a:r>
              <a:rPr lang="en-US" sz="2000" dirty="0"/>
              <a:t>Leading </a:t>
            </a:r>
            <a:br>
              <a:rPr lang="en-US" sz="2000" dirty="0"/>
            </a:br>
            <a:r>
              <a:rPr lang="en-US" sz="2000" dirty="0"/>
              <a:t>German role in</a:t>
            </a:r>
            <a:br>
              <a:rPr lang="en-US" sz="2000" dirty="0"/>
            </a:br>
            <a:r>
              <a:rPr lang="en-US" sz="2000" dirty="0"/>
              <a:t>software </a:t>
            </a:r>
            <a:br>
              <a:rPr lang="en-US" sz="2000" dirty="0"/>
            </a:br>
            <a:r>
              <a:rPr lang="en-US" sz="2000" dirty="0"/>
              <a:t>development</a:t>
            </a:r>
          </a:p>
        </p:txBody>
      </p:sp>
    </p:spTree>
    <p:extLst>
      <p:ext uri="{BB962C8B-B14F-4D97-AF65-F5344CB8AC3E}">
        <p14:creationId xmlns:p14="http://schemas.microsoft.com/office/powerpoint/2010/main" val="2222179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DA740-68FC-6446-8EEF-83FB9B0E9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FAIR – Civil Construction</a:t>
            </a:r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A1154CDC-0F68-A248-9998-84A96BEDB0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2105" y="1339850"/>
            <a:ext cx="8747080" cy="49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Rectangle 14">
            <a:extLst>
              <a:ext uri="{FF2B5EF4-FFF2-40B4-BE49-F238E27FC236}">
                <a16:creationId xmlns:a16="http://schemas.microsoft.com/office/drawing/2014/main" id="{215CF70F-F5F0-9642-BAB5-820DEB576197}"/>
              </a:ext>
            </a:extLst>
          </p:cNvPr>
          <p:cNvSpPr>
            <a:spLocks/>
          </p:cNvSpPr>
          <p:nvPr/>
        </p:nvSpPr>
        <p:spPr bwMode="auto">
          <a:xfrm>
            <a:off x="6256240" y="1519870"/>
            <a:ext cx="3544900" cy="99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2000" b="1" dirty="0">
                <a:solidFill>
                  <a:schemeClr val="accent4"/>
                </a:solidFill>
                <a:latin typeface="+mn-lt"/>
                <a:cs typeface="Arial" pitchFamily="34" charset="0"/>
              </a:rPr>
              <a:t>Synchrotrons:     1.1 km</a:t>
            </a:r>
          </a:p>
          <a:p>
            <a:pPr marL="39688"/>
            <a:r>
              <a:rPr lang="en-US" sz="2000" b="1" dirty="0">
                <a:solidFill>
                  <a:schemeClr val="accent4"/>
                </a:solidFill>
                <a:latin typeface="+mn-lt"/>
                <a:cs typeface="Arial" pitchFamily="34" charset="0"/>
              </a:rPr>
              <a:t>HESR:		0.6 km</a:t>
            </a:r>
          </a:p>
          <a:p>
            <a:pPr marL="39688"/>
            <a:r>
              <a:rPr lang="en-US" sz="2000" b="1" dirty="0">
                <a:solidFill>
                  <a:schemeClr val="accent4"/>
                </a:solidFill>
                <a:latin typeface="+mn-lt"/>
                <a:cs typeface="Arial" pitchFamily="34" charset="0"/>
              </a:rPr>
              <a:t>With beamlines: 3.2 km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97F7E004-D0CA-014F-A62A-1F96AA5BBB8F}"/>
              </a:ext>
            </a:extLst>
          </p:cNvPr>
          <p:cNvSpPr>
            <a:spLocks/>
          </p:cNvSpPr>
          <p:nvPr/>
        </p:nvSpPr>
        <p:spPr bwMode="auto">
          <a:xfrm>
            <a:off x="998670" y="3455085"/>
            <a:ext cx="1106615" cy="63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1800" dirty="0">
                <a:solidFill>
                  <a:schemeClr val="accent3"/>
                </a:solidFill>
                <a:latin typeface="+mn-lt"/>
                <a:cs typeface="Arial" pitchFamily="34" charset="0"/>
              </a:rPr>
              <a:t>Existing SIS 18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9B27F87-54E3-DD40-9AEE-CFFF7AED740D}"/>
              </a:ext>
            </a:extLst>
          </p:cNvPr>
          <p:cNvSpPr>
            <a:spLocks/>
          </p:cNvSpPr>
          <p:nvPr/>
        </p:nvSpPr>
        <p:spPr bwMode="auto">
          <a:xfrm>
            <a:off x="927100" y="5300290"/>
            <a:ext cx="6533780" cy="152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2000" dirty="0">
                <a:solidFill>
                  <a:srgbClr val="000000"/>
                </a:solidFill>
                <a:latin typeface="+mn-lt"/>
                <a:cs typeface="Arial" charset="0"/>
              </a:rPr>
              <a:t>Total area &gt; 200 000 m</a:t>
            </a:r>
            <a:r>
              <a:rPr lang="en-US" sz="2000" baseline="30000" dirty="0">
                <a:solidFill>
                  <a:srgbClr val="000000"/>
                </a:solidFill>
                <a:latin typeface="+mn-lt"/>
                <a:cs typeface="Arial" charset="0"/>
              </a:rPr>
              <a:t>2</a:t>
            </a:r>
          </a:p>
          <a:p>
            <a:pPr marL="39688"/>
            <a:r>
              <a:rPr lang="en-US" sz="2000" dirty="0">
                <a:solidFill>
                  <a:srgbClr val="000000"/>
                </a:solidFill>
                <a:latin typeface="+mn-lt"/>
                <a:cs typeface="Arial" charset="0"/>
              </a:rPr>
              <a:t>Area buildings ~ 98 000 m</a:t>
            </a:r>
            <a:r>
              <a:rPr lang="en-US" sz="2000" baseline="30000" dirty="0">
                <a:solidFill>
                  <a:srgbClr val="000000"/>
                </a:solidFill>
                <a:latin typeface="+mn-lt"/>
                <a:cs typeface="Arial" charset="0"/>
              </a:rPr>
              <a:t>2</a:t>
            </a:r>
          </a:p>
          <a:p>
            <a:pPr marL="39688"/>
            <a:r>
              <a:rPr lang="en-US" sz="2000" dirty="0">
                <a:solidFill>
                  <a:srgbClr val="000000"/>
                </a:solidFill>
                <a:latin typeface="+mn-lt"/>
                <a:cs typeface="Arial" charset="0"/>
              </a:rPr>
              <a:t>Usable area ~ 135 000 m</a:t>
            </a:r>
            <a:r>
              <a:rPr lang="en-US" sz="2000" baseline="30000" dirty="0">
                <a:solidFill>
                  <a:srgbClr val="000000"/>
                </a:solidFill>
                <a:latin typeface="+mn-lt"/>
                <a:cs typeface="Arial" charset="0"/>
              </a:rPr>
              <a:t>2</a:t>
            </a:r>
          </a:p>
          <a:p>
            <a:pPr marL="39688"/>
            <a:r>
              <a:rPr lang="en-US" sz="2000" b="1" dirty="0">
                <a:solidFill>
                  <a:srgbClr val="000000"/>
                </a:solidFill>
                <a:latin typeface="+mn-lt"/>
                <a:cs typeface="Arial" charset="0"/>
              </a:rPr>
              <a:t>Volume of buildings ~ 1 049 000 m</a:t>
            </a:r>
            <a:r>
              <a:rPr lang="en-US" sz="2000" b="1" baseline="30000" dirty="0">
                <a:solidFill>
                  <a:srgbClr val="000000"/>
                </a:solidFill>
                <a:latin typeface="+mn-lt"/>
                <a:cs typeface="Arial" charset="0"/>
              </a:rPr>
              <a:t>3</a:t>
            </a:r>
          </a:p>
          <a:p>
            <a:pPr marL="39688"/>
            <a:r>
              <a:rPr lang="en-US" sz="2000" dirty="0">
                <a:solidFill>
                  <a:srgbClr val="000000"/>
                </a:solidFill>
                <a:latin typeface="+mn-lt"/>
                <a:cs typeface="Arial" charset="0"/>
              </a:rPr>
              <a:t>Substructure:~ 1500 pillars, up to 65 m deep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CDA0E21-8DAD-CD48-9000-CF69FAEA95F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9476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A31FE-D742-6D45-AB6A-A831C9BC1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79" y="627888"/>
            <a:ext cx="4874260" cy="461665"/>
          </a:xfrm>
        </p:spPr>
        <p:txBody>
          <a:bodyPr/>
          <a:lstStyle/>
          <a:p>
            <a:r>
              <a:rPr lang="en-US" dirty="0"/>
              <a:t>FAIR – Civil Construction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2F65B0-942D-0846-A98B-9A6B48CEBE0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345131-26E1-FC4D-BB30-CCDB9F239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1797050"/>
            <a:ext cx="6224970" cy="4149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2056A7-D301-924D-8E7C-E133D29DD7F6}"/>
              </a:ext>
            </a:extLst>
          </p:cNvPr>
          <p:cNvSpPr txBox="1"/>
          <p:nvPr/>
        </p:nvSpPr>
        <p:spPr>
          <a:xfrm>
            <a:off x="7389660" y="2940177"/>
            <a:ext cx="27620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Contract for Area South</a:t>
            </a:r>
            <a:br>
              <a:rPr lang="en-US" dirty="0"/>
            </a:br>
            <a:r>
              <a:rPr lang="en-US" dirty="0"/>
              <a:t>Shell Construction awarded</a:t>
            </a:r>
            <a:br>
              <a:rPr lang="en-US" dirty="0"/>
            </a:br>
            <a:r>
              <a:rPr lang="en-US" dirty="0"/>
              <a:t>in April 2020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335D8C0-9DF1-4C48-BE35-504C673CC7B1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5499100" y="2478948"/>
            <a:ext cx="1890560" cy="9228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3EA0913-D189-F244-8802-6107E57DC602}"/>
              </a:ext>
            </a:extLst>
          </p:cNvPr>
          <p:cNvSpPr txBox="1"/>
          <p:nvPr/>
        </p:nvSpPr>
        <p:spPr>
          <a:xfrm>
            <a:off x="698500" y="1446797"/>
            <a:ext cx="3653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FAIR Construction Site: October 2019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822445-320C-1D4A-8E54-FDAEAF6307BA}"/>
              </a:ext>
            </a:extLst>
          </p:cNvPr>
          <p:cNvSpPr txBox="1"/>
          <p:nvPr/>
        </p:nvSpPr>
        <p:spPr>
          <a:xfrm>
            <a:off x="7404100" y="4921250"/>
            <a:ext cx="2499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Tunnel Excavation nearly</a:t>
            </a:r>
            <a:br>
              <a:rPr lang="en-US" dirty="0"/>
            </a:br>
            <a:r>
              <a:rPr lang="en-US" dirty="0"/>
              <a:t>completed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BA625B-8AE6-5A44-85F4-EBFCFBFFB86D}"/>
              </a:ext>
            </a:extLst>
          </p:cNvPr>
          <p:cNvSpPr txBox="1"/>
          <p:nvPr/>
        </p:nvSpPr>
        <p:spPr>
          <a:xfrm>
            <a:off x="7389660" y="4018708"/>
            <a:ext cx="2200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tunnel segments</a:t>
            </a:r>
            <a:br>
              <a:rPr lang="en-US" dirty="0"/>
            </a:br>
            <a:r>
              <a:rPr lang="en-US" dirty="0"/>
              <a:t>constructed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ED5D076-8101-614F-A321-98ABF6451FAF}"/>
              </a:ext>
            </a:extLst>
          </p:cNvPr>
          <p:cNvCxnSpPr/>
          <p:nvPr/>
        </p:nvCxnSpPr>
        <p:spPr>
          <a:xfrm flipH="1" flipV="1">
            <a:off x="5705139" y="3872040"/>
            <a:ext cx="1546561" cy="1773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35F6F9E-5035-4F45-96DB-972326FB93B0}"/>
              </a:ext>
            </a:extLst>
          </p:cNvPr>
          <p:cNvCxnSpPr>
            <a:cxnSpLocks/>
          </p:cNvCxnSpPr>
          <p:nvPr/>
        </p:nvCxnSpPr>
        <p:spPr>
          <a:xfrm flipH="1" flipV="1">
            <a:off x="5194300" y="4909535"/>
            <a:ext cx="2057401" cy="1467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70AF208-FBFE-F749-924F-C50928786E47}"/>
              </a:ext>
            </a:extLst>
          </p:cNvPr>
          <p:cNvSpPr txBox="1"/>
          <p:nvPr/>
        </p:nvSpPr>
        <p:spPr>
          <a:xfrm>
            <a:off x="698500" y="6427549"/>
            <a:ext cx="5411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Video from March 2020: https://</a:t>
            </a:r>
            <a:r>
              <a:rPr lang="en-US" dirty="0" err="1"/>
              <a:t>youtu.be</a:t>
            </a:r>
            <a:r>
              <a:rPr lang="en-US" dirty="0"/>
              <a:t>/U6WuXJ5lj6E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E4BACF-8F3A-1C4D-B8E0-092E73DBF0A4}"/>
              </a:ext>
            </a:extLst>
          </p:cNvPr>
          <p:cNvSpPr txBox="1"/>
          <p:nvPr/>
        </p:nvSpPr>
        <p:spPr>
          <a:xfrm>
            <a:off x="7389660" y="2063668"/>
            <a:ext cx="1658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GSI Green Cube</a:t>
            </a:r>
          </a:p>
          <a:p>
            <a:r>
              <a:rPr lang="en-US" dirty="0"/>
              <a:t>Computing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A27F0FF-32E7-D84D-88DF-82BF1BEF5861}"/>
              </a:ext>
            </a:extLst>
          </p:cNvPr>
          <p:cNvCxnSpPr/>
          <p:nvPr/>
        </p:nvCxnSpPr>
        <p:spPr>
          <a:xfrm flipH="1">
            <a:off x="6923470" y="2386833"/>
            <a:ext cx="328230" cy="1722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091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15776" y="6417564"/>
            <a:ext cx="3705860" cy="33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dirty="0">
                <a:solidFill>
                  <a:srgbClr val="0D0D0D"/>
                </a:solidFill>
                <a:latin typeface="Arial"/>
                <a:cs typeface="Arial"/>
              </a:rPr>
              <a:t>hadron structure and</a:t>
            </a:r>
            <a:r>
              <a:rPr sz="2100" spc="-2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D0D0D"/>
                </a:solidFill>
                <a:latin typeface="Arial"/>
                <a:cs typeface="Arial"/>
              </a:rPr>
              <a:t>dynamics</a:t>
            </a:r>
            <a:endParaRPr sz="2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77858" y="4744720"/>
            <a:ext cx="2544445" cy="640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500"/>
              </a:lnSpc>
            </a:pPr>
            <a:r>
              <a:rPr sz="2100" dirty="0">
                <a:solidFill>
                  <a:srgbClr val="262626"/>
                </a:solidFill>
                <a:latin typeface="Arial"/>
                <a:cs typeface="Arial"/>
              </a:rPr>
              <a:t>nuclear structure and  nuclear</a:t>
            </a:r>
            <a:r>
              <a:rPr sz="2100" spc="-4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262626"/>
                </a:solidFill>
                <a:latin typeface="Arial"/>
                <a:cs typeface="Arial"/>
              </a:rPr>
              <a:t>astrophysics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77858" y="3262884"/>
            <a:ext cx="3110230" cy="33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dirty="0">
                <a:solidFill>
                  <a:srgbClr val="0D0D0D"/>
                </a:solidFill>
                <a:latin typeface="Arial"/>
                <a:cs typeface="Arial"/>
              </a:rPr>
              <a:t>nuclear- and</a:t>
            </a:r>
            <a:r>
              <a:rPr sz="2100" spc="-4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D0D0D"/>
                </a:solidFill>
                <a:latin typeface="Arial"/>
                <a:cs typeface="Arial"/>
              </a:rPr>
              <a:t>quark-matter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96501" y="4604585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2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88794" y="4602680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636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87392" y="4601410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839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83890" y="459950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44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82488" y="4597600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649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78985" y="4595695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552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77584" y="4593790"/>
            <a:ext cx="64769" cy="0"/>
          </a:xfrm>
          <a:custGeom>
            <a:avLst/>
            <a:gdLst/>
            <a:ahLst/>
            <a:cxnLst/>
            <a:rect l="l" t="t" r="r" b="b"/>
            <a:pathLst>
              <a:path w="64770">
                <a:moveTo>
                  <a:pt x="0" y="0"/>
                </a:moveTo>
                <a:lnTo>
                  <a:pt x="6445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74781" y="4592520"/>
            <a:ext cx="69215" cy="0"/>
          </a:xfrm>
          <a:custGeom>
            <a:avLst/>
            <a:gdLst/>
            <a:ahLst/>
            <a:cxnLst/>
            <a:rect l="l" t="t" r="r" b="b"/>
            <a:pathLst>
              <a:path w="69215">
                <a:moveTo>
                  <a:pt x="0" y="0"/>
                </a:moveTo>
                <a:lnTo>
                  <a:pt x="68661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71278" y="4591050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56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71278" y="4588509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5666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69877" y="4586604"/>
            <a:ext cx="78740" cy="0"/>
          </a:xfrm>
          <a:custGeom>
            <a:avLst/>
            <a:gdLst/>
            <a:ahLst/>
            <a:cxnLst/>
            <a:rect l="l" t="t" r="r" b="b"/>
            <a:pathLst>
              <a:path w="78740">
                <a:moveTo>
                  <a:pt x="0" y="0"/>
                </a:moveTo>
                <a:lnTo>
                  <a:pt x="78470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69877" y="4585334"/>
            <a:ext cx="80010" cy="0"/>
          </a:xfrm>
          <a:custGeom>
            <a:avLst/>
            <a:gdLst/>
            <a:ahLst/>
            <a:cxnLst/>
            <a:rect l="l" t="t" r="r" b="b"/>
            <a:pathLst>
              <a:path w="80009">
                <a:moveTo>
                  <a:pt x="0" y="0"/>
                </a:moveTo>
                <a:lnTo>
                  <a:pt x="79871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68475" y="4584065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1272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67075" y="4582159"/>
            <a:ext cx="84455" cy="0"/>
          </a:xfrm>
          <a:custGeom>
            <a:avLst/>
            <a:gdLst/>
            <a:ahLst/>
            <a:cxnLst/>
            <a:rect l="l" t="t" r="r" b="b"/>
            <a:pathLst>
              <a:path w="84454">
                <a:moveTo>
                  <a:pt x="0" y="0"/>
                </a:moveTo>
                <a:lnTo>
                  <a:pt x="8407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67075" y="4579620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476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64973" y="4577715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89679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63571" y="4576445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081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63571" y="4574540"/>
            <a:ext cx="92710" cy="0"/>
          </a:xfrm>
          <a:custGeom>
            <a:avLst/>
            <a:gdLst/>
            <a:ahLst/>
            <a:cxnLst/>
            <a:rect l="l" t="t" r="r" b="b"/>
            <a:pathLst>
              <a:path w="92709">
                <a:moveTo>
                  <a:pt x="0" y="0"/>
                </a:moveTo>
                <a:lnTo>
                  <a:pt x="92482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62170" y="4572634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285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60770" y="4570729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>
                <a:moveTo>
                  <a:pt x="0" y="0"/>
                </a:moveTo>
                <a:lnTo>
                  <a:pt x="96686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60770" y="4566284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087" y="0"/>
                </a:lnTo>
              </a:path>
            </a:pathLst>
          </a:custGeom>
          <a:ln w="635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58667" y="4559934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100189" y="0"/>
                </a:lnTo>
              </a:path>
            </a:pathLst>
          </a:custGeom>
          <a:ln w="635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158667" y="4555490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290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57265" y="4550409"/>
            <a:ext cx="104139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3692" y="0"/>
                </a:lnTo>
              </a:path>
            </a:pathLst>
          </a:custGeom>
          <a:ln w="7619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55864" y="4161790"/>
            <a:ext cx="105410" cy="384810"/>
          </a:xfrm>
          <a:custGeom>
            <a:avLst/>
            <a:gdLst/>
            <a:ahLst/>
            <a:cxnLst/>
            <a:rect l="l" t="t" r="r" b="b"/>
            <a:pathLst>
              <a:path w="105409" h="384810">
                <a:moveTo>
                  <a:pt x="0" y="384810"/>
                </a:moveTo>
                <a:lnTo>
                  <a:pt x="105093" y="384810"/>
                </a:lnTo>
                <a:lnTo>
                  <a:pt x="105093" y="0"/>
                </a:lnTo>
                <a:lnTo>
                  <a:pt x="0" y="0"/>
                </a:lnTo>
                <a:lnTo>
                  <a:pt x="0" y="38481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55864" y="416052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29">
                <a:moveTo>
                  <a:pt x="0" y="0"/>
                </a:moveTo>
                <a:lnTo>
                  <a:pt x="315982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55864" y="4157979"/>
            <a:ext cx="325120" cy="0"/>
          </a:xfrm>
          <a:custGeom>
            <a:avLst/>
            <a:gdLst/>
            <a:ahLst/>
            <a:cxnLst/>
            <a:rect l="l" t="t" r="r" b="b"/>
            <a:pathLst>
              <a:path w="325120">
                <a:moveTo>
                  <a:pt x="0" y="0"/>
                </a:moveTo>
                <a:lnTo>
                  <a:pt x="325089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55864" y="4156075"/>
            <a:ext cx="328930" cy="0"/>
          </a:xfrm>
          <a:custGeom>
            <a:avLst/>
            <a:gdLst/>
            <a:ahLst/>
            <a:cxnLst/>
            <a:rect l="l" t="t" r="r" b="b"/>
            <a:pathLst>
              <a:path w="328929">
                <a:moveTo>
                  <a:pt x="0" y="0"/>
                </a:moveTo>
                <a:lnTo>
                  <a:pt x="328593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55864" y="4154804"/>
            <a:ext cx="330200" cy="0"/>
          </a:xfrm>
          <a:custGeom>
            <a:avLst/>
            <a:gdLst/>
            <a:ahLst/>
            <a:cxnLst/>
            <a:rect l="l" t="t" r="r" b="b"/>
            <a:pathLst>
              <a:path w="330200">
                <a:moveTo>
                  <a:pt x="0" y="0"/>
                </a:moveTo>
                <a:lnTo>
                  <a:pt x="32999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155864" y="4152900"/>
            <a:ext cx="331470" cy="0"/>
          </a:xfrm>
          <a:custGeom>
            <a:avLst/>
            <a:gdLst/>
            <a:ahLst/>
            <a:cxnLst/>
            <a:rect l="l" t="t" r="r" b="b"/>
            <a:pathLst>
              <a:path w="331470">
                <a:moveTo>
                  <a:pt x="0" y="0"/>
                </a:moveTo>
                <a:lnTo>
                  <a:pt x="331395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155864" y="4150995"/>
            <a:ext cx="334010" cy="0"/>
          </a:xfrm>
          <a:custGeom>
            <a:avLst/>
            <a:gdLst/>
            <a:ahLst/>
            <a:cxnLst/>
            <a:rect l="l" t="t" r="r" b="b"/>
            <a:pathLst>
              <a:path w="334009">
                <a:moveTo>
                  <a:pt x="0" y="0"/>
                </a:moveTo>
                <a:lnTo>
                  <a:pt x="333496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55864" y="4149090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299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155864" y="4147184"/>
            <a:ext cx="337820" cy="0"/>
          </a:xfrm>
          <a:custGeom>
            <a:avLst/>
            <a:gdLst/>
            <a:ahLst/>
            <a:cxnLst/>
            <a:rect l="l" t="t" r="r" b="b"/>
            <a:pathLst>
              <a:path w="337820">
                <a:moveTo>
                  <a:pt x="0" y="0"/>
                </a:moveTo>
                <a:lnTo>
                  <a:pt x="337701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155864" y="4145279"/>
            <a:ext cx="340360" cy="0"/>
          </a:xfrm>
          <a:custGeom>
            <a:avLst/>
            <a:gdLst/>
            <a:ahLst/>
            <a:cxnLst/>
            <a:rect l="l" t="t" r="r" b="b"/>
            <a:pathLst>
              <a:path w="340359">
                <a:moveTo>
                  <a:pt x="0" y="0"/>
                </a:moveTo>
                <a:lnTo>
                  <a:pt x="339803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155864" y="4143375"/>
            <a:ext cx="341630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0" y="0"/>
                </a:moveTo>
                <a:lnTo>
                  <a:pt x="34120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155864" y="4142104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605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155864" y="4140200"/>
            <a:ext cx="344170" cy="0"/>
          </a:xfrm>
          <a:custGeom>
            <a:avLst/>
            <a:gdLst/>
            <a:ahLst/>
            <a:cxnLst/>
            <a:rect l="l" t="t" r="r" b="b"/>
            <a:pathLst>
              <a:path w="344170">
                <a:moveTo>
                  <a:pt x="0" y="0"/>
                </a:moveTo>
                <a:lnTo>
                  <a:pt x="34400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155864" y="4137659"/>
            <a:ext cx="345440" cy="0"/>
          </a:xfrm>
          <a:custGeom>
            <a:avLst/>
            <a:gdLst/>
            <a:ahLst/>
            <a:cxnLst/>
            <a:rect l="l" t="t" r="r" b="b"/>
            <a:pathLst>
              <a:path w="345440">
                <a:moveTo>
                  <a:pt x="0" y="0"/>
                </a:moveTo>
                <a:lnTo>
                  <a:pt x="345408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155864" y="4135120"/>
            <a:ext cx="347980" cy="0"/>
          </a:xfrm>
          <a:custGeom>
            <a:avLst/>
            <a:gdLst/>
            <a:ahLst/>
            <a:cxnLst/>
            <a:rect l="l" t="t" r="r" b="b"/>
            <a:pathLst>
              <a:path w="347979">
                <a:moveTo>
                  <a:pt x="0" y="0"/>
                </a:moveTo>
                <a:lnTo>
                  <a:pt x="347510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155864" y="4133215"/>
            <a:ext cx="349250" cy="0"/>
          </a:xfrm>
          <a:custGeom>
            <a:avLst/>
            <a:gdLst/>
            <a:ahLst/>
            <a:cxnLst/>
            <a:rect l="l" t="t" r="r" b="b"/>
            <a:pathLst>
              <a:path w="349250">
                <a:moveTo>
                  <a:pt x="0" y="0"/>
                </a:moveTo>
                <a:lnTo>
                  <a:pt x="348910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155864" y="4131309"/>
            <a:ext cx="350520" cy="0"/>
          </a:xfrm>
          <a:custGeom>
            <a:avLst/>
            <a:gdLst/>
            <a:ahLst/>
            <a:cxnLst/>
            <a:rect l="l" t="t" r="r" b="b"/>
            <a:pathLst>
              <a:path w="350520">
                <a:moveTo>
                  <a:pt x="0" y="0"/>
                </a:moveTo>
                <a:lnTo>
                  <a:pt x="350312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155864" y="4128770"/>
            <a:ext cx="351790" cy="0"/>
          </a:xfrm>
          <a:custGeom>
            <a:avLst/>
            <a:gdLst/>
            <a:ahLst/>
            <a:cxnLst/>
            <a:rect l="l" t="t" r="r" b="b"/>
            <a:pathLst>
              <a:path w="351790">
                <a:moveTo>
                  <a:pt x="0" y="0"/>
                </a:moveTo>
                <a:lnTo>
                  <a:pt x="351713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155864" y="4126229"/>
            <a:ext cx="354330" cy="0"/>
          </a:xfrm>
          <a:custGeom>
            <a:avLst/>
            <a:gdLst/>
            <a:ahLst/>
            <a:cxnLst/>
            <a:rect l="l" t="t" r="r" b="b"/>
            <a:pathLst>
              <a:path w="354329">
                <a:moveTo>
                  <a:pt x="0" y="0"/>
                </a:moveTo>
                <a:lnTo>
                  <a:pt x="353815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155864" y="4110990"/>
            <a:ext cx="355600" cy="13970"/>
          </a:xfrm>
          <a:custGeom>
            <a:avLst/>
            <a:gdLst/>
            <a:ahLst/>
            <a:cxnLst/>
            <a:rect l="l" t="t" r="r" b="b"/>
            <a:pathLst>
              <a:path w="355600" h="13970">
                <a:moveTo>
                  <a:pt x="0" y="13970"/>
                </a:moveTo>
                <a:lnTo>
                  <a:pt x="355216" y="13970"/>
                </a:lnTo>
                <a:lnTo>
                  <a:pt x="355216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155864" y="4088129"/>
            <a:ext cx="356870" cy="22860"/>
          </a:xfrm>
          <a:custGeom>
            <a:avLst/>
            <a:gdLst/>
            <a:ahLst/>
            <a:cxnLst/>
            <a:rect l="l" t="t" r="r" b="b"/>
            <a:pathLst>
              <a:path w="356870" h="22860">
                <a:moveTo>
                  <a:pt x="0" y="22859"/>
                </a:moveTo>
                <a:lnTo>
                  <a:pt x="356618" y="22859"/>
                </a:lnTo>
                <a:lnTo>
                  <a:pt x="356618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155864" y="4083050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216" y="0"/>
                </a:lnTo>
              </a:path>
            </a:pathLst>
          </a:custGeom>
          <a:ln w="1016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155864" y="4075429"/>
            <a:ext cx="354330" cy="0"/>
          </a:xfrm>
          <a:custGeom>
            <a:avLst/>
            <a:gdLst/>
            <a:ahLst/>
            <a:cxnLst/>
            <a:rect l="l" t="t" r="r" b="b"/>
            <a:pathLst>
              <a:path w="354329">
                <a:moveTo>
                  <a:pt x="0" y="0"/>
                </a:moveTo>
                <a:lnTo>
                  <a:pt x="353815" y="0"/>
                </a:lnTo>
              </a:path>
            </a:pathLst>
          </a:custGeom>
          <a:ln w="5079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155864" y="4072254"/>
            <a:ext cx="351790" cy="0"/>
          </a:xfrm>
          <a:custGeom>
            <a:avLst/>
            <a:gdLst/>
            <a:ahLst/>
            <a:cxnLst/>
            <a:rect l="l" t="t" r="r" b="b"/>
            <a:pathLst>
              <a:path w="351790">
                <a:moveTo>
                  <a:pt x="0" y="0"/>
                </a:moveTo>
                <a:lnTo>
                  <a:pt x="351713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155864" y="4070350"/>
            <a:ext cx="350520" cy="0"/>
          </a:xfrm>
          <a:custGeom>
            <a:avLst/>
            <a:gdLst/>
            <a:ahLst/>
            <a:cxnLst/>
            <a:rect l="l" t="t" r="r" b="b"/>
            <a:pathLst>
              <a:path w="350520">
                <a:moveTo>
                  <a:pt x="0" y="0"/>
                </a:moveTo>
                <a:lnTo>
                  <a:pt x="350312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155864" y="4067809"/>
            <a:ext cx="349250" cy="0"/>
          </a:xfrm>
          <a:custGeom>
            <a:avLst/>
            <a:gdLst/>
            <a:ahLst/>
            <a:cxnLst/>
            <a:rect l="l" t="t" r="r" b="b"/>
            <a:pathLst>
              <a:path w="349250">
                <a:moveTo>
                  <a:pt x="0" y="0"/>
                </a:moveTo>
                <a:lnTo>
                  <a:pt x="348910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155864" y="4065270"/>
            <a:ext cx="347980" cy="0"/>
          </a:xfrm>
          <a:custGeom>
            <a:avLst/>
            <a:gdLst/>
            <a:ahLst/>
            <a:cxnLst/>
            <a:rect l="l" t="t" r="r" b="b"/>
            <a:pathLst>
              <a:path w="347979">
                <a:moveTo>
                  <a:pt x="0" y="0"/>
                </a:moveTo>
                <a:lnTo>
                  <a:pt x="347510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155864" y="4062729"/>
            <a:ext cx="345440" cy="0"/>
          </a:xfrm>
          <a:custGeom>
            <a:avLst/>
            <a:gdLst/>
            <a:ahLst/>
            <a:cxnLst/>
            <a:rect l="l" t="t" r="r" b="b"/>
            <a:pathLst>
              <a:path w="345440">
                <a:moveTo>
                  <a:pt x="0" y="0"/>
                </a:moveTo>
                <a:lnTo>
                  <a:pt x="345408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155864" y="4060190"/>
            <a:ext cx="344170" cy="0"/>
          </a:xfrm>
          <a:custGeom>
            <a:avLst/>
            <a:gdLst/>
            <a:ahLst/>
            <a:cxnLst/>
            <a:rect l="l" t="t" r="r" b="b"/>
            <a:pathLst>
              <a:path w="344170">
                <a:moveTo>
                  <a:pt x="0" y="0"/>
                </a:moveTo>
                <a:lnTo>
                  <a:pt x="34400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155864" y="4058284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605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155864" y="4056379"/>
            <a:ext cx="341630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0" y="0"/>
                </a:moveTo>
                <a:lnTo>
                  <a:pt x="34120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155864" y="4054475"/>
            <a:ext cx="340360" cy="0"/>
          </a:xfrm>
          <a:custGeom>
            <a:avLst/>
            <a:gdLst/>
            <a:ahLst/>
            <a:cxnLst/>
            <a:rect l="l" t="t" r="r" b="b"/>
            <a:pathLst>
              <a:path w="340359">
                <a:moveTo>
                  <a:pt x="0" y="0"/>
                </a:moveTo>
                <a:lnTo>
                  <a:pt x="339803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155864" y="4053204"/>
            <a:ext cx="337820" cy="0"/>
          </a:xfrm>
          <a:custGeom>
            <a:avLst/>
            <a:gdLst/>
            <a:ahLst/>
            <a:cxnLst/>
            <a:rect l="l" t="t" r="r" b="b"/>
            <a:pathLst>
              <a:path w="337820">
                <a:moveTo>
                  <a:pt x="0" y="0"/>
                </a:moveTo>
                <a:lnTo>
                  <a:pt x="337701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155864" y="4051300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299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155864" y="4049395"/>
            <a:ext cx="334010" cy="0"/>
          </a:xfrm>
          <a:custGeom>
            <a:avLst/>
            <a:gdLst/>
            <a:ahLst/>
            <a:cxnLst/>
            <a:rect l="l" t="t" r="r" b="b"/>
            <a:pathLst>
              <a:path w="334009">
                <a:moveTo>
                  <a:pt x="0" y="0"/>
                </a:moveTo>
                <a:lnTo>
                  <a:pt x="333496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155864" y="4047490"/>
            <a:ext cx="331470" cy="0"/>
          </a:xfrm>
          <a:custGeom>
            <a:avLst/>
            <a:gdLst/>
            <a:ahLst/>
            <a:cxnLst/>
            <a:rect l="l" t="t" r="r" b="b"/>
            <a:pathLst>
              <a:path w="331470">
                <a:moveTo>
                  <a:pt x="0" y="0"/>
                </a:moveTo>
                <a:lnTo>
                  <a:pt x="331395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155864" y="4045584"/>
            <a:ext cx="330200" cy="0"/>
          </a:xfrm>
          <a:custGeom>
            <a:avLst/>
            <a:gdLst/>
            <a:ahLst/>
            <a:cxnLst/>
            <a:rect l="l" t="t" r="r" b="b"/>
            <a:pathLst>
              <a:path w="330200">
                <a:moveTo>
                  <a:pt x="0" y="0"/>
                </a:moveTo>
                <a:lnTo>
                  <a:pt x="32999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155864" y="4043679"/>
            <a:ext cx="328930" cy="0"/>
          </a:xfrm>
          <a:custGeom>
            <a:avLst/>
            <a:gdLst/>
            <a:ahLst/>
            <a:cxnLst/>
            <a:rect l="l" t="t" r="r" b="b"/>
            <a:pathLst>
              <a:path w="328929">
                <a:moveTo>
                  <a:pt x="0" y="0"/>
                </a:moveTo>
                <a:lnTo>
                  <a:pt x="328593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155864" y="4041775"/>
            <a:ext cx="325120" cy="0"/>
          </a:xfrm>
          <a:custGeom>
            <a:avLst/>
            <a:gdLst/>
            <a:ahLst/>
            <a:cxnLst/>
            <a:rect l="l" t="t" r="r" b="b"/>
            <a:pathLst>
              <a:path w="325120">
                <a:moveTo>
                  <a:pt x="0" y="0"/>
                </a:moveTo>
                <a:lnTo>
                  <a:pt x="325089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155864" y="403987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29">
                <a:moveTo>
                  <a:pt x="0" y="0"/>
                </a:moveTo>
                <a:lnTo>
                  <a:pt x="315982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155864" y="4037965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72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155864" y="3717290"/>
            <a:ext cx="105410" cy="320040"/>
          </a:xfrm>
          <a:custGeom>
            <a:avLst/>
            <a:gdLst/>
            <a:ahLst/>
            <a:cxnLst/>
            <a:rect l="l" t="t" r="r" b="b"/>
            <a:pathLst>
              <a:path w="105409" h="320039">
                <a:moveTo>
                  <a:pt x="0" y="320039"/>
                </a:moveTo>
                <a:lnTo>
                  <a:pt x="105093" y="320039"/>
                </a:lnTo>
                <a:lnTo>
                  <a:pt x="105093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155864" y="3716020"/>
            <a:ext cx="408940" cy="0"/>
          </a:xfrm>
          <a:custGeom>
            <a:avLst/>
            <a:gdLst/>
            <a:ahLst/>
            <a:cxnLst/>
            <a:rect l="l" t="t" r="r" b="b"/>
            <a:pathLst>
              <a:path w="408940">
                <a:moveTo>
                  <a:pt x="0" y="0"/>
                </a:moveTo>
                <a:lnTo>
                  <a:pt x="408465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155864" y="3714115"/>
            <a:ext cx="415290" cy="0"/>
          </a:xfrm>
          <a:custGeom>
            <a:avLst/>
            <a:gdLst/>
            <a:ahLst/>
            <a:cxnLst/>
            <a:rect l="l" t="t" r="r" b="b"/>
            <a:pathLst>
              <a:path w="415290">
                <a:moveTo>
                  <a:pt x="0" y="0"/>
                </a:moveTo>
                <a:lnTo>
                  <a:pt x="414770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155864" y="3712845"/>
            <a:ext cx="421640" cy="0"/>
          </a:xfrm>
          <a:custGeom>
            <a:avLst/>
            <a:gdLst/>
            <a:ahLst/>
            <a:cxnLst/>
            <a:rect l="l" t="t" r="r" b="b"/>
            <a:pathLst>
              <a:path w="421640">
                <a:moveTo>
                  <a:pt x="0" y="0"/>
                </a:moveTo>
                <a:lnTo>
                  <a:pt x="421076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155864" y="3710940"/>
            <a:ext cx="424180" cy="0"/>
          </a:xfrm>
          <a:custGeom>
            <a:avLst/>
            <a:gdLst/>
            <a:ahLst/>
            <a:cxnLst/>
            <a:rect l="l" t="t" r="r" b="b"/>
            <a:pathLst>
              <a:path w="424179">
                <a:moveTo>
                  <a:pt x="0" y="0"/>
                </a:moveTo>
                <a:lnTo>
                  <a:pt x="42387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155864" y="3709034"/>
            <a:ext cx="425450" cy="0"/>
          </a:xfrm>
          <a:custGeom>
            <a:avLst/>
            <a:gdLst/>
            <a:ahLst/>
            <a:cxnLst/>
            <a:rect l="l" t="t" r="r" b="b"/>
            <a:pathLst>
              <a:path w="425450">
                <a:moveTo>
                  <a:pt x="0" y="0"/>
                </a:moveTo>
                <a:lnTo>
                  <a:pt x="425279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155864" y="3707129"/>
            <a:ext cx="429259" cy="0"/>
          </a:xfrm>
          <a:custGeom>
            <a:avLst/>
            <a:gdLst/>
            <a:ahLst/>
            <a:cxnLst/>
            <a:rect l="l" t="t" r="r" b="b"/>
            <a:pathLst>
              <a:path w="429259">
                <a:moveTo>
                  <a:pt x="0" y="0"/>
                </a:moveTo>
                <a:lnTo>
                  <a:pt x="428782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155864" y="3705225"/>
            <a:ext cx="430530" cy="0"/>
          </a:xfrm>
          <a:custGeom>
            <a:avLst/>
            <a:gdLst/>
            <a:ahLst/>
            <a:cxnLst/>
            <a:rect l="l" t="t" r="r" b="b"/>
            <a:pathLst>
              <a:path w="430529">
                <a:moveTo>
                  <a:pt x="0" y="0"/>
                </a:moveTo>
                <a:lnTo>
                  <a:pt x="430183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155864" y="3703954"/>
            <a:ext cx="431800" cy="0"/>
          </a:xfrm>
          <a:custGeom>
            <a:avLst/>
            <a:gdLst/>
            <a:ahLst/>
            <a:cxnLst/>
            <a:rect l="l" t="t" r="r" b="b"/>
            <a:pathLst>
              <a:path w="431800">
                <a:moveTo>
                  <a:pt x="0" y="0"/>
                </a:moveTo>
                <a:lnTo>
                  <a:pt x="431585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155864" y="3702050"/>
            <a:ext cx="435609" cy="0"/>
          </a:xfrm>
          <a:custGeom>
            <a:avLst/>
            <a:gdLst/>
            <a:ahLst/>
            <a:cxnLst/>
            <a:rect l="l" t="t" r="r" b="b"/>
            <a:pathLst>
              <a:path w="435609">
                <a:moveTo>
                  <a:pt x="0" y="0"/>
                </a:moveTo>
                <a:lnTo>
                  <a:pt x="435088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155864" y="3700145"/>
            <a:ext cx="436880" cy="0"/>
          </a:xfrm>
          <a:custGeom>
            <a:avLst/>
            <a:gdLst/>
            <a:ahLst/>
            <a:cxnLst/>
            <a:rect l="l" t="t" r="r" b="b"/>
            <a:pathLst>
              <a:path w="436879">
                <a:moveTo>
                  <a:pt x="0" y="0"/>
                </a:moveTo>
                <a:lnTo>
                  <a:pt x="436488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155864" y="3698240"/>
            <a:ext cx="438150" cy="0"/>
          </a:xfrm>
          <a:custGeom>
            <a:avLst/>
            <a:gdLst/>
            <a:ahLst/>
            <a:cxnLst/>
            <a:rect l="l" t="t" r="r" b="b"/>
            <a:pathLst>
              <a:path w="438150">
                <a:moveTo>
                  <a:pt x="0" y="0"/>
                </a:moveTo>
                <a:lnTo>
                  <a:pt x="437890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155864" y="3696334"/>
            <a:ext cx="439420" cy="0"/>
          </a:xfrm>
          <a:custGeom>
            <a:avLst/>
            <a:gdLst/>
            <a:ahLst/>
            <a:cxnLst/>
            <a:rect l="l" t="t" r="r" b="b"/>
            <a:pathLst>
              <a:path w="439420">
                <a:moveTo>
                  <a:pt x="0" y="0"/>
                </a:moveTo>
                <a:lnTo>
                  <a:pt x="439291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155864" y="3693795"/>
            <a:ext cx="441959" cy="0"/>
          </a:xfrm>
          <a:custGeom>
            <a:avLst/>
            <a:gdLst/>
            <a:ahLst/>
            <a:cxnLst/>
            <a:rect l="l" t="t" r="r" b="b"/>
            <a:pathLst>
              <a:path w="441959">
                <a:moveTo>
                  <a:pt x="0" y="0"/>
                </a:moveTo>
                <a:lnTo>
                  <a:pt x="441393" y="0"/>
                </a:lnTo>
              </a:path>
            </a:pathLst>
          </a:custGeom>
          <a:ln w="381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155864" y="3690620"/>
            <a:ext cx="443230" cy="0"/>
          </a:xfrm>
          <a:custGeom>
            <a:avLst/>
            <a:gdLst/>
            <a:ahLst/>
            <a:cxnLst/>
            <a:rect l="l" t="t" r="r" b="b"/>
            <a:pathLst>
              <a:path w="443229">
                <a:moveTo>
                  <a:pt x="0" y="0"/>
                </a:moveTo>
                <a:lnTo>
                  <a:pt x="44279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155864" y="3688079"/>
            <a:ext cx="444500" cy="0"/>
          </a:xfrm>
          <a:custGeom>
            <a:avLst/>
            <a:gdLst/>
            <a:ahLst/>
            <a:cxnLst/>
            <a:rect l="l" t="t" r="r" b="b"/>
            <a:pathLst>
              <a:path w="444500">
                <a:moveTo>
                  <a:pt x="0" y="0"/>
                </a:moveTo>
                <a:lnTo>
                  <a:pt x="444196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155864" y="3685540"/>
            <a:ext cx="445770" cy="0"/>
          </a:xfrm>
          <a:custGeom>
            <a:avLst/>
            <a:gdLst/>
            <a:ahLst/>
            <a:cxnLst/>
            <a:rect l="l" t="t" r="r" b="b"/>
            <a:pathLst>
              <a:path w="445770">
                <a:moveTo>
                  <a:pt x="0" y="0"/>
                </a:moveTo>
                <a:lnTo>
                  <a:pt x="44559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155864" y="3682365"/>
            <a:ext cx="448309" cy="0"/>
          </a:xfrm>
          <a:custGeom>
            <a:avLst/>
            <a:gdLst/>
            <a:ahLst/>
            <a:cxnLst/>
            <a:rect l="l" t="t" r="r" b="b"/>
            <a:pathLst>
              <a:path w="448309">
                <a:moveTo>
                  <a:pt x="0" y="0"/>
                </a:moveTo>
                <a:lnTo>
                  <a:pt x="447699" y="0"/>
                </a:lnTo>
              </a:path>
            </a:pathLst>
          </a:custGeom>
          <a:ln w="3809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155864" y="3678554"/>
            <a:ext cx="449580" cy="0"/>
          </a:xfrm>
          <a:custGeom>
            <a:avLst/>
            <a:gdLst/>
            <a:ahLst/>
            <a:cxnLst/>
            <a:rect l="l" t="t" r="r" b="b"/>
            <a:pathLst>
              <a:path w="449579">
                <a:moveTo>
                  <a:pt x="0" y="0"/>
                </a:moveTo>
                <a:lnTo>
                  <a:pt x="449101" y="0"/>
                </a:lnTo>
              </a:path>
            </a:pathLst>
          </a:custGeom>
          <a:ln w="381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155864" y="3673475"/>
            <a:ext cx="450850" cy="0"/>
          </a:xfrm>
          <a:custGeom>
            <a:avLst/>
            <a:gdLst/>
            <a:ahLst/>
            <a:cxnLst/>
            <a:rect l="l" t="t" r="r" b="b"/>
            <a:pathLst>
              <a:path w="450850">
                <a:moveTo>
                  <a:pt x="0" y="0"/>
                </a:moveTo>
                <a:lnTo>
                  <a:pt x="450502" y="0"/>
                </a:lnTo>
              </a:path>
            </a:pathLst>
          </a:custGeom>
          <a:ln w="635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155864" y="3666490"/>
            <a:ext cx="452120" cy="0"/>
          </a:xfrm>
          <a:custGeom>
            <a:avLst/>
            <a:gdLst/>
            <a:ahLst/>
            <a:cxnLst/>
            <a:rect l="l" t="t" r="r" b="b"/>
            <a:pathLst>
              <a:path w="452120">
                <a:moveTo>
                  <a:pt x="0" y="0"/>
                </a:moveTo>
                <a:lnTo>
                  <a:pt x="451902" y="0"/>
                </a:lnTo>
              </a:path>
            </a:pathLst>
          </a:custGeom>
          <a:ln w="762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155864" y="3646170"/>
            <a:ext cx="454025" cy="16510"/>
          </a:xfrm>
          <a:custGeom>
            <a:avLst/>
            <a:gdLst/>
            <a:ahLst/>
            <a:cxnLst/>
            <a:rect l="l" t="t" r="r" b="b"/>
            <a:pathLst>
              <a:path w="454025" h="16510">
                <a:moveTo>
                  <a:pt x="0" y="16509"/>
                </a:moveTo>
                <a:lnTo>
                  <a:pt x="454004" y="16509"/>
                </a:lnTo>
                <a:lnTo>
                  <a:pt x="454004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155864" y="3641725"/>
            <a:ext cx="452120" cy="0"/>
          </a:xfrm>
          <a:custGeom>
            <a:avLst/>
            <a:gdLst/>
            <a:ahLst/>
            <a:cxnLst/>
            <a:rect l="l" t="t" r="r" b="b"/>
            <a:pathLst>
              <a:path w="452120">
                <a:moveTo>
                  <a:pt x="0" y="0"/>
                </a:moveTo>
                <a:lnTo>
                  <a:pt x="451902" y="0"/>
                </a:lnTo>
              </a:path>
            </a:pathLst>
          </a:custGeom>
          <a:ln w="8889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155864" y="3633470"/>
            <a:ext cx="450850" cy="0"/>
          </a:xfrm>
          <a:custGeom>
            <a:avLst/>
            <a:gdLst/>
            <a:ahLst/>
            <a:cxnLst/>
            <a:rect l="l" t="t" r="r" b="b"/>
            <a:pathLst>
              <a:path w="450850">
                <a:moveTo>
                  <a:pt x="0" y="0"/>
                </a:moveTo>
                <a:lnTo>
                  <a:pt x="450502" y="0"/>
                </a:lnTo>
              </a:path>
            </a:pathLst>
          </a:custGeom>
          <a:ln w="762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155864" y="3627754"/>
            <a:ext cx="449580" cy="0"/>
          </a:xfrm>
          <a:custGeom>
            <a:avLst/>
            <a:gdLst/>
            <a:ahLst/>
            <a:cxnLst/>
            <a:rect l="l" t="t" r="r" b="b"/>
            <a:pathLst>
              <a:path w="449579">
                <a:moveTo>
                  <a:pt x="0" y="0"/>
                </a:moveTo>
                <a:lnTo>
                  <a:pt x="449101" y="0"/>
                </a:lnTo>
              </a:path>
            </a:pathLst>
          </a:custGeom>
          <a:ln w="3809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155864" y="3624579"/>
            <a:ext cx="448309" cy="0"/>
          </a:xfrm>
          <a:custGeom>
            <a:avLst/>
            <a:gdLst/>
            <a:ahLst/>
            <a:cxnLst/>
            <a:rect l="l" t="t" r="r" b="b"/>
            <a:pathLst>
              <a:path w="448309">
                <a:moveTo>
                  <a:pt x="0" y="0"/>
                </a:moveTo>
                <a:lnTo>
                  <a:pt x="447699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155864" y="3622040"/>
            <a:ext cx="445770" cy="0"/>
          </a:xfrm>
          <a:custGeom>
            <a:avLst/>
            <a:gdLst/>
            <a:ahLst/>
            <a:cxnLst/>
            <a:rect l="l" t="t" r="r" b="b"/>
            <a:pathLst>
              <a:path w="445770">
                <a:moveTo>
                  <a:pt x="0" y="0"/>
                </a:moveTo>
                <a:lnTo>
                  <a:pt x="44559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155864" y="3618865"/>
            <a:ext cx="444500" cy="0"/>
          </a:xfrm>
          <a:custGeom>
            <a:avLst/>
            <a:gdLst/>
            <a:ahLst/>
            <a:cxnLst/>
            <a:rect l="l" t="t" r="r" b="b"/>
            <a:pathLst>
              <a:path w="444500">
                <a:moveTo>
                  <a:pt x="0" y="0"/>
                </a:moveTo>
                <a:lnTo>
                  <a:pt x="444196" y="0"/>
                </a:lnTo>
              </a:path>
            </a:pathLst>
          </a:custGeom>
          <a:ln w="381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155864" y="3616325"/>
            <a:ext cx="443230" cy="0"/>
          </a:xfrm>
          <a:custGeom>
            <a:avLst/>
            <a:gdLst/>
            <a:ahLst/>
            <a:cxnLst/>
            <a:rect l="l" t="t" r="r" b="b"/>
            <a:pathLst>
              <a:path w="443229">
                <a:moveTo>
                  <a:pt x="0" y="0"/>
                </a:moveTo>
                <a:lnTo>
                  <a:pt x="44279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155864" y="3613784"/>
            <a:ext cx="441959" cy="0"/>
          </a:xfrm>
          <a:custGeom>
            <a:avLst/>
            <a:gdLst/>
            <a:ahLst/>
            <a:cxnLst/>
            <a:rect l="l" t="t" r="r" b="b"/>
            <a:pathLst>
              <a:path w="441959">
                <a:moveTo>
                  <a:pt x="0" y="0"/>
                </a:moveTo>
                <a:lnTo>
                  <a:pt x="441393" y="0"/>
                </a:lnTo>
              </a:path>
            </a:pathLst>
          </a:custGeom>
          <a:ln w="381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155864" y="3611245"/>
            <a:ext cx="439420" cy="0"/>
          </a:xfrm>
          <a:custGeom>
            <a:avLst/>
            <a:gdLst/>
            <a:ahLst/>
            <a:cxnLst/>
            <a:rect l="l" t="t" r="r" b="b"/>
            <a:pathLst>
              <a:path w="439420">
                <a:moveTo>
                  <a:pt x="0" y="0"/>
                </a:moveTo>
                <a:lnTo>
                  <a:pt x="439291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155864" y="3609340"/>
            <a:ext cx="438150" cy="0"/>
          </a:xfrm>
          <a:custGeom>
            <a:avLst/>
            <a:gdLst/>
            <a:ahLst/>
            <a:cxnLst/>
            <a:rect l="l" t="t" r="r" b="b"/>
            <a:pathLst>
              <a:path w="438150">
                <a:moveTo>
                  <a:pt x="0" y="0"/>
                </a:moveTo>
                <a:lnTo>
                  <a:pt x="437890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155864" y="3606800"/>
            <a:ext cx="436880" cy="0"/>
          </a:xfrm>
          <a:custGeom>
            <a:avLst/>
            <a:gdLst/>
            <a:ahLst/>
            <a:cxnLst/>
            <a:rect l="l" t="t" r="r" b="b"/>
            <a:pathLst>
              <a:path w="436879">
                <a:moveTo>
                  <a:pt x="0" y="0"/>
                </a:moveTo>
                <a:lnTo>
                  <a:pt x="436488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155864" y="3604895"/>
            <a:ext cx="433705" cy="0"/>
          </a:xfrm>
          <a:custGeom>
            <a:avLst/>
            <a:gdLst/>
            <a:ahLst/>
            <a:cxnLst/>
            <a:rect l="l" t="t" r="r" b="b"/>
            <a:pathLst>
              <a:path w="433704">
                <a:moveTo>
                  <a:pt x="0" y="0"/>
                </a:moveTo>
                <a:lnTo>
                  <a:pt x="4336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155864" y="3603625"/>
            <a:ext cx="431800" cy="0"/>
          </a:xfrm>
          <a:custGeom>
            <a:avLst/>
            <a:gdLst/>
            <a:ahLst/>
            <a:cxnLst/>
            <a:rect l="l" t="t" r="r" b="b"/>
            <a:pathLst>
              <a:path w="431800">
                <a:moveTo>
                  <a:pt x="0" y="0"/>
                </a:moveTo>
                <a:lnTo>
                  <a:pt x="431585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155864" y="3602354"/>
            <a:ext cx="429259" cy="0"/>
          </a:xfrm>
          <a:custGeom>
            <a:avLst/>
            <a:gdLst/>
            <a:ahLst/>
            <a:cxnLst/>
            <a:rect l="l" t="t" r="r" b="b"/>
            <a:pathLst>
              <a:path w="429259">
                <a:moveTo>
                  <a:pt x="0" y="0"/>
                </a:moveTo>
                <a:lnTo>
                  <a:pt x="428782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155864" y="3600450"/>
            <a:ext cx="427990" cy="0"/>
          </a:xfrm>
          <a:custGeom>
            <a:avLst/>
            <a:gdLst/>
            <a:ahLst/>
            <a:cxnLst/>
            <a:rect l="l" t="t" r="r" b="b"/>
            <a:pathLst>
              <a:path w="427990">
                <a:moveTo>
                  <a:pt x="0" y="0"/>
                </a:moveTo>
                <a:lnTo>
                  <a:pt x="427381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155864" y="3597909"/>
            <a:ext cx="424180" cy="0"/>
          </a:xfrm>
          <a:custGeom>
            <a:avLst/>
            <a:gdLst/>
            <a:ahLst/>
            <a:cxnLst/>
            <a:rect l="l" t="t" r="r" b="b"/>
            <a:pathLst>
              <a:path w="424179">
                <a:moveTo>
                  <a:pt x="0" y="0"/>
                </a:moveTo>
                <a:lnTo>
                  <a:pt x="42387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155864" y="3596004"/>
            <a:ext cx="421640" cy="0"/>
          </a:xfrm>
          <a:custGeom>
            <a:avLst/>
            <a:gdLst/>
            <a:ahLst/>
            <a:cxnLst/>
            <a:rect l="l" t="t" r="r" b="b"/>
            <a:pathLst>
              <a:path w="421640">
                <a:moveTo>
                  <a:pt x="0" y="0"/>
                </a:moveTo>
                <a:lnTo>
                  <a:pt x="421076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155864" y="3594734"/>
            <a:ext cx="415290" cy="0"/>
          </a:xfrm>
          <a:custGeom>
            <a:avLst/>
            <a:gdLst/>
            <a:ahLst/>
            <a:cxnLst/>
            <a:rect l="l" t="t" r="r" b="b"/>
            <a:pathLst>
              <a:path w="415290">
                <a:moveTo>
                  <a:pt x="0" y="0"/>
                </a:moveTo>
                <a:lnTo>
                  <a:pt x="414770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155864" y="3593465"/>
            <a:ext cx="408940" cy="0"/>
          </a:xfrm>
          <a:custGeom>
            <a:avLst/>
            <a:gdLst/>
            <a:ahLst/>
            <a:cxnLst/>
            <a:rect l="l" t="t" r="r" b="b"/>
            <a:pathLst>
              <a:path w="408940">
                <a:moveTo>
                  <a:pt x="0" y="0"/>
                </a:moveTo>
                <a:lnTo>
                  <a:pt x="408465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155864" y="3591559"/>
            <a:ext cx="401320" cy="0"/>
          </a:xfrm>
          <a:custGeom>
            <a:avLst/>
            <a:gdLst/>
            <a:ahLst/>
            <a:cxnLst/>
            <a:rect l="l" t="t" r="r" b="b"/>
            <a:pathLst>
              <a:path w="401320">
                <a:moveTo>
                  <a:pt x="0" y="0"/>
                </a:moveTo>
                <a:lnTo>
                  <a:pt x="40075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154341" y="3589969"/>
            <a:ext cx="403860" cy="0"/>
          </a:xfrm>
          <a:custGeom>
            <a:avLst/>
            <a:gdLst/>
            <a:ahLst/>
            <a:cxnLst/>
            <a:rect l="l" t="t" r="r" b="b"/>
            <a:pathLst>
              <a:path w="403859">
                <a:moveTo>
                  <a:pt x="0" y="0"/>
                </a:moveTo>
                <a:lnTo>
                  <a:pt x="403805" y="0"/>
                </a:lnTo>
              </a:path>
            </a:pathLst>
          </a:custGeom>
          <a:ln w="5491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154341" y="3592004"/>
            <a:ext cx="412115" cy="0"/>
          </a:xfrm>
          <a:custGeom>
            <a:avLst/>
            <a:gdLst/>
            <a:ahLst/>
            <a:cxnLst/>
            <a:rect l="l" t="t" r="r" b="b"/>
            <a:pathLst>
              <a:path w="412115">
                <a:moveTo>
                  <a:pt x="0" y="0"/>
                </a:moveTo>
                <a:lnTo>
                  <a:pt x="411512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154341" y="3593632"/>
            <a:ext cx="417830" cy="0"/>
          </a:xfrm>
          <a:custGeom>
            <a:avLst/>
            <a:gdLst/>
            <a:ahLst/>
            <a:cxnLst/>
            <a:rect l="l" t="t" r="r" b="b"/>
            <a:pathLst>
              <a:path w="417829">
                <a:moveTo>
                  <a:pt x="0" y="0"/>
                </a:moveTo>
                <a:lnTo>
                  <a:pt x="417818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154341" y="3595260"/>
            <a:ext cx="424180" cy="0"/>
          </a:xfrm>
          <a:custGeom>
            <a:avLst/>
            <a:gdLst/>
            <a:ahLst/>
            <a:cxnLst/>
            <a:rect l="l" t="t" r="r" b="b"/>
            <a:pathLst>
              <a:path w="424179">
                <a:moveTo>
                  <a:pt x="0" y="0"/>
                </a:moveTo>
                <a:lnTo>
                  <a:pt x="424123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154341" y="3596888"/>
            <a:ext cx="427355" cy="0"/>
          </a:xfrm>
          <a:custGeom>
            <a:avLst/>
            <a:gdLst/>
            <a:ahLst/>
            <a:cxnLst/>
            <a:rect l="l" t="t" r="r" b="b"/>
            <a:pathLst>
              <a:path w="427354">
                <a:moveTo>
                  <a:pt x="0" y="0"/>
                </a:moveTo>
                <a:lnTo>
                  <a:pt x="426926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154341" y="3598923"/>
            <a:ext cx="430530" cy="0"/>
          </a:xfrm>
          <a:custGeom>
            <a:avLst/>
            <a:gdLst/>
            <a:ahLst/>
            <a:cxnLst/>
            <a:rect l="l" t="t" r="r" b="b"/>
            <a:pathLst>
              <a:path w="430529">
                <a:moveTo>
                  <a:pt x="0" y="0"/>
                </a:moveTo>
                <a:lnTo>
                  <a:pt x="430429" y="0"/>
                </a:lnTo>
              </a:path>
            </a:pathLst>
          </a:custGeom>
          <a:ln w="5491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154341" y="3600958"/>
            <a:ext cx="432434" cy="0"/>
          </a:xfrm>
          <a:custGeom>
            <a:avLst/>
            <a:gdLst/>
            <a:ahLst/>
            <a:cxnLst/>
            <a:rect l="l" t="t" r="r" b="b"/>
            <a:pathLst>
              <a:path w="432434">
                <a:moveTo>
                  <a:pt x="0" y="0"/>
                </a:moveTo>
                <a:lnTo>
                  <a:pt x="431830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154341" y="3602587"/>
            <a:ext cx="434975" cy="0"/>
          </a:xfrm>
          <a:custGeom>
            <a:avLst/>
            <a:gdLst/>
            <a:ahLst/>
            <a:cxnLst/>
            <a:rect l="l" t="t" r="r" b="b"/>
            <a:pathLst>
              <a:path w="434975">
                <a:moveTo>
                  <a:pt x="0" y="0"/>
                </a:moveTo>
                <a:lnTo>
                  <a:pt x="434633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154341" y="3604215"/>
            <a:ext cx="436880" cy="0"/>
          </a:xfrm>
          <a:custGeom>
            <a:avLst/>
            <a:gdLst/>
            <a:ahLst/>
            <a:cxnLst/>
            <a:rect l="l" t="t" r="r" b="b"/>
            <a:pathLst>
              <a:path w="436879">
                <a:moveTo>
                  <a:pt x="0" y="0"/>
                </a:moveTo>
                <a:lnTo>
                  <a:pt x="436735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154341" y="3606250"/>
            <a:ext cx="440055" cy="0"/>
          </a:xfrm>
          <a:custGeom>
            <a:avLst/>
            <a:gdLst/>
            <a:ahLst/>
            <a:cxnLst/>
            <a:rect l="l" t="t" r="r" b="b"/>
            <a:pathLst>
              <a:path w="440054">
                <a:moveTo>
                  <a:pt x="0" y="0"/>
                </a:moveTo>
                <a:lnTo>
                  <a:pt x="439537" y="0"/>
                </a:lnTo>
              </a:path>
            </a:pathLst>
          </a:custGeom>
          <a:ln w="5491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154341" y="3608285"/>
            <a:ext cx="441325" cy="0"/>
          </a:xfrm>
          <a:custGeom>
            <a:avLst/>
            <a:gdLst/>
            <a:ahLst/>
            <a:cxnLst/>
            <a:rect l="l" t="t" r="r" b="b"/>
            <a:pathLst>
              <a:path w="441325">
                <a:moveTo>
                  <a:pt x="0" y="0"/>
                </a:moveTo>
                <a:lnTo>
                  <a:pt x="440938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154341" y="3609913"/>
            <a:ext cx="442595" cy="0"/>
          </a:xfrm>
          <a:custGeom>
            <a:avLst/>
            <a:gdLst/>
            <a:ahLst/>
            <a:cxnLst/>
            <a:rect l="l" t="t" r="r" b="b"/>
            <a:pathLst>
              <a:path w="442595">
                <a:moveTo>
                  <a:pt x="0" y="0"/>
                </a:moveTo>
                <a:lnTo>
                  <a:pt x="442340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154341" y="3612762"/>
            <a:ext cx="444500" cy="0"/>
          </a:xfrm>
          <a:custGeom>
            <a:avLst/>
            <a:gdLst/>
            <a:ahLst/>
            <a:cxnLst/>
            <a:rect l="l" t="t" r="r" b="b"/>
            <a:pathLst>
              <a:path w="444500">
                <a:moveTo>
                  <a:pt x="0" y="0"/>
                </a:moveTo>
                <a:lnTo>
                  <a:pt x="444441" y="0"/>
                </a:lnTo>
              </a:path>
            </a:pathLst>
          </a:custGeom>
          <a:ln w="7119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154341" y="3615611"/>
            <a:ext cx="446405" cy="0"/>
          </a:xfrm>
          <a:custGeom>
            <a:avLst/>
            <a:gdLst/>
            <a:ahLst/>
            <a:cxnLst/>
            <a:rect l="l" t="t" r="r" b="b"/>
            <a:pathLst>
              <a:path w="446404">
                <a:moveTo>
                  <a:pt x="0" y="0"/>
                </a:moveTo>
                <a:lnTo>
                  <a:pt x="445843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154341" y="3618053"/>
            <a:ext cx="447675" cy="0"/>
          </a:xfrm>
          <a:custGeom>
            <a:avLst/>
            <a:gdLst/>
            <a:ahLst/>
            <a:cxnLst/>
            <a:rect l="l" t="t" r="r" b="b"/>
            <a:pathLst>
              <a:path w="447675">
                <a:moveTo>
                  <a:pt x="0" y="0"/>
                </a:moveTo>
                <a:lnTo>
                  <a:pt x="447244" y="0"/>
                </a:lnTo>
              </a:path>
            </a:pathLst>
          </a:custGeom>
          <a:ln w="630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154341" y="3620903"/>
            <a:ext cx="448945" cy="0"/>
          </a:xfrm>
          <a:custGeom>
            <a:avLst/>
            <a:gdLst/>
            <a:ahLst/>
            <a:cxnLst/>
            <a:rect l="l" t="t" r="r" b="b"/>
            <a:pathLst>
              <a:path w="448945">
                <a:moveTo>
                  <a:pt x="0" y="0"/>
                </a:moveTo>
                <a:lnTo>
                  <a:pt x="448645" y="0"/>
                </a:lnTo>
              </a:path>
            </a:pathLst>
          </a:custGeom>
          <a:ln w="5491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154341" y="3623752"/>
            <a:ext cx="450850" cy="0"/>
          </a:xfrm>
          <a:custGeom>
            <a:avLst/>
            <a:gdLst/>
            <a:ahLst/>
            <a:cxnLst/>
            <a:rect l="l" t="t" r="r" b="b"/>
            <a:pathLst>
              <a:path w="450850">
                <a:moveTo>
                  <a:pt x="0" y="0"/>
                </a:moveTo>
                <a:lnTo>
                  <a:pt x="450747" y="0"/>
                </a:lnTo>
              </a:path>
            </a:pathLst>
          </a:custGeom>
          <a:ln w="630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154341" y="3627008"/>
            <a:ext cx="452755" cy="0"/>
          </a:xfrm>
          <a:custGeom>
            <a:avLst/>
            <a:gdLst/>
            <a:ahLst/>
            <a:cxnLst/>
            <a:rect l="l" t="t" r="r" b="b"/>
            <a:pathLst>
              <a:path w="452754">
                <a:moveTo>
                  <a:pt x="0" y="0"/>
                </a:moveTo>
                <a:lnTo>
                  <a:pt x="452148" y="0"/>
                </a:lnTo>
              </a:path>
            </a:pathLst>
          </a:custGeom>
          <a:ln w="630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154341" y="3632299"/>
            <a:ext cx="454025" cy="0"/>
          </a:xfrm>
          <a:custGeom>
            <a:avLst/>
            <a:gdLst/>
            <a:ahLst/>
            <a:cxnLst/>
            <a:rect l="l" t="t" r="r" b="b"/>
            <a:pathLst>
              <a:path w="454025">
                <a:moveTo>
                  <a:pt x="0" y="0"/>
                </a:moveTo>
                <a:lnTo>
                  <a:pt x="453550" y="0"/>
                </a:lnTo>
              </a:path>
            </a:pathLst>
          </a:custGeom>
          <a:ln w="103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154341" y="3634438"/>
            <a:ext cx="455295" cy="13335"/>
          </a:xfrm>
          <a:custGeom>
            <a:avLst/>
            <a:gdLst/>
            <a:ahLst/>
            <a:cxnLst/>
            <a:rect l="l" t="t" r="r" b="b"/>
            <a:pathLst>
              <a:path w="455295" h="13335">
                <a:moveTo>
                  <a:pt x="0" y="12817"/>
                </a:moveTo>
                <a:lnTo>
                  <a:pt x="454951" y="12817"/>
                </a:lnTo>
                <a:lnTo>
                  <a:pt x="454951" y="0"/>
                </a:lnTo>
                <a:lnTo>
                  <a:pt x="0" y="0"/>
                </a:lnTo>
                <a:lnTo>
                  <a:pt x="0" y="12817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155864" y="3645731"/>
            <a:ext cx="454025" cy="16510"/>
          </a:xfrm>
          <a:custGeom>
            <a:avLst/>
            <a:gdLst/>
            <a:ahLst/>
            <a:cxnLst/>
            <a:rect l="l" t="t" r="r" b="b"/>
            <a:pathLst>
              <a:path w="454025" h="16510">
                <a:moveTo>
                  <a:pt x="0" y="0"/>
                </a:moveTo>
                <a:lnTo>
                  <a:pt x="454005" y="0"/>
                </a:lnTo>
                <a:lnTo>
                  <a:pt x="454005" y="16281"/>
                </a:lnTo>
                <a:lnTo>
                  <a:pt x="0" y="1628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154341" y="3665675"/>
            <a:ext cx="455295" cy="0"/>
          </a:xfrm>
          <a:custGeom>
            <a:avLst/>
            <a:gdLst/>
            <a:ahLst/>
            <a:cxnLst/>
            <a:rect l="l" t="t" r="r" b="b"/>
            <a:pathLst>
              <a:path w="455295">
                <a:moveTo>
                  <a:pt x="0" y="0"/>
                </a:moveTo>
                <a:lnTo>
                  <a:pt x="454951" y="0"/>
                </a:lnTo>
              </a:path>
            </a:pathLst>
          </a:custGeom>
          <a:ln w="103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154341" y="3672595"/>
            <a:ext cx="454025" cy="0"/>
          </a:xfrm>
          <a:custGeom>
            <a:avLst/>
            <a:gdLst/>
            <a:ahLst/>
            <a:cxnLst/>
            <a:rect l="l" t="t" r="r" b="b"/>
            <a:pathLst>
              <a:path w="454025">
                <a:moveTo>
                  <a:pt x="0" y="0"/>
                </a:moveTo>
                <a:lnTo>
                  <a:pt x="453550" y="0"/>
                </a:lnTo>
              </a:path>
            </a:pathLst>
          </a:custGeom>
          <a:ln w="9561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154341" y="3677886"/>
            <a:ext cx="452755" cy="0"/>
          </a:xfrm>
          <a:custGeom>
            <a:avLst/>
            <a:gdLst/>
            <a:ahLst/>
            <a:cxnLst/>
            <a:rect l="l" t="t" r="r" b="b"/>
            <a:pathLst>
              <a:path w="452754">
                <a:moveTo>
                  <a:pt x="0" y="0"/>
                </a:moveTo>
                <a:lnTo>
                  <a:pt x="452148" y="0"/>
                </a:lnTo>
              </a:path>
            </a:pathLst>
          </a:custGeom>
          <a:ln w="7119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154341" y="3681550"/>
            <a:ext cx="450850" cy="0"/>
          </a:xfrm>
          <a:custGeom>
            <a:avLst/>
            <a:gdLst/>
            <a:ahLst/>
            <a:cxnLst/>
            <a:rect l="l" t="t" r="r" b="b"/>
            <a:pathLst>
              <a:path w="450850">
                <a:moveTo>
                  <a:pt x="0" y="0"/>
                </a:moveTo>
                <a:lnTo>
                  <a:pt x="450747" y="0"/>
                </a:lnTo>
              </a:path>
            </a:pathLst>
          </a:custGeom>
          <a:ln w="630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154341" y="3684399"/>
            <a:ext cx="448945" cy="0"/>
          </a:xfrm>
          <a:custGeom>
            <a:avLst/>
            <a:gdLst/>
            <a:ahLst/>
            <a:cxnLst/>
            <a:rect l="l" t="t" r="r" b="b"/>
            <a:pathLst>
              <a:path w="448945">
                <a:moveTo>
                  <a:pt x="0" y="0"/>
                </a:moveTo>
                <a:lnTo>
                  <a:pt x="448645" y="0"/>
                </a:lnTo>
              </a:path>
            </a:pathLst>
          </a:custGeom>
          <a:ln w="5491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154341" y="3687248"/>
            <a:ext cx="447675" cy="0"/>
          </a:xfrm>
          <a:custGeom>
            <a:avLst/>
            <a:gdLst/>
            <a:ahLst/>
            <a:cxnLst/>
            <a:rect l="l" t="t" r="r" b="b"/>
            <a:pathLst>
              <a:path w="447675">
                <a:moveTo>
                  <a:pt x="0" y="0"/>
                </a:moveTo>
                <a:lnTo>
                  <a:pt x="447244" y="0"/>
                </a:lnTo>
              </a:path>
            </a:pathLst>
          </a:custGeom>
          <a:ln w="630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154341" y="3689690"/>
            <a:ext cx="446405" cy="0"/>
          </a:xfrm>
          <a:custGeom>
            <a:avLst/>
            <a:gdLst/>
            <a:ahLst/>
            <a:cxnLst/>
            <a:rect l="l" t="t" r="r" b="b"/>
            <a:pathLst>
              <a:path w="446404">
                <a:moveTo>
                  <a:pt x="0" y="0"/>
                </a:moveTo>
                <a:lnTo>
                  <a:pt x="445843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154341" y="3692539"/>
            <a:ext cx="444500" cy="0"/>
          </a:xfrm>
          <a:custGeom>
            <a:avLst/>
            <a:gdLst/>
            <a:ahLst/>
            <a:cxnLst/>
            <a:rect l="l" t="t" r="r" b="b"/>
            <a:pathLst>
              <a:path w="444500">
                <a:moveTo>
                  <a:pt x="0" y="0"/>
                </a:moveTo>
                <a:lnTo>
                  <a:pt x="444441" y="0"/>
                </a:lnTo>
              </a:path>
            </a:pathLst>
          </a:custGeom>
          <a:ln w="7119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154341" y="3695388"/>
            <a:ext cx="442595" cy="0"/>
          </a:xfrm>
          <a:custGeom>
            <a:avLst/>
            <a:gdLst/>
            <a:ahLst/>
            <a:cxnLst/>
            <a:rect l="l" t="t" r="r" b="b"/>
            <a:pathLst>
              <a:path w="442595">
                <a:moveTo>
                  <a:pt x="0" y="0"/>
                </a:moveTo>
                <a:lnTo>
                  <a:pt x="442340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154341" y="3697016"/>
            <a:ext cx="441325" cy="0"/>
          </a:xfrm>
          <a:custGeom>
            <a:avLst/>
            <a:gdLst/>
            <a:ahLst/>
            <a:cxnLst/>
            <a:rect l="l" t="t" r="r" b="b"/>
            <a:pathLst>
              <a:path w="441325">
                <a:moveTo>
                  <a:pt x="0" y="0"/>
                </a:moveTo>
                <a:lnTo>
                  <a:pt x="440938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154341" y="3699052"/>
            <a:ext cx="440055" cy="0"/>
          </a:xfrm>
          <a:custGeom>
            <a:avLst/>
            <a:gdLst/>
            <a:ahLst/>
            <a:cxnLst/>
            <a:rect l="l" t="t" r="r" b="b"/>
            <a:pathLst>
              <a:path w="440054">
                <a:moveTo>
                  <a:pt x="0" y="0"/>
                </a:moveTo>
                <a:lnTo>
                  <a:pt x="439537" y="0"/>
                </a:lnTo>
              </a:path>
            </a:pathLst>
          </a:custGeom>
          <a:ln w="5491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154341" y="3701087"/>
            <a:ext cx="438150" cy="0"/>
          </a:xfrm>
          <a:custGeom>
            <a:avLst/>
            <a:gdLst/>
            <a:ahLst/>
            <a:cxnLst/>
            <a:rect l="l" t="t" r="r" b="b"/>
            <a:pathLst>
              <a:path w="438150">
                <a:moveTo>
                  <a:pt x="0" y="0"/>
                </a:moveTo>
                <a:lnTo>
                  <a:pt x="438136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154341" y="3702715"/>
            <a:ext cx="434975" cy="0"/>
          </a:xfrm>
          <a:custGeom>
            <a:avLst/>
            <a:gdLst/>
            <a:ahLst/>
            <a:cxnLst/>
            <a:rect l="l" t="t" r="r" b="b"/>
            <a:pathLst>
              <a:path w="434975">
                <a:moveTo>
                  <a:pt x="0" y="0"/>
                </a:moveTo>
                <a:lnTo>
                  <a:pt x="434633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154341" y="3704343"/>
            <a:ext cx="433705" cy="0"/>
          </a:xfrm>
          <a:custGeom>
            <a:avLst/>
            <a:gdLst/>
            <a:ahLst/>
            <a:cxnLst/>
            <a:rect l="l" t="t" r="r" b="b"/>
            <a:pathLst>
              <a:path w="433704">
                <a:moveTo>
                  <a:pt x="0" y="0"/>
                </a:moveTo>
                <a:lnTo>
                  <a:pt x="433231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154341" y="3705971"/>
            <a:ext cx="432434" cy="0"/>
          </a:xfrm>
          <a:custGeom>
            <a:avLst/>
            <a:gdLst/>
            <a:ahLst/>
            <a:cxnLst/>
            <a:rect l="l" t="t" r="r" b="b"/>
            <a:pathLst>
              <a:path w="432434">
                <a:moveTo>
                  <a:pt x="0" y="0"/>
                </a:moveTo>
                <a:lnTo>
                  <a:pt x="431830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154341" y="3708006"/>
            <a:ext cx="428625" cy="0"/>
          </a:xfrm>
          <a:custGeom>
            <a:avLst/>
            <a:gdLst/>
            <a:ahLst/>
            <a:cxnLst/>
            <a:rect l="l" t="t" r="r" b="b"/>
            <a:pathLst>
              <a:path w="428625">
                <a:moveTo>
                  <a:pt x="0" y="0"/>
                </a:moveTo>
                <a:lnTo>
                  <a:pt x="428327" y="0"/>
                </a:lnTo>
              </a:path>
            </a:pathLst>
          </a:custGeom>
          <a:ln w="5491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154341" y="3710041"/>
            <a:ext cx="427355" cy="0"/>
          </a:xfrm>
          <a:custGeom>
            <a:avLst/>
            <a:gdLst/>
            <a:ahLst/>
            <a:cxnLst/>
            <a:rect l="l" t="t" r="r" b="b"/>
            <a:pathLst>
              <a:path w="427354">
                <a:moveTo>
                  <a:pt x="0" y="0"/>
                </a:moveTo>
                <a:lnTo>
                  <a:pt x="426926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154341" y="3711669"/>
            <a:ext cx="424180" cy="0"/>
          </a:xfrm>
          <a:custGeom>
            <a:avLst/>
            <a:gdLst/>
            <a:ahLst/>
            <a:cxnLst/>
            <a:rect l="l" t="t" r="r" b="b"/>
            <a:pathLst>
              <a:path w="424179">
                <a:moveTo>
                  <a:pt x="0" y="0"/>
                </a:moveTo>
                <a:lnTo>
                  <a:pt x="424123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154341" y="3713297"/>
            <a:ext cx="417830" cy="0"/>
          </a:xfrm>
          <a:custGeom>
            <a:avLst/>
            <a:gdLst/>
            <a:ahLst/>
            <a:cxnLst/>
            <a:rect l="l" t="t" r="r" b="b"/>
            <a:pathLst>
              <a:path w="417829">
                <a:moveTo>
                  <a:pt x="0" y="0"/>
                </a:moveTo>
                <a:lnTo>
                  <a:pt x="417818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154341" y="3715332"/>
            <a:ext cx="412115" cy="0"/>
          </a:xfrm>
          <a:custGeom>
            <a:avLst/>
            <a:gdLst/>
            <a:ahLst/>
            <a:cxnLst/>
            <a:rect l="l" t="t" r="r" b="b"/>
            <a:pathLst>
              <a:path w="412115">
                <a:moveTo>
                  <a:pt x="0" y="0"/>
                </a:moveTo>
                <a:lnTo>
                  <a:pt x="411512" y="0"/>
                </a:lnTo>
              </a:path>
            </a:pathLst>
          </a:custGeom>
          <a:ln w="5491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155864" y="3716554"/>
            <a:ext cx="105410" cy="320040"/>
          </a:xfrm>
          <a:custGeom>
            <a:avLst/>
            <a:gdLst/>
            <a:ahLst/>
            <a:cxnLst/>
            <a:rect l="l" t="t" r="r" b="b"/>
            <a:pathLst>
              <a:path w="105409" h="320039">
                <a:moveTo>
                  <a:pt x="0" y="0"/>
                </a:moveTo>
                <a:lnTo>
                  <a:pt x="105093" y="0"/>
                </a:lnTo>
                <a:lnTo>
                  <a:pt x="105093" y="319921"/>
                </a:lnTo>
                <a:lnTo>
                  <a:pt x="0" y="31992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154341" y="4037290"/>
            <a:ext cx="307975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0" y="0"/>
                </a:moveTo>
                <a:lnTo>
                  <a:pt x="307820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154341" y="4038918"/>
            <a:ext cx="319405" cy="0"/>
          </a:xfrm>
          <a:custGeom>
            <a:avLst/>
            <a:gdLst/>
            <a:ahLst/>
            <a:cxnLst/>
            <a:rect l="l" t="t" r="r" b="b"/>
            <a:pathLst>
              <a:path w="319404">
                <a:moveTo>
                  <a:pt x="0" y="0"/>
                </a:moveTo>
                <a:lnTo>
                  <a:pt x="319029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154341" y="4040546"/>
            <a:ext cx="328295" cy="0"/>
          </a:xfrm>
          <a:custGeom>
            <a:avLst/>
            <a:gdLst/>
            <a:ahLst/>
            <a:cxnLst/>
            <a:rect l="l" t="t" r="r" b="b"/>
            <a:pathLst>
              <a:path w="328295">
                <a:moveTo>
                  <a:pt x="0" y="0"/>
                </a:moveTo>
                <a:lnTo>
                  <a:pt x="328138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154341" y="4042581"/>
            <a:ext cx="332105" cy="0"/>
          </a:xfrm>
          <a:custGeom>
            <a:avLst/>
            <a:gdLst/>
            <a:ahLst/>
            <a:cxnLst/>
            <a:rect l="l" t="t" r="r" b="b"/>
            <a:pathLst>
              <a:path w="332104">
                <a:moveTo>
                  <a:pt x="0" y="0"/>
                </a:moveTo>
                <a:lnTo>
                  <a:pt x="331641" y="0"/>
                </a:lnTo>
              </a:path>
            </a:pathLst>
          </a:custGeom>
          <a:ln w="5491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154341" y="4044616"/>
            <a:ext cx="333375" cy="0"/>
          </a:xfrm>
          <a:custGeom>
            <a:avLst/>
            <a:gdLst/>
            <a:ahLst/>
            <a:cxnLst/>
            <a:rect l="l" t="t" r="r" b="b"/>
            <a:pathLst>
              <a:path w="333375">
                <a:moveTo>
                  <a:pt x="0" y="0"/>
                </a:moveTo>
                <a:lnTo>
                  <a:pt x="333042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154341" y="4046244"/>
            <a:ext cx="334645" cy="0"/>
          </a:xfrm>
          <a:custGeom>
            <a:avLst/>
            <a:gdLst/>
            <a:ahLst/>
            <a:cxnLst/>
            <a:rect l="l" t="t" r="r" b="b"/>
            <a:pathLst>
              <a:path w="334645">
                <a:moveTo>
                  <a:pt x="0" y="0"/>
                </a:moveTo>
                <a:lnTo>
                  <a:pt x="334443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154341" y="4047872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45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154341" y="4049907"/>
            <a:ext cx="339725" cy="0"/>
          </a:xfrm>
          <a:custGeom>
            <a:avLst/>
            <a:gdLst/>
            <a:ahLst/>
            <a:cxnLst/>
            <a:rect l="l" t="t" r="r" b="b"/>
            <a:pathLst>
              <a:path w="339725">
                <a:moveTo>
                  <a:pt x="0" y="0"/>
                </a:moveTo>
                <a:lnTo>
                  <a:pt x="339348" y="0"/>
                </a:lnTo>
              </a:path>
            </a:pathLst>
          </a:custGeom>
          <a:ln w="5491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154341" y="4051942"/>
            <a:ext cx="340995" cy="0"/>
          </a:xfrm>
          <a:custGeom>
            <a:avLst/>
            <a:gdLst/>
            <a:ahLst/>
            <a:cxnLst/>
            <a:rect l="l" t="t" r="r" b="b"/>
            <a:pathLst>
              <a:path w="340995">
                <a:moveTo>
                  <a:pt x="0" y="0"/>
                </a:moveTo>
                <a:lnTo>
                  <a:pt x="340749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154341" y="4053571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851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154341" y="4055199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252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154341" y="4056827"/>
            <a:ext cx="346075" cy="0"/>
          </a:xfrm>
          <a:custGeom>
            <a:avLst/>
            <a:gdLst/>
            <a:ahLst/>
            <a:cxnLst/>
            <a:rect l="l" t="t" r="r" b="b"/>
            <a:pathLst>
              <a:path w="346075">
                <a:moveTo>
                  <a:pt x="0" y="0"/>
                </a:moveTo>
                <a:lnTo>
                  <a:pt x="345653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154341" y="4058862"/>
            <a:ext cx="347345" cy="0"/>
          </a:xfrm>
          <a:custGeom>
            <a:avLst/>
            <a:gdLst/>
            <a:ahLst/>
            <a:cxnLst/>
            <a:rect l="l" t="t" r="r" b="b"/>
            <a:pathLst>
              <a:path w="347345">
                <a:moveTo>
                  <a:pt x="0" y="0"/>
                </a:moveTo>
                <a:lnTo>
                  <a:pt x="347054" y="0"/>
                </a:lnTo>
              </a:path>
            </a:pathLst>
          </a:custGeom>
          <a:ln w="5491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154341" y="4061711"/>
            <a:ext cx="348615" cy="0"/>
          </a:xfrm>
          <a:custGeom>
            <a:avLst/>
            <a:gdLst/>
            <a:ahLst/>
            <a:cxnLst/>
            <a:rect l="l" t="t" r="r" b="b"/>
            <a:pathLst>
              <a:path w="348615">
                <a:moveTo>
                  <a:pt x="0" y="0"/>
                </a:moveTo>
                <a:lnTo>
                  <a:pt x="348456" y="0"/>
                </a:lnTo>
              </a:path>
            </a:pathLst>
          </a:custGeom>
          <a:ln w="630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154341" y="4064153"/>
            <a:ext cx="351155" cy="0"/>
          </a:xfrm>
          <a:custGeom>
            <a:avLst/>
            <a:gdLst/>
            <a:ahLst/>
            <a:cxnLst/>
            <a:rect l="l" t="t" r="r" b="b"/>
            <a:pathLst>
              <a:path w="351154">
                <a:moveTo>
                  <a:pt x="0" y="0"/>
                </a:moveTo>
                <a:lnTo>
                  <a:pt x="350558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154341" y="4066189"/>
            <a:ext cx="352425" cy="0"/>
          </a:xfrm>
          <a:custGeom>
            <a:avLst/>
            <a:gdLst/>
            <a:ahLst/>
            <a:cxnLst/>
            <a:rect l="l" t="t" r="r" b="b"/>
            <a:pathLst>
              <a:path w="352425">
                <a:moveTo>
                  <a:pt x="0" y="0"/>
                </a:moveTo>
                <a:lnTo>
                  <a:pt x="351959" y="0"/>
                </a:lnTo>
              </a:path>
            </a:pathLst>
          </a:custGeom>
          <a:ln w="5491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154341" y="4069038"/>
            <a:ext cx="353695" cy="0"/>
          </a:xfrm>
          <a:custGeom>
            <a:avLst/>
            <a:gdLst/>
            <a:ahLst/>
            <a:cxnLst/>
            <a:rect l="l" t="t" r="r" b="b"/>
            <a:pathLst>
              <a:path w="353695">
                <a:moveTo>
                  <a:pt x="0" y="0"/>
                </a:moveTo>
                <a:lnTo>
                  <a:pt x="353360" y="0"/>
                </a:lnTo>
              </a:path>
            </a:pathLst>
          </a:custGeom>
          <a:ln w="630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154341" y="4071480"/>
            <a:ext cx="354965" cy="0"/>
          </a:xfrm>
          <a:custGeom>
            <a:avLst/>
            <a:gdLst/>
            <a:ahLst/>
            <a:cxnLst/>
            <a:rect l="l" t="t" r="r" b="b"/>
            <a:pathLst>
              <a:path w="354965">
                <a:moveTo>
                  <a:pt x="0" y="0"/>
                </a:moveTo>
                <a:lnTo>
                  <a:pt x="354761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154341" y="4074329"/>
            <a:ext cx="356870" cy="0"/>
          </a:xfrm>
          <a:custGeom>
            <a:avLst/>
            <a:gdLst/>
            <a:ahLst/>
            <a:cxnLst/>
            <a:rect l="l" t="t" r="r" b="b"/>
            <a:pathLst>
              <a:path w="356870">
                <a:moveTo>
                  <a:pt x="0" y="0"/>
                </a:moveTo>
                <a:lnTo>
                  <a:pt x="356863" y="0"/>
                </a:lnTo>
              </a:path>
            </a:pathLst>
          </a:custGeom>
          <a:ln w="7119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154341" y="4074840"/>
            <a:ext cx="358775" cy="13970"/>
          </a:xfrm>
          <a:custGeom>
            <a:avLst/>
            <a:gdLst/>
            <a:ahLst/>
            <a:cxnLst/>
            <a:rect l="l" t="t" r="r" b="b"/>
            <a:pathLst>
              <a:path w="358775" h="13970">
                <a:moveTo>
                  <a:pt x="0" y="13632"/>
                </a:moveTo>
                <a:lnTo>
                  <a:pt x="358265" y="13632"/>
                </a:lnTo>
                <a:lnTo>
                  <a:pt x="358265" y="0"/>
                </a:lnTo>
                <a:lnTo>
                  <a:pt x="0" y="0"/>
                </a:lnTo>
                <a:lnTo>
                  <a:pt x="0" y="13632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155864" y="4086947"/>
            <a:ext cx="356870" cy="24130"/>
          </a:xfrm>
          <a:custGeom>
            <a:avLst/>
            <a:gdLst/>
            <a:ahLst/>
            <a:cxnLst/>
            <a:rect l="l" t="t" r="r" b="b"/>
            <a:pathLst>
              <a:path w="356870" h="24129">
                <a:moveTo>
                  <a:pt x="0" y="0"/>
                </a:moveTo>
                <a:lnTo>
                  <a:pt x="356618" y="0"/>
                </a:lnTo>
                <a:lnTo>
                  <a:pt x="356618" y="23607"/>
                </a:lnTo>
                <a:lnTo>
                  <a:pt x="0" y="2360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154341" y="4109030"/>
            <a:ext cx="358775" cy="16510"/>
          </a:xfrm>
          <a:custGeom>
            <a:avLst/>
            <a:gdLst/>
            <a:ahLst/>
            <a:cxnLst/>
            <a:rect l="l" t="t" r="r" b="b"/>
            <a:pathLst>
              <a:path w="358775" h="16510">
                <a:moveTo>
                  <a:pt x="0" y="16074"/>
                </a:moveTo>
                <a:lnTo>
                  <a:pt x="358265" y="16074"/>
                </a:lnTo>
                <a:lnTo>
                  <a:pt x="358265" y="0"/>
                </a:lnTo>
                <a:lnTo>
                  <a:pt x="0" y="0"/>
                </a:lnTo>
                <a:lnTo>
                  <a:pt x="0" y="16074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154341" y="4125207"/>
            <a:ext cx="356870" cy="0"/>
          </a:xfrm>
          <a:custGeom>
            <a:avLst/>
            <a:gdLst/>
            <a:ahLst/>
            <a:cxnLst/>
            <a:rect l="l" t="t" r="r" b="b"/>
            <a:pathLst>
              <a:path w="356870">
                <a:moveTo>
                  <a:pt x="0" y="0"/>
                </a:moveTo>
                <a:lnTo>
                  <a:pt x="356863" y="0"/>
                </a:lnTo>
              </a:path>
            </a:pathLst>
          </a:custGeom>
          <a:ln w="630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154341" y="4128056"/>
            <a:ext cx="354965" cy="0"/>
          </a:xfrm>
          <a:custGeom>
            <a:avLst/>
            <a:gdLst/>
            <a:ahLst/>
            <a:cxnLst/>
            <a:rect l="l" t="t" r="r" b="b"/>
            <a:pathLst>
              <a:path w="354965">
                <a:moveTo>
                  <a:pt x="0" y="0"/>
                </a:moveTo>
                <a:lnTo>
                  <a:pt x="354761" y="0"/>
                </a:lnTo>
              </a:path>
            </a:pathLst>
          </a:custGeom>
          <a:ln w="5491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154341" y="4130091"/>
            <a:ext cx="353695" cy="0"/>
          </a:xfrm>
          <a:custGeom>
            <a:avLst/>
            <a:gdLst/>
            <a:ahLst/>
            <a:cxnLst/>
            <a:rect l="l" t="t" r="r" b="b"/>
            <a:pathLst>
              <a:path w="353695">
                <a:moveTo>
                  <a:pt x="0" y="0"/>
                </a:moveTo>
                <a:lnTo>
                  <a:pt x="353360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154341" y="4131719"/>
            <a:ext cx="352425" cy="0"/>
          </a:xfrm>
          <a:custGeom>
            <a:avLst/>
            <a:gdLst/>
            <a:ahLst/>
            <a:cxnLst/>
            <a:rect l="l" t="t" r="r" b="b"/>
            <a:pathLst>
              <a:path w="352425">
                <a:moveTo>
                  <a:pt x="0" y="0"/>
                </a:moveTo>
                <a:lnTo>
                  <a:pt x="351959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154341" y="4134161"/>
            <a:ext cx="351155" cy="0"/>
          </a:xfrm>
          <a:custGeom>
            <a:avLst/>
            <a:gdLst/>
            <a:ahLst/>
            <a:cxnLst/>
            <a:rect l="l" t="t" r="r" b="b"/>
            <a:pathLst>
              <a:path w="351154">
                <a:moveTo>
                  <a:pt x="0" y="0"/>
                </a:moveTo>
                <a:lnTo>
                  <a:pt x="350558" y="0"/>
                </a:lnTo>
              </a:path>
            </a:pathLst>
          </a:custGeom>
          <a:ln w="630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154341" y="4137011"/>
            <a:ext cx="348615" cy="0"/>
          </a:xfrm>
          <a:custGeom>
            <a:avLst/>
            <a:gdLst/>
            <a:ahLst/>
            <a:cxnLst/>
            <a:rect l="l" t="t" r="r" b="b"/>
            <a:pathLst>
              <a:path w="348615">
                <a:moveTo>
                  <a:pt x="0" y="0"/>
                </a:moveTo>
                <a:lnTo>
                  <a:pt x="348456" y="0"/>
                </a:lnTo>
              </a:path>
            </a:pathLst>
          </a:custGeom>
          <a:ln w="5491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154341" y="4139046"/>
            <a:ext cx="347345" cy="0"/>
          </a:xfrm>
          <a:custGeom>
            <a:avLst/>
            <a:gdLst/>
            <a:ahLst/>
            <a:cxnLst/>
            <a:rect l="l" t="t" r="r" b="b"/>
            <a:pathLst>
              <a:path w="347345">
                <a:moveTo>
                  <a:pt x="0" y="0"/>
                </a:moveTo>
                <a:lnTo>
                  <a:pt x="347054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154341" y="4140674"/>
            <a:ext cx="346075" cy="0"/>
          </a:xfrm>
          <a:custGeom>
            <a:avLst/>
            <a:gdLst/>
            <a:ahLst/>
            <a:cxnLst/>
            <a:rect l="l" t="t" r="r" b="b"/>
            <a:pathLst>
              <a:path w="346075">
                <a:moveTo>
                  <a:pt x="0" y="0"/>
                </a:moveTo>
                <a:lnTo>
                  <a:pt x="345653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154341" y="4142302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252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154341" y="4144337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851" y="0"/>
                </a:lnTo>
              </a:path>
            </a:pathLst>
          </a:custGeom>
          <a:ln w="5491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154341" y="4146372"/>
            <a:ext cx="340995" cy="0"/>
          </a:xfrm>
          <a:custGeom>
            <a:avLst/>
            <a:gdLst/>
            <a:ahLst/>
            <a:cxnLst/>
            <a:rect l="l" t="t" r="r" b="b"/>
            <a:pathLst>
              <a:path w="340995">
                <a:moveTo>
                  <a:pt x="0" y="0"/>
                </a:moveTo>
                <a:lnTo>
                  <a:pt x="340749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154341" y="4148001"/>
            <a:ext cx="339725" cy="0"/>
          </a:xfrm>
          <a:custGeom>
            <a:avLst/>
            <a:gdLst/>
            <a:ahLst/>
            <a:cxnLst/>
            <a:rect l="l" t="t" r="r" b="b"/>
            <a:pathLst>
              <a:path w="339725">
                <a:moveTo>
                  <a:pt x="0" y="0"/>
                </a:moveTo>
                <a:lnTo>
                  <a:pt x="339348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154341" y="4149629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45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154341" y="4151664"/>
            <a:ext cx="334645" cy="0"/>
          </a:xfrm>
          <a:custGeom>
            <a:avLst/>
            <a:gdLst/>
            <a:ahLst/>
            <a:cxnLst/>
            <a:rect l="l" t="t" r="r" b="b"/>
            <a:pathLst>
              <a:path w="334645">
                <a:moveTo>
                  <a:pt x="0" y="0"/>
                </a:moveTo>
                <a:lnTo>
                  <a:pt x="334443" y="0"/>
                </a:lnTo>
              </a:path>
            </a:pathLst>
          </a:custGeom>
          <a:ln w="5491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154341" y="4153699"/>
            <a:ext cx="333375" cy="0"/>
          </a:xfrm>
          <a:custGeom>
            <a:avLst/>
            <a:gdLst/>
            <a:ahLst/>
            <a:cxnLst/>
            <a:rect l="l" t="t" r="r" b="b"/>
            <a:pathLst>
              <a:path w="333375">
                <a:moveTo>
                  <a:pt x="0" y="0"/>
                </a:moveTo>
                <a:lnTo>
                  <a:pt x="333042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154341" y="4155327"/>
            <a:ext cx="332105" cy="0"/>
          </a:xfrm>
          <a:custGeom>
            <a:avLst/>
            <a:gdLst/>
            <a:ahLst/>
            <a:cxnLst/>
            <a:rect l="l" t="t" r="r" b="b"/>
            <a:pathLst>
              <a:path w="332104">
                <a:moveTo>
                  <a:pt x="0" y="0"/>
                </a:moveTo>
                <a:lnTo>
                  <a:pt x="331641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154341" y="4156955"/>
            <a:ext cx="328295" cy="0"/>
          </a:xfrm>
          <a:custGeom>
            <a:avLst/>
            <a:gdLst/>
            <a:ahLst/>
            <a:cxnLst/>
            <a:rect l="l" t="t" r="r" b="b"/>
            <a:pathLst>
              <a:path w="328295">
                <a:moveTo>
                  <a:pt x="0" y="0"/>
                </a:moveTo>
                <a:lnTo>
                  <a:pt x="328138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154341" y="4158990"/>
            <a:ext cx="319405" cy="0"/>
          </a:xfrm>
          <a:custGeom>
            <a:avLst/>
            <a:gdLst/>
            <a:ahLst/>
            <a:cxnLst/>
            <a:rect l="l" t="t" r="r" b="b"/>
            <a:pathLst>
              <a:path w="319404">
                <a:moveTo>
                  <a:pt x="0" y="0"/>
                </a:moveTo>
                <a:lnTo>
                  <a:pt x="319029" y="0"/>
                </a:lnTo>
              </a:path>
            </a:pathLst>
          </a:custGeom>
          <a:ln w="5491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155864" y="4160211"/>
            <a:ext cx="105410" cy="385445"/>
          </a:xfrm>
          <a:custGeom>
            <a:avLst/>
            <a:gdLst/>
            <a:ahLst/>
            <a:cxnLst/>
            <a:rect l="l" t="t" r="r" b="b"/>
            <a:pathLst>
              <a:path w="105409" h="385445">
                <a:moveTo>
                  <a:pt x="0" y="0"/>
                </a:moveTo>
                <a:lnTo>
                  <a:pt x="105093" y="0"/>
                </a:lnTo>
                <a:lnTo>
                  <a:pt x="105093" y="385045"/>
                </a:lnTo>
                <a:lnTo>
                  <a:pt x="0" y="38504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155742" y="4548920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5">
                <a:moveTo>
                  <a:pt x="0" y="0"/>
                </a:moveTo>
                <a:lnTo>
                  <a:pt x="106740" y="0"/>
                </a:lnTo>
              </a:path>
            </a:pathLst>
          </a:custGeom>
          <a:ln w="103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157143" y="4554212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339" y="0"/>
                </a:lnTo>
              </a:path>
            </a:pathLst>
          </a:custGeom>
          <a:ln w="630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157143" y="455868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237" y="0"/>
                </a:lnTo>
              </a:path>
            </a:pathLst>
          </a:custGeom>
          <a:ln w="874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159245" y="4565201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135" y="0"/>
                </a:lnTo>
              </a:path>
            </a:pathLst>
          </a:custGeom>
          <a:ln w="103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159245" y="4569679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99734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160646" y="4571307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333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162048" y="4573342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530" y="0"/>
                </a:lnTo>
              </a:path>
            </a:pathLst>
          </a:custGeom>
          <a:ln w="5491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162048" y="4575377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129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8163448" y="4577005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2728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165551" y="4578633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524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165551" y="4580668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>
                <a:moveTo>
                  <a:pt x="0" y="0"/>
                </a:moveTo>
                <a:lnTo>
                  <a:pt x="87123" y="0"/>
                </a:lnTo>
              </a:path>
            </a:pathLst>
          </a:custGeom>
          <a:ln w="5491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166952" y="4582703"/>
            <a:ext cx="84455" cy="0"/>
          </a:xfrm>
          <a:custGeom>
            <a:avLst/>
            <a:gdLst/>
            <a:ahLst/>
            <a:cxnLst/>
            <a:rect l="l" t="t" r="r" b="b"/>
            <a:pathLst>
              <a:path w="84454">
                <a:moveTo>
                  <a:pt x="0" y="0"/>
                </a:moveTo>
                <a:lnTo>
                  <a:pt x="84320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168353" y="4584332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2919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168353" y="4585960"/>
            <a:ext cx="81915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0" y="0"/>
                </a:moveTo>
                <a:lnTo>
                  <a:pt x="81518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169754" y="4587995"/>
            <a:ext cx="78740" cy="0"/>
          </a:xfrm>
          <a:custGeom>
            <a:avLst/>
            <a:gdLst/>
            <a:ahLst/>
            <a:cxnLst/>
            <a:rect l="l" t="t" r="r" b="b"/>
            <a:pathLst>
              <a:path w="78740">
                <a:moveTo>
                  <a:pt x="0" y="0"/>
                </a:moveTo>
                <a:lnTo>
                  <a:pt x="78715" y="0"/>
                </a:lnTo>
              </a:path>
            </a:pathLst>
          </a:custGeom>
          <a:ln w="5491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169754" y="4590030"/>
            <a:ext cx="76835" cy="0"/>
          </a:xfrm>
          <a:custGeom>
            <a:avLst/>
            <a:gdLst/>
            <a:ahLst/>
            <a:cxnLst/>
            <a:rect l="l" t="t" r="r" b="b"/>
            <a:pathLst>
              <a:path w="76834">
                <a:moveTo>
                  <a:pt x="0" y="0"/>
                </a:moveTo>
                <a:lnTo>
                  <a:pt x="76613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8173257" y="4591658"/>
            <a:ext cx="71755" cy="0"/>
          </a:xfrm>
          <a:custGeom>
            <a:avLst/>
            <a:gdLst/>
            <a:ahLst/>
            <a:cxnLst/>
            <a:rect l="l" t="t" r="r" b="b"/>
            <a:pathLst>
              <a:path w="71754">
                <a:moveTo>
                  <a:pt x="0" y="0"/>
                </a:moveTo>
                <a:lnTo>
                  <a:pt x="71709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176060" y="4593286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505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177461" y="4594914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62601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180964" y="4596950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0" y="0"/>
                </a:moveTo>
                <a:lnTo>
                  <a:pt x="57696" y="0"/>
                </a:lnTo>
              </a:path>
            </a:pathLst>
          </a:custGeom>
          <a:ln w="5491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182366" y="4598985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493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185869" y="4600613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>
                <a:moveTo>
                  <a:pt x="0" y="0"/>
                </a:moveTo>
                <a:lnTo>
                  <a:pt x="47888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187270" y="4602241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0" y="0"/>
                </a:moveTo>
                <a:lnTo>
                  <a:pt x="43684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194977" y="4604276"/>
            <a:ext cx="29845" cy="0"/>
          </a:xfrm>
          <a:custGeom>
            <a:avLst/>
            <a:gdLst/>
            <a:ahLst/>
            <a:cxnLst/>
            <a:rect l="l" t="t" r="r" b="b"/>
            <a:pathLst>
              <a:path w="29845">
                <a:moveTo>
                  <a:pt x="0" y="0"/>
                </a:moveTo>
                <a:lnTo>
                  <a:pt x="29671" y="0"/>
                </a:lnTo>
              </a:path>
            </a:pathLst>
          </a:custGeom>
          <a:ln w="5491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201283" y="4606311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0" y="0"/>
                </a:moveTo>
                <a:lnTo>
                  <a:pt x="17060" y="0"/>
                </a:lnTo>
              </a:path>
            </a:pathLst>
          </a:custGeom>
          <a:ln w="467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9582340" y="3593632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01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9573231" y="3595260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59932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9564123" y="3596888"/>
            <a:ext cx="278765" cy="0"/>
          </a:xfrm>
          <a:custGeom>
            <a:avLst/>
            <a:gdLst/>
            <a:ahLst/>
            <a:cxnLst/>
            <a:rect l="l" t="t" r="r" b="b"/>
            <a:pathLst>
              <a:path w="278765">
                <a:moveTo>
                  <a:pt x="0" y="0"/>
                </a:moveTo>
                <a:lnTo>
                  <a:pt x="278149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9562021" y="3598924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556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9560621" y="3600959"/>
            <a:ext cx="293370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2860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9557818" y="3602587"/>
            <a:ext cx="300355" cy="0"/>
          </a:xfrm>
          <a:custGeom>
            <a:avLst/>
            <a:gdLst/>
            <a:ahLst/>
            <a:cxnLst/>
            <a:rect l="l" t="t" r="r" b="b"/>
            <a:pathLst>
              <a:path w="300354">
                <a:moveTo>
                  <a:pt x="0" y="0"/>
                </a:moveTo>
                <a:lnTo>
                  <a:pt x="29986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9555715" y="3604215"/>
            <a:ext cx="307340" cy="0"/>
          </a:xfrm>
          <a:custGeom>
            <a:avLst/>
            <a:gdLst/>
            <a:ahLst/>
            <a:cxnLst/>
            <a:rect l="l" t="t" r="r" b="b"/>
            <a:pathLst>
              <a:path w="307340">
                <a:moveTo>
                  <a:pt x="0" y="0"/>
                </a:moveTo>
                <a:lnTo>
                  <a:pt x="306873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9552913" y="3606250"/>
            <a:ext cx="314960" cy="0"/>
          </a:xfrm>
          <a:custGeom>
            <a:avLst/>
            <a:gdLst/>
            <a:ahLst/>
            <a:cxnLst/>
            <a:rect l="l" t="t" r="r" b="b"/>
            <a:pathLst>
              <a:path w="314959">
                <a:moveTo>
                  <a:pt x="0" y="0"/>
                </a:moveTo>
                <a:lnTo>
                  <a:pt x="314581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9551512" y="3608285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86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9548010" y="3609914"/>
            <a:ext cx="328930" cy="0"/>
          </a:xfrm>
          <a:custGeom>
            <a:avLst/>
            <a:gdLst/>
            <a:ahLst/>
            <a:cxnLst/>
            <a:rect l="l" t="t" r="r" b="b"/>
            <a:pathLst>
              <a:path w="328929">
                <a:moveTo>
                  <a:pt x="0" y="0"/>
                </a:moveTo>
                <a:lnTo>
                  <a:pt x="328593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9548010" y="3611542"/>
            <a:ext cx="334010" cy="0"/>
          </a:xfrm>
          <a:custGeom>
            <a:avLst/>
            <a:gdLst/>
            <a:ahLst/>
            <a:cxnLst/>
            <a:rect l="l" t="t" r="r" b="b"/>
            <a:pathLst>
              <a:path w="334009">
                <a:moveTo>
                  <a:pt x="0" y="0"/>
                </a:moveTo>
                <a:lnTo>
                  <a:pt x="333496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9546607" y="3613577"/>
            <a:ext cx="337820" cy="0"/>
          </a:xfrm>
          <a:custGeom>
            <a:avLst/>
            <a:gdLst/>
            <a:ahLst/>
            <a:cxnLst/>
            <a:rect l="l" t="t" r="r" b="b"/>
            <a:pathLst>
              <a:path w="337820">
                <a:moveTo>
                  <a:pt x="0" y="0"/>
                </a:moveTo>
                <a:lnTo>
                  <a:pt x="337701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9546607" y="3615612"/>
            <a:ext cx="341630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0" y="0"/>
                </a:moveTo>
                <a:lnTo>
                  <a:pt x="34120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9545207" y="3617240"/>
            <a:ext cx="345440" cy="0"/>
          </a:xfrm>
          <a:custGeom>
            <a:avLst/>
            <a:gdLst/>
            <a:ahLst/>
            <a:cxnLst/>
            <a:rect l="l" t="t" r="r" b="b"/>
            <a:pathLst>
              <a:path w="345440">
                <a:moveTo>
                  <a:pt x="0" y="0"/>
                </a:moveTo>
                <a:lnTo>
                  <a:pt x="345408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9543805" y="3618868"/>
            <a:ext cx="350520" cy="0"/>
          </a:xfrm>
          <a:custGeom>
            <a:avLst/>
            <a:gdLst/>
            <a:ahLst/>
            <a:cxnLst/>
            <a:rect l="l" t="t" r="r" b="b"/>
            <a:pathLst>
              <a:path w="350520">
                <a:moveTo>
                  <a:pt x="0" y="0"/>
                </a:moveTo>
                <a:lnTo>
                  <a:pt x="350311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9543805" y="3620904"/>
            <a:ext cx="353695" cy="0"/>
          </a:xfrm>
          <a:custGeom>
            <a:avLst/>
            <a:gdLst/>
            <a:ahLst/>
            <a:cxnLst/>
            <a:rect l="l" t="t" r="r" b="b"/>
            <a:pathLst>
              <a:path w="353695">
                <a:moveTo>
                  <a:pt x="0" y="0"/>
                </a:moveTo>
                <a:lnTo>
                  <a:pt x="35311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9541704" y="3622939"/>
            <a:ext cx="358775" cy="0"/>
          </a:xfrm>
          <a:custGeom>
            <a:avLst/>
            <a:gdLst/>
            <a:ahLst/>
            <a:cxnLst/>
            <a:rect l="l" t="t" r="r" b="b"/>
            <a:pathLst>
              <a:path w="358775">
                <a:moveTo>
                  <a:pt x="0" y="0"/>
                </a:moveTo>
                <a:lnTo>
                  <a:pt x="358720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9541704" y="3624567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522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9540302" y="3626194"/>
            <a:ext cx="364490" cy="0"/>
          </a:xfrm>
          <a:custGeom>
            <a:avLst/>
            <a:gdLst/>
            <a:ahLst/>
            <a:cxnLst/>
            <a:rect l="l" t="t" r="r" b="b"/>
            <a:pathLst>
              <a:path w="364490">
                <a:moveTo>
                  <a:pt x="0" y="0"/>
                </a:moveTo>
                <a:lnTo>
                  <a:pt x="364326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9538901" y="3627822"/>
            <a:ext cx="369570" cy="0"/>
          </a:xfrm>
          <a:custGeom>
            <a:avLst/>
            <a:gdLst/>
            <a:ahLst/>
            <a:cxnLst/>
            <a:rect l="l" t="t" r="r" b="b"/>
            <a:pathLst>
              <a:path w="369570">
                <a:moveTo>
                  <a:pt x="0" y="0"/>
                </a:moveTo>
                <a:lnTo>
                  <a:pt x="369229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9538901" y="3629857"/>
            <a:ext cx="370840" cy="0"/>
          </a:xfrm>
          <a:custGeom>
            <a:avLst/>
            <a:gdLst/>
            <a:ahLst/>
            <a:cxnLst/>
            <a:rect l="l" t="t" r="r" b="b"/>
            <a:pathLst>
              <a:path w="370840">
                <a:moveTo>
                  <a:pt x="0" y="0"/>
                </a:moveTo>
                <a:lnTo>
                  <a:pt x="370630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9538901" y="3631892"/>
            <a:ext cx="372110" cy="0"/>
          </a:xfrm>
          <a:custGeom>
            <a:avLst/>
            <a:gdLst/>
            <a:ahLst/>
            <a:cxnLst/>
            <a:rect l="l" t="t" r="r" b="b"/>
            <a:pathLst>
              <a:path w="372109">
                <a:moveTo>
                  <a:pt x="0" y="0"/>
                </a:moveTo>
                <a:lnTo>
                  <a:pt x="372032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9538901" y="3633520"/>
            <a:ext cx="375920" cy="0"/>
          </a:xfrm>
          <a:custGeom>
            <a:avLst/>
            <a:gdLst/>
            <a:ahLst/>
            <a:cxnLst/>
            <a:rect l="l" t="t" r="r" b="b"/>
            <a:pathLst>
              <a:path w="375920">
                <a:moveTo>
                  <a:pt x="0" y="0"/>
                </a:moveTo>
                <a:lnTo>
                  <a:pt x="375535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9538901" y="3635149"/>
            <a:ext cx="377190" cy="0"/>
          </a:xfrm>
          <a:custGeom>
            <a:avLst/>
            <a:gdLst/>
            <a:ahLst/>
            <a:cxnLst/>
            <a:rect l="l" t="t" r="r" b="b"/>
            <a:pathLst>
              <a:path w="377190">
                <a:moveTo>
                  <a:pt x="0" y="0"/>
                </a:moveTo>
                <a:lnTo>
                  <a:pt x="376935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9537500" y="3637184"/>
            <a:ext cx="379730" cy="0"/>
          </a:xfrm>
          <a:custGeom>
            <a:avLst/>
            <a:gdLst/>
            <a:ahLst/>
            <a:cxnLst/>
            <a:rect l="l" t="t" r="r" b="b"/>
            <a:pathLst>
              <a:path w="379729">
                <a:moveTo>
                  <a:pt x="0" y="0"/>
                </a:moveTo>
                <a:lnTo>
                  <a:pt x="379738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9537500" y="3639219"/>
            <a:ext cx="383540" cy="0"/>
          </a:xfrm>
          <a:custGeom>
            <a:avLst/>
            <a:gdLst/>
            <a:ahLst/>
            <a:cxnLst/>
            <a:rect l="l" t="t" r="r" b="b"/>
            <a:pathLst>
              <a:path w="383540">
                <a:moveTo>
                  <a:pt x="0" y="0"/>
                </a:moveTo>
                <a:lnTo>
                  <a:pt x="383241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9537500" y="3640847"/>
            <a:ext cx="384810" cy="0"/>
          </a:xfrm>
          <a:custGeom>
            <a:avLst/>
            <a:gdLst/>
            <a:ahLst/>
            <a:cxnLst/>
            <a:rect l="l" t="t" r="r" b="b"/>
            <a:pathLst>
              <a:path w="384809">
                <a:moveTo>
                  <a:pt x="0" y="0"/>
                </a:moveTo>
                <a:lnTo>
                  <a:pt x="384642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9537500" y="3642475"/>
            <a:ext cx="386080" cy="0"/>
          </a:xfrm>
          <a:custGeom>
            <a:avLst/>
            <a:gdLst/>
            <a:ahLst/>
            <a:cxnLst/>
            <a:rect l="l" t="t" r="r" b="b"/>
            <a:pathLst>
              <a:path w="386079">
                <a:moveTo>
                  <a:pt x="0" y="0"/>
                </a:moveTo>
                <a:lnTo>
                  <a:pt x="38604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9535398" y="3644510"/>
            <a:ext cx="389890" cy="0"/>
          </a:xfrm>
          <a:custGeom>
            <a:avLst/>
            <a:gdLst/>
            <a:ahLst/>
            <a:cxnLst/>
            <a:rect l="l" t="t" r="r" b="b"/>
            <a:pathLst>
              <a:path w="389890">
                <a:moveTo>
                  <a:pt x="0" y="0"/>
                </a:moveTo>
                <a:lnTo>
                  <a:pt x="38954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9535398" y="3646546"/>
            <a:ext cx="391795" cy="0"/>
          </a:xfrm>
          <a:custGeom>
            <a:avLst/>
            <a:gdLst/>
            <a:ahLst/>
            <a:cxnLst/>
            <a:rect l="l" t="t" r="r" b="b"/>
            <a:pathLst>
              <a:path w="391795">
                <a:moveTo>
                  <a:pt x="0" y="0"/>
                </a:moveTo>
                <a:lnTo>
                  <a:pt x="391648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9535398" y="3648174"/>
            <a:ext cx="393065" cy="0"/>
          </a:xfrm>
          <a:custGeom>
            <a:avLst/>
            <a:gdLst/>
            <a:ahLst/>
            <a:cxnLst/>
            <a:rect l="l" t="t" r="r" b="b"/>
            <a:pathLst>
              <a:path w="393065">
                <a:moveTo>
                  <a:pt x="0" y="0"/>
                </a:moveTo>
                <a:lnTo>
                  <a:pt x="393049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9535398" y="3649802"/>
            <a:ext cx="394970" cy="0"/>
          </a:xfrm>
          <a:custGeom>
            <a:avLst/>
            <a:gdLst/>
            <a:ahLst/>
            <a:cxnLst/>
            <a:rect l="l" t="t" r="r" b="b"/>
            <a:pathLst>
              <a:path w="394970">
                <a:moveTo>
                  <a:pt x="0" y="0"/>
                </a:moveTo>
                <a:lnTo>
                  <a:pt x="394451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9533996" y="3651430"/>
            <a:ext cx="397510" cy="0"/>
          </a:xfrm>
          <a:custGeom>
            <a:avLst/>
            <a:gdLst/>
            <a:ahLst/>
            <a:cxnLst/>
            <a:rect l="l" t="t" r="r" b="b"/>
            <a:pathLst>
              <a:path w="397509">
                <a:moveTo>
                  <a:pt x="0" y="0"/>
                </a:moveTo>
                <a:lnTo>
                  <a:pt x="39725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9533996" y="3653465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356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9533996" y="3655500"/>
            <a:ext cx="401320" cy="0"/>
          </a:xfrm>
          <a:custGeom>
            <a:avLst/>
            <a:gdLst/>
            <a:ahLst/>
            <a:cxnLst/>
            <a:rect l="l" t="t" r="r" b="b"/>
            <a:pathLst>
              <a:path w="401320">
                <a:moveTo>
                  <a:pt x="0" y="0"/>
                </a:moveTo>
                <a:lnTo>
                  <a:pt x="400758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9533996" y="3657128"/>
            <a:ext cx="402590" cy="0"/>
          </a:xfrm>
          <a:custGeom>
            <a:avLst/>
            <a:gdLst/>
            <a:ahLst/>
            <a:cxnLst/>
            <a:rect l="l" t="t" r="r" b="b"/>
            <a:pathLst>
              <a:path w="402590">
                <a:moveTo>
                  <a:pt x="0" y="0"/>
                </a:moveTo>
                <a:lnTo>
                  <a:pt x="402159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9533996" y="3658756"/>
            <a:ext cx="403860" cy="0"/>
          </a:xfrm>
          <a:custGeom>
            <a:avLst/>
            <a:gdLst/>
            <a:ahLst/>
            <a:cxnLst/>
            <a:rect l="l" t="t" r="r" b="b"/>
            <a:pathLst>
              <a:path w="403859">
                <a:moveTo>
                  <a:pt x="0" y="0"/>
                </a:moveTo>
                <a:lnTo>
                  <a:pt x="403560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9533996" y="3660792"/>
            <a:ext cx="405130" cy="0"/>
          </a:xfrm>
          <a:custGeom>
            <a:avLst/>
            <a:gdLst/>
            <a:ahLst/>
            <a:cxnLst/>
            <a:rect l="l" t="t" r="r" b="b"/>
            <a:pathLst>
              <a:path w="405129">
                <a:moveTo>
                  <a:pt x="0" y="0"/>
                </a:moveTo>
                <a:lnTo>
                  <a:pt x="404962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9533996" y="3662827"/>
            <a:ext cx="407670" cy="0"/>
          </a:xfrm>
          <a:custGeom>
            <a:avLst/>
            <a:gdLst/>
            <a:ahLst/>
            <a:cxnLst/>
            <a:rect l="l" t="t" r="r" b="b"/>
            <a:pathLst>
              <a:path w="407670">
                <a:moveTo>
                  <a:pt x="0" y="0"/>
                </a:moveTo>
                <a:lnTo>
                  <a:pt x="40706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9533996" y="3664455"/>
            <a:ext cx="408940" cy="0"/>
          </a:xfrm>
          <a:custGeom>
            <a:avLst/>
            <a:gdLst/>
            <a:ahLst/>
            <a:cxnLst/>
            <a:rect l="l" t="t" r="r" b="b"/>
            <a:pathLst>
              <a:path w="408940">
                <a:moveTo>
                  <a:pt x="0" y="0"/>
                </a:moveTo>
                <a:lnTo>
                  <a:pt x="408465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9533996" y="3666083"/>
            <a:ext cx="410209" cy="0"/>
          </a:xfrm>
          <a:custGeom>
            <a:avLst/>
            <a:gdLst/>
            <a:ahLst/>
            <a:cxnLst/>
            <a:rect l="l" t="t" r="r" b="b"/>
            <a:pathLst>
              <a:path w="410209">
                <a:moveTo>
                  <a:pt x="0" y="0"/>
                </a:moveTo>
                <a:lnTo>
                  <a:pt x="409865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9533996" y="3668933"/>
            <a:ext cx="411480" cy="0"/>
          </a:xfrm>
          <a:custGeom>
            <a:avLst/>
            <a:gdLst/>
            <a:ahLst/>
            <a:cxnLst/>
            <a:rect l="l" t="t" r="r" b="b"/>
            <a:pathLst>
              <a:path w="411479">
                <a:moveTo>
                  <a:pt x="0" y="0"/>
                </a:moveTo>
                <a:lnTo>
                  <a:pt x="411267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9533996" y="3671782"/>
            <a:ext cx="413384" cy="0"/>
          </a:xfrm>
          <a:custGeom>
            <a:avLst/>
            <a:gdLst/>
            <a:ahLst/>
            <a:cxnLst/>
            <a:rect l="l" t="t" r="r" b="b"/>
            <a:pathLst>
              <a:path w="413384">
                <a:moveTo>
                  <a:pt x="0" y="0"/>
                </a:moveTo>
                <a:lnTo>
                  <a:pt x="413369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9533996" y="3674224"/>
            <a:ext cx="415290" cy="0"/>
          </a:xfrm>
          <a:custGeom>
            <a:avLst/>
            <a:gdLst/>
            <a:ahLst/>
            <a:cxnLst/>
            <a:rect l="l" t="t" r="r" b="b"/>
            <a:pathLst>
              <a:path w="415290">
                <a:moveTo>
                  <a:pt x="0" y="0"/>
                </a:moveTo>
                <a:lnTo>
                  <a:pt x="414770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9533996" y="3677073"/>
            <a:ext cx="416559" cy="0"/>
          </a:xfrm>
          <a:custGeom>
            <a:avLst/>
            <a:gdLst/>
            <a:ahLst/>
            <a:cxnLst/>
            <a:rect l="l" t="t" r="r" b="b"/>
            <a:pathLst>
              <a:path w="416559">
                <a:moveTo>
                  <a:pt x="0" y="0"/>
                </a:moveTo>
                <a:lnTo>
                  <a:pt x="416171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9533996" y="3679922"/>
            <a:ext cx="417830" cy="0"/>
          </a:xfrm>
          <a:custGeom>
            <a:avLst/>
            <a:gdLst/>
            <a:ahLst/>
            <a:cxnLst/>
            <a:rect l="l" t="t" r="r" b="b"/>
            <a:pathLst>
              <a:path w="417829">
                <a:moveTo>
                  <a:pt x="0" y="0"/>
                </a:moveTo>
                <a:lnTo>
                  <a:pt x="417573" y="0"/>
                </a:lnTo>
              </a:path>
            </a:pathLst>
          </a:custGeom>
          <a:ln w="325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9533996" y="3682363"/>
            <a:ext cx="419734" cy="0"/>
          </a:xfrm>
          <a:custGeom>
            <a:avLst/>
            <a:gdLst/>
            <a:ahLst/>
            <a:cxnLst/>
            <a:rect l="l" t="t" r="r" b="b"/>
            <a:pathLst>
              <a:path w="419734">
                <a:moveTo>
                  <a:pt x="0" y="0"/>
                </a:moveTo>
                <a:lnTo>
                  <a:pt x="419675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9533996" y="3685213"/>
            <a:ext cx="421640" cy="0"/>
          </a:xfrm>
          <a:custGeom>
            <a:avLst/>
            <a:gdLst/>
            <a:ahLst/>
            <a:cxnLst/>
            <a:rect l="l" t="t" r="r" b="b"/>
            <a:pathLst>
              <a:path w="421640">
                <a:moveTo>
                  <a:pt x="0" y="0"/>
                </a:moveTo>
                <a:lnTo>
                  <a:pt x="421076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9533996" y="3688876"/>
            <a:ext cx="422909" cy="0"/>
          </a:xfrm>
          <a:custGeom>
            <a:avLst/>
            <a:gdLst/>
            <a:ahLst/>
            <a:cxnLst/>
            <a:rect l="l" t="t" r="r" b="b"/>
            <a:pathLst>
              <a:path w="422909">
                <a:moveTo>
                  <a:pt x="0" y="0"/>
                </a:moveTo>
                <a:lnTo>
                  <a:pt x="422476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9533996" y="3692539"/>
            <a:ext cx="424180" cy="0"/>
          </a:xfrm>
          <a:custGeom>
            <a:avLst/>
            <a:gdLst/>
            <a:ahLst/>
            <a:cxnLst/>
            <a:rect l="l" t="t" r="r" b="b"/>
            <a:pathLst>
              <a:path w="424179">
                <a:moveTo>
                  <a:pt x="0" y="0"/>
                </a:moveTo>
                <a:lnTo>
                  <a:pt x="423879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9533996" y="3696203"/>
            <a:ext cx="426084" cy="0"/>
          </a:xfrm>
          <a:custGeom>
            <a:avLst/>
            <a:gdLst/>
            <a:ahLst/>
            <a:cxnLst/>
            <a:rect l="l" t="t" r="r" b="b"/>
            <a:pathLst>
              <a:path w="426084">
                <a:moveTo>
                  <a:pt x="0" y="0"/>
                </a:moveTo>
                <a:lnTo>
                  <a:pt x="425980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9533996" y="3699866"/>
            <a:ext cx="427990" cy="0"/>
          </a:xfrm>
          <a:custGeom>
            <a:avLst/>
            <a:gdLst/>
            <a:ahLst/>
            <a:cxnLst/>
            <a:rect l="l" t="t" r="r" b="b"/>
            <a:pathLst>
              <a:path w="427990">
                <a:moveTo>
                  <a:pt x="0" y="0"/>
                </a:moveTo>
                <a:lnTo>
                  <a:pt x="427381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9533996" y="3703529"/>
            <a:ext cx="429259" cy="0"/>
          </a:xfrm>
          <a:custGeom>
            <a:avLst/>
            <a:gdLst/>
            <a:ahLst/>
            <a:cxnLst/>
            <a:rect l="l" t="t" r="r" b="b"/>
            <a:pathLst>
              <a:path w="429259">
                <a:moveTo>
                  <a:pt x="0" y="0"/>
                </a:moveTo>
                <a:lnTo>
                  <a:pt x="428782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9533996" y="3707192"/>
            <a:ext cx="430530" cy="0"/>
          </a:xfrm>
          <a:custGeom>
            <a:avLst/>
            <a:gdLst/>
            <a:ahLst/>
            <a:cxnLst/>
            <a:rect l="l" t="t" r="r" b="b"/>
            <a:pathLst>
              <a:path w="430529">
                <a:moveTo>
                  <a:pt x="0" y="0"/>
                </a:moveTo>
                <a:lnTo>
                  <a:pt x="430184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9533996" y="3710042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9820553" y="3710042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5">
                <a:moveTo>
                  <a:pt x="0" y="0"/>
                </a:moveTo>
                <a:lnTo>
                  <a:pt x="145028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9533996" y="371167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9824756" y="3711670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825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9533996" y="3713298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9829661" y="3713298"/>
            <a:ext cx="138430" cy="0"/>
          </a:xfrm>
          <a:custGeom>
            <a:avLst/>
            <a:gdLst/>
            <a:ahLst/>
            <a:cxnLst/>
            <a:rect l="l" t="t" r="r" b="b"/>
            <a:pathLst>
              <a:path w="138429">
                <a:moveTo>
                  <a:pt x="0" y="0"/>
                </a:moveTo>
                <a:lnTo>
                  <a:pt x="138022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9533996" y="3715333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9834564" y="3715333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118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9533996" y="3717368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9839469" y="3717368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616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9533996" y="3718997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9842272" y="3718997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813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9533996" y="3720624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9845774" y="3720624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310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9533996" y="372266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9848577" y="3722660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908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9533996" y="3724695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9851380" y="3724695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9106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9533996" y="3726323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9853481" y="3726323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005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9533996" y="3727951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9856284" y="3727951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202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9533996" y="3729579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9857685" y="3729579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202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9533996" y="3731614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9859787" y="3731614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5">
                <a:moveTo>
                  <a:pt x="0" y="0"/>
                </a:moveTo>
                <a:lnTo>
                  <a:pt x="112100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9533996" y="3733648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9861189" y="3733648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98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9533996" y="3735277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9862590" y="3735277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29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9533996" y="3736905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9863992" y="3736905"/>
            <a:ext cx="110489" cy="0"/>
          </a:xfrm>
          <a:custGeom>
            <a:avLst/>
            <a:gdLst/>
            <a:ahLst/>
            <a:cxnLst/>
            <a:rect l="l" t="t" r="r" b="b"/>
            <a:pathLst>
              <a:path w="110490">
                <a:moveTo>
                  <a:pt x="0" y="0"/>
                </a:moveTo>
                <a:lnTo>
                  <a:pt x="10999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9533996" y="373894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9866093" y="3738940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895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9533996" y="3741789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9867494" y="374178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494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9533996" y="3744231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9868896" y="3744231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495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9533996" y="374708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9870297" y="3747080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093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9533996" y="374993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9871698" y="3749930"/>
            <a:ext cx="104139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3692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9533996" y="3752779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9873800" y="375277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2991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9533996" y="3756442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9875201" y="3756442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591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9533996" y="376092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5698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9876603" y="3760920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589" y="0"/>
                </a:lnTo>
              </a:path>
            </a:pathLst>
          </a:custGeom>
          <a:ln w="5698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9533996" y="3766211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4884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9878004" y="3766211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100189" y="0"/>
                </a:lnTo>
              </a:path>
            </a:pathLst>
          </a:custGeom>
          <a:ln w="4884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9533996" y="3771503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5698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9880106" y="3771503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087" y="0"/>
                </a:lnTo>
              </a:path>
            </a:pathLst>
          </a:custGeom>
          <a:ln w="5698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9533996" y="3776387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9881506" y="3776387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>
                <a:moveTo>
                  <a:pt x="0" y="0"/>
                </a:moveTo>
                <a:lnTo>
                  <a:pt x="96686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9533996" y="3778422"/>
            <a:ext cx="97790" cy="239395"/>
          </a:xfrm>
          <a:custGeom>
            <a:avLst/>
            <a:gdLst/>
            <a:ahLst/>
            <a:cxnLst/>
            <a:rect l="l" t="t" r="r" b="b"/>
            <a:pathLst>
              <a:path w="97790" h="239395">
                <a:moveTo>
                  <a:pt x="0" y="0"/>
                </a:moveTo>
                <a:lnTo>
                  <a:pt x="97387" y="0"/>
                </a:lnTo>
                <a:lnTo>
                  <a:pt x="97387" y="239330"/>
                </a:lnTo>
                <a:lnTo>
                  <a:pt x="0" y="239330"/>
                </a:lnTo>
                <a:lnTo>
                  <a:pt x="0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9881506" y="3778422"/>
            <a:ext cx="99060" cy="239395"/>
          </a:xfrm>
          <a:custGeom>
            <a:avLst/>
            <a:gdLst/>
            <a:ahLst/>
            <a:cxnLst/>
            <a:rect l="l" t="t" r="r" b="b"/>
            <a:pathLst>
              <a:path w="99059" h="239395">
                <a:moveTo>
                  <a:pt x="0" y="0"/>
                </a:moveTo>
                <a:lnTo>
                  <a:pt x="98788" y="0"/>
                </a:lnTo>
                <a:lnTo>
                  <a:pt x="98788" y="239330"/>
                </a:lnTo>
                <a:lnTo>
                  <a:pt x="0" y="239330"/>
                </a:lnTo>
                <a:lnTo>
                  <a:pt x="0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9533996" y="4018974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9880106" y="4018974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100189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9533996" y="4021823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9880106" y="4021823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087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9533996" y="4027114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732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9878004" y="4027114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100189" y="0"/>
                </a:lnTo>
              </a:path>
            </a:pathLst>
          </a:custGeom>
          <a:ln w="732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9533996" y="4031592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9876603" y="4031592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589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9533996" y="4035255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5698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9876603" y="4035255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100189" y="0"/>
                </a:lnTo>
              </a:path>
            </a:pathLst>
          </a:custGeom>
          <a:ln w="5698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9533996" y="4039732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9875201" y="4039732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591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9533996" y="4043395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4069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9873800" y="4043395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2991" y="0"/>
                </a:lnTo>
              </a:path>
            </a:pathLst>
          </a:custGeom>
          <a:ln w="4069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9533996" y="4047058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9871698" y="4047058"/>
            <a:ext cx="104139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3692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9533996" y="4049907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9870297" y="4049907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093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9533996" y="4051942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9870297" y="4051942"/>
            <a:ext cx="104139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3691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9533996" y="405357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9868896" y="4053570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093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9533996" y="4055198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9867494" y="4055198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49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9533996" y="4056827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9866093" y="4056827"/>
            <a:ext cx="106045" cy="0"/>
          </a:xfrm>
          <a:custGeom>
            <a:avLst/>
            <a:gdLst/>
            <a:ahLst/>
            <a:cxnLst/>
            <a:rect l="l" t="t" r="r" b="b"/>
            <a:pathLst>
              <a:path w="106045">
                <a:moveTo>
                  <a:pt x="0" y="0"/>
                </a:moveTo>
                <a:lnTo>
                  <a:pt x="105793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9533996" y="4058862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9863992" y="4058862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895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9533996" y="4060897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9862590" y="4060897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29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9533996" y="4062525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9861189" y="4062525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29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9533996" y="4064153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9859787" y="4064153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99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9533996" y="4066189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9857685" y="4066189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801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9533996" y="4068224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9856284" y="4068224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801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9533996" y="4069851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9854883" y="4069851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202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9533996" y="407148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9851380" y="4071480"/>
            <a:ext cx="118110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706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9533996" y="4073515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9849979" y="4073515"/>
            <a:ext cx="118110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70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9533996" y="407555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9848577" y="4075550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9105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9533996" y="4077178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9845774" y="4077178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908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9533996" y="4078806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9842272" y="4078806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309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9533996" y="4080435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9837367" y="4080435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12821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9533996" y="408247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9833164" y="4082470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5">
                <a:moveTo>
                  <a:pt x="0" y="0"/>
                </a:moveTo>
                <a:lnTo>
                  <a:pt x="13241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9533996" y="4084505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9828259" y="4084505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5921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9533996" y="4086133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9819151" y="4086133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5">
                <a:moveTo>
                  <a:pt x="0" y="0"/>
                </a:moveTo>
                <a:lnTo>
                  <a:pt x="145030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9533996" y="4089796"/>
            <a:ext cx="429259" cy="0"/>
          </a:xfrm>
          <a:custGeom>
            <a:avLst/>
            <a:gdLst/>
            <a:ahLst/>
            <a:cxnLst/>
            <a:rect l="l" t="t" r="r" b="b"/>
            <a:pathLst>
              <a:path w="429259">
                <a:moveTo>
                  <a:pt x="0" y="0"/>
                </a:moveTo>
                <a:lnTo>
                  <a:pt x="428782" y="0"/>
                </a:lnTo>
              </a:path>
            </a:pathLst>
          </a:custGeom>
          <a:ln w="5698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9533996" y="4095494"/>
            <a:ext cx="427990" cy="0"/>
          </a:xfrm>
          <a:custGeom>
            <a:avLst/>
            <a:gdLst/>
            <a:ahLst/>
            <a:cxnLst/>
            <a:rect l="l" t="t" r="r" b="b"/>
            <a:pathLst>
              <a:path w="427990">
                <a:moveTo>
                  <a:pt x="0" y="0"/>
                </a:moveTo>
                <a:lnTo>
                  <a:pt x="427381" y="0"/>
                </a:lnTo>
              </a:path>
            </a:pathLst>
          </a:custGeom>
          <a:ln w="569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9533996" y="4099971"/>
            <a:ext cx="426084" cy="0"/>
          </a:xfrm>
          <a:custGeom>
            <a:avLst/>
            <a:gdLst/>
            <a:ahLst/>
            <a:cxnLst/>
            <a:rect l="l" t="t" r="r" b="b"/>
            <a:pathLst>
              <a:path w="426084">
                <a:moveTo>
                  <a:pt x="0" y="0"/>
                </a:moveTo>
                <a:lnTo>
                  <a:pt x="425980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9533996" y="4103634"/>
            <a:ext cx="424180" cy="0"/>
          </a:xfrm>
          <a:custGeom>
            <a:avLst/>
            <a:gdLst/>
            <a:ahLst/>
            <a:cxnLst/>
            <a:rect l="l" t="t" r="r" b="b"/>
            <a:pathLst>
              <a:path w="424179">
                <a:moveTo>
                  <a:pt x="0" y="0"/>
                </a:moveTo>
                <a:lnTo>
                  <a:pt x="423879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9533996" y="4107298"/>
            <a:ext cx="422909" cy="0"/>
          </a:xfrm>
          <a:custGeom>
            <a:avLst/>
            <a:gdLst/>
            <a:ahLst/>
            <a:cxnLst/>
            <a:rect l="l" t="t" r="r" b="b"/>
            <a:pathLst>
              <a:path w="422909">
                <a:moveTo>
                  <a:pt x="0" y="0"/>
                </a:moveTo>
                <a:lnTo>
                  <a:pt x="422476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9533996" y="4109740"/>
            <a:ext cx="421640" cy="0"/>
          </a:xfrm>
          <a:custGeom>
            <a:avLst/>
            <a:gdLst/>
            <a:ahLst/>
            <a:cxnLst/>
            <a:rect l="l" t="t" r="r" b="b"/>
            <a:pathLst>
              <a:path w="421640">
                <a:moveTo>
                  <a:pt x="0" y="0"/>
                </a:moveTo>
                <a:lnTo>
                  <a:pt x="421076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9533996" y="4112589"/>
            <a:ext cx="419734" cy="0"/>
          </a:xfrm>
          <a:custGeom>
            <a:avLst/>
            <a:gdLst/>
            <a:ahLst/>
            <a:cxnLst/>
            <a:rect l="l" t="t" r="r" b="b"/>
            <a:pathLst>
              <a:path w="419734">
                <a:moveTo>
                  <a:pt x="0" y="0"/>
                </a:moveTo>
                <a:lnTo>
                  <a:pt x="419675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9533996" y="4115438"/>
            <a:ext cx="417830" cy="0"/>
          </a:xfrm>
          <a:custGeom>
            <a:avLst/>
            <a:gdLst/>
            <a:ahLst/>
            <a:cxnLst/>
            <a:rect l="l" t="t" r="r" b="b"/>
            <a:pathLst>
              <a:path w="417829">
                <a:moveTo>
                  <a:pt x="0" y="0"/>
                </a:moveTo>
                <a:lnTo>
                  <a:pt x="417573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9533996" y="4117881"/>
            <a:ext cx="416559" cy="0"/>
          </a:xfrm>
          <a:custGeom>
            <a:avLst/>
            <a:gdLst/>
            <a:ahLst/>
            <a:cxnLst/>
            <a:rect l="l" t="t" r="r" b="b"/>
            <a:pathLst>
              <a:path w="416559">
                <a:moveTo>
                  <a:pt x="0" y="0"/>
                </a:moveTo>
                <a:lnTo>
                  <a:pt x="416171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9533996" y="4120730"/>
            <a:ext cx="415290" cy="0"/>
          </a:xfrm>
          <a:custGeom>
            <a:avLst/>
            <a:gdLst/>
            <a:ahLst/>
            <a:cxnLst/>
            <a:rect l="l" t="t" r="r" b="b"/>
            <a:pathLst>
              <a:path w="415290">
                <a:moveTo>
                  <a:pt x="0" y="0"/>
                </a:moveTo>
                <a:lnTo>
                  <a:pt x="414770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9533996" y="4123579"/>
            <a:ext cx="413384" cy="0"/>
          </a:xfrm>
          <a:custGeom>
            <a:avLst/>
            <a:gdLst/>
            <a:ahLst/>
            <a:cxnLst/>
            <a:rect l="l" t="t" r="r" b="b"/>
            <a:pathLst>
              <a:path w="413384">
                <a:moveTo>
                  <a:pt x="0" y="0"/>
                </a:moveTo>
                <a:lnTo>
                  <a:pt x="413369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9533996" y="4126021"/>
            <a:ext cx="411480" cy="0"/>
          </a:xfrm>
          <a:custGeom>
            <a:avLst/>
            <a:gdLst/>
            <a:ahLst/>
            <a:cxnLst/>
            <a:rect l="l" t="t" r="r" b="b"/>
            <a:pathLst>
              <a:path w="411479">
                <a:moveTo>
                  <a:pt x="0" y="0"/>
                </a:moveTo>
                <a:lnTo>
                  <a:pt x="41126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9533996" y="4128870"/>
            <a:ext cx="410209" cy="0"/>
          </a:xfrm>
          <a:custGeom>
            <a:avLst/>
            <a:gdLst/>
            <a:ahLst/>
            <a:cxnLst/>
            <a:rect l="l" t="t" r="r" b="b"/>
            <a:pathLst>
              <a:path w="410209">
                <a:moveTo>
                  <a:pt x="0" y="0"/>
                </a:moveTo>
                <a:lnTo>
                  <a:pt x="409865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9533996" y="4131720"/>
            <a:ext cx="408940" cy="0"/>
          </a:xfrm>
          <a:custGeom>
            <a:avLst/>
            <a:gdLst/>
            <a:ahLst/>
            <a:cxnLst/>
            <a:rect l="l" t="t" r="r" b="b"/>
            <a:pathLst>
              <a:path w="408940">
                <a:moveTo>
                  <a:pt x="0" y="0"/>
                </a:moveTo>
                <a:lnTo>
                  <a:pt x="408465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9533996" y="4133348"/>
            <a:ext cx="407670" cy="0"/>
          </a:xfrm>
          <a:custGeom>
            <a:avLst/>
            <a:gdLst/>
            <a:ahLst/>
            <a:cxnLst/>
            <a:rect l="l" t="t" r="r" b="b"/>
            <a:pathLst>
              <a:path w="407670">
                <a:moveTo>
                  <a:pt x="0" y="0"/>
                </a:moveTo>
                <a:lnTo>
                  <a:pt x="40706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9533996" y="4134976"/>
            <a:ext cx="405130" cy="0"/>
          </a:xfrm>
          <a:custGeom>
            <a:avLst/>
            <a:gdLst/>
            <a:ahLst/>
            <a:cxnLst/>
            <a:rect l="l" t="t" r="r" b="b"/>
            <a:pathLst>
              <a:path w="405129">
                <a:moveTo>
                  <a:pt x="0" y="0"/>
                </a:moveTo>
                <a:lnTo>
                  <a:pt x="404962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9533996" y="4137011"/>
            <a:ext cx="403860" cy="0"/>
          </a:xfrm>
          <a:custGeom>
            <a:avLst/>
            <a:gdLst/>
            <a:ahLst/>
            <a:cxnLst/>
            <a:rect l="l" t="t" r="r" b="b"/>
            <a:pathLst>
              <a:path w="403859">
                <a:moveTo>
                  <a:pt x="0" y="0"/>
                </a:moveTo>
                <a:lnTo>
                  <a:pt x="403560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9533996" y="4139046"/>
            <a:ext cx="402590" cy="0"/>
          </a:xfrm>
          <a:custGeom>
            <a:avLst/>
            <a:gdLst/>
            <a:ahLst/>
            <a:cxnLst/>
            <a:rect l="l" t="t" r="r" b="b"/>
            <a:pathLst>
              <a:path w="402590">
                <a:moveTo>
                  <a:pt x="0" y="0"/>
                </a:moveTo>
                <a:lnTo>
                  <a:pt x="402159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9533996" y="4141489"/>
            <a:ext cx="401320" cy="0"/>
          </a:xfrm>
          <a:custGeom>
            <a:avLst/>
            <a:gdLst/>
            <a:ahLst/>
            <a:cxnLst/>
            <a:rect l="l" t="t" r="r" b="b"/>
            <a:pathLst>
              <a:path w="401320">
                <a:moveTo>
                  <a:pt x="0" y="0"/>
                </a:moveTo>
                <a:lnTo>
                  <a:pt x="400758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9533996" y="4144338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356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9533996" y="4146372"/>
            <a:ext cx="397510" cy="0"/>
          </a:xfrm>
          <a:custGeom>
            <a:avLst/>
            <a:gdLst/>
            <a:ahLst/>
            <a:cxnLst/>
            <a:rect l="l" t="t" r="r" b="b"/>
            <a:pathLst>
              <a:path w="397509">
                <a:moveTo>
                  <a:pt x="0" y="0"/>
                </a:moveTo>
                <a:lnTo>
                  <a:pt x="39725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9533996" y="4148000"/>
            <a:ext cx="396240" cy="0"/>
          </a:xfrm>
          <a:custGeom>
            <a:avLst/>
            <a:gdLst/>
            <a:ahLst/>
            <a:cxnLst/>
            <a:rect l="l" t="t" r="r" b="b"/>
            <a:pathLst>
              <a:path w="396240">
                <a:moveTo>
                  <a:pt x="0" y="0"/>
                </a:moveTo>
                <a:lnTo>
                  <a:pt x="395853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9533996" y="4149628"/>
            <a:ext cx="394970" cy="0"/>
          </a:xfrm>
          <a:custGeom>
            <a:avLst/>
            <a:gdLst/>
            <a:ahLst/>
            <a:cxnLst/>
            <a:rect l="l" t="t" r="r" b="b"/>
            <a:pathLst>
              <a:path w="394970">
                <a:moveTo>
                  <a:pt x="0" y="0"/>
                </a:moveTo>
                <a:lnTo>
                  <a:pt x="394451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9533996" y="4151663"/>
            <a:ext cx="393065" cy="0"/>
          </a:xfrm>
          <a:custGeom>
            <a:avLst/>
            <a:gdLst/>
            <a:ahLst/>
            <a:cxnLst/>
            <a:rect l="l" t="t" r="r" b="b"/>
            <a:pathLst>
              <a:path w="393065">
                <a:moveTo>
                  <a:pt x="0" y="0"/>
                </a:moveTo>
                <a:lnTo>
                  <a:pt x="393051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9533996" y="4153698"/>
            <a:ext cx="391160" cy="0"/>
          </a:xfrm>
          <a:custGeom>
            <a:avLst/>
            <a:gdLst/>
            <a:ahLst/>
            <a:cxnLst/>
            <a:rect l="l" t="t" r="r" b="b"/>
            <a:pathLst>
              <a:path w="391159">
                <a:moveTo>
                  <a:pt x="0" y="0"/>
                </a:moveTo>
                <a:lnTo>
                  <a:pt x="390949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9533996" y="4155326"/>
            <a:ext cx="389890" cy="0"/>
          </a:xfrm>
          <a:custGeom>
            <a:avLst/>
            <a:gdLst/>
            <a:ahLst/>
            <a:cxnLst/>
            <a:rect l="l" t="t" r="r" b="b"/>
            <a:pathLst>
              <a:path w="389890">
                <a:moveTo>
                  <a:pt x="0" y="0"/>
                </a:moveTo>
                <a:lnTo>
                  <a:pt x="389548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9533996" y="4156955"/>
            <a:ext cx="388620" cy="0"/>
          </a:xfrm>
          <a:custGeom>
            <a:avLst/>
            <a:gdLst/>
            <a:ahLst/>
            <a:cxnLst/>
            <a:rect l="l" t="t" r="r" b="b"/>
            <a:pathLst>
              <a:path w="388620">
                <a:moveTo>
                  <a:pt x="0" y="0"/>
                </a:moveTo>
                <a:lnTo>
                  <a:pt x="388146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9533996" y="4158990"/>
            <a:ext cx="387350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6745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9533996" y="4161025"/>
            <a:ext cx="383540" cy="0"/>
          </a:xfrm>
          <a:custGeom>
            <a:avLst/>
            <a:gdLst/>
            <a:ahLst/>
            <a:cxnLst/>
            <a:rect l="l" t="t" r="r" b="b"/>
            <a:pathLst>
              <a:path w="383540">
                <a:moveTo>
                  <a:pt x="0" y="0"/>
                </a:moveTo>
                <a:lnTo>
                  <a:pt x="383242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9533996" y="4162653"/>
            <a:ext cx="382270" cy="0"/>
          </a:xfrm>
          <a:custGeom>
            <a:avLst/>
            <a:gdLst/>
            <a:ahLst/>
            <a:cxnLst/>
            <a:rect l="l" t="t" r="r" b="b"/>
            <a:pathLst>
              <a:path w="382270">
                <a:moveTo>
                  <a:pt x="0" y="0"/>
                </a:moveTo>
                <a:lnTo>
                  <a:pt x="381840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9533996" y="4164281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0439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9533996" y="4165910"/>
            <a:ext cx="379095" cy="0"/>
          </a:xfrm>
          <a:custGeom>
            <a:avLst/>
            <a:gdLst/>
            <a:ahLst/>
            <a:cxnLst/>
            <a:rect l="l" t="t" r="r" b="b"/>
            <a:pathLst>
              <a:path w="379095">
                <a:moveTo>
                  <a:pt x="0" y="0"/>
                </a:moveTo>
                <a:lnTo>
                  <a:pt x="379039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9533996" y="4167945"/>
            <a:ext cx="375920" cy="0"/>
          </a:xfrm>
          <a:custGeom>
            <a:avLst/>
            <a:gdLst/>
            <a:ahLst/>
            <a:cxnLst/>
            <a:rect l="l" t="t" r="r" b="b"/>
            <a:pathLst>
              <a:path w="375920">
                <a:moveTo>
                  <a:pt x="0" y="0"/>
                </a:moveTo>
                <a:lnTo>
                  <a:pt x="375535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9533996" y="4169980"/>
            <a:ext cx="374650" cy="0"/>
          </a:xfrm>
          <a:custGeom>
            <a:avLst/>
            <a:gdLst/>
            <a:ahLst/>
            <a:cxnLst/>
            <a:rect l="l" t="t" r="r" b="b"/>
            <a:pathLst>
              <a:path w="374650">
                <a:moveTo>
                  <a:pt x="0" y="0"/>
                </a:moveTo>
                <a:lnTo>
                  <a:pt x="37413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9533996" y="4171608"/>
            <a:ext cx="372745" cy="0"/>
          </a:xfrm>
          <a:custGeom>
            <a:avLst/>
            <a:gdLst/>
            <a:ahLst/>
            <a:cxnLst/>
            <a:rect l="l" t="t" r="r" b="b"/>
            <a:pathLst>
              <a:path w="372745">
                <a:moveTo>
                  <a:pt x="0" y="0"/>
                </a:moveTo>
                <a:lnTo>
                  <a:pt x="372733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9533996" y="4173236"/>
            <a:ext cx="370840" cy="0"/>
          </a:xfrm>
          <a:custGeom>
            <a:avLst/>
            <a:gdLst/>
            <a:ahLst/>
            <a:cxnLst/>
            <a:rect l="l" t="t" r="r" b="b"/>
            <a:pathLst>
              <a:path w="370840">
                <a:moveTo>
                  <a:pt x="0" y="0"/>
                </a:moveTo>
                <a:lnTo>
                  <a:pt x="370631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9533996" y="4175271"/>
            <a:ext cx="368300" cy="0"/>
          </a:xfrm>
          <a:custGeom>
            <a:avLst/>
            <a:gdLst/>
            <a:ahLst/>
            <a:cxnLst/>
            <a:rect l="l" t="t" r="r" b="b"/>
            <a:pathLst>
              <a:path w="368300">
                <a:moveTo>
                  <a:pt x="0" y="0"/>
                </a:moveTo>
                <a:lnTo>
                  <a:pt x="367828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9533996" y="4177307"/>
            <a:ext cx="364490" cy="0"/>
          </a:xfrm>
          <a:custGeom>
            <a:avLst/>
            <a:gdLst/>
            <a:ahLst/>
            <a:cxnLst/>
            <a:rect l="l" t="t" r="r" b="b"/>
            <a:pathLst>
              <a:path w="364490">
                <a:moveTo>
                  <a:pt x="0" y="0"/>
                </a:moveTo>
                <a:lnTo>
                  <a:pt x="364326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9533996" y="417893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523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9533996" y="4180563"/>
            <a:ext cx="358140" cy="0"/>
          </a:xfrm>
          <a:custGeom>
            <a:avLst/>
            <a:gdLst/>
            <a:ahLst/>
            <a:cxnLst/>
            <a:rect l="l" t="t" r="r" b="b"/>
            <a:pathLst>
              <a:path w="358140">
                <a:moveTo>
                  <a:pt x="0" y="0"/>
                </a:moveTo>
                <a:lnTo>
                  <a:pt x="358019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9533996" y="4182598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21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9533996" y="4184633"/>
            <a:ext cx="352425" cy="0"/>
          </a:xfrm>
          <a:custGeom>
            <a:avLst/>
            <a:gdLst/>
            <a:ahLst/>
            <a:cxnLst/>
            <a:rect l="l" t="t" r="r" b="b"/>
            <a:pathLst>
              <a:path w="352425">
                <a:moveTo>
                  <a:pt x="0" y="0"/>
                </a:moveTo>
                <a:lnTo>
                  <a:pt x="35241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9533996" y="4186261"/>
            <a:ext cx="349250" cy="0"/>
          </a:xfrm>
          <a:custGeom>
            <a:avLst/>
            <a:gdLst/>
            <a:ahLst/>
            <a:cxnLst/>
            <a:rect l="l" t="t" r="r" b="b"/>
            <a:pathLst>
              <a:path w="349250">
                <a:moveTo>
                  <a:pt x="0" y="0"/>
                </a:moveTo>
                <a:lnTo>
                  <a:pt x="348912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9533996" y="4187889"/>
            <a:ext cx="346710" cy="0"/>
          </a:xfrm>
          <a:custGeom>
            <a:avLst/>
            <a:gdLst/>
            <a:ahLst/>
            <a:cxnLst/>
            <a:rect l="l" t="t" r="r" b="b"/>
            <a:pathLst>
              <a:path w="346709">
                <a:moveTo>
                  <a:pt x="0" y="0"/>
                </a:moveTo>
                <a:lnTo>
                  <a:pt x="346109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9533996" y="4189517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606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9533996" y="4191553"/>
            <a:ext cx="340360" cy="0"/>
          </a:xfrm>
          <a:custGeom>
            <a:avLst/>
            <a:gdLst/>
            <a:ahLst/>
            <a:cxnLst/>
            <a:rect l="l" t="t" r="r" b="b"/>
            <a:pathLst>
              <a:path w="340359">
                <a:moveTo>
                  <a:pt x="0" y="0"/>
                </a:moveTo>
                <a:lnTo>
                  <a:pt x="339803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9533996" y="4194402"/>
            <a:ext cx="341630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0" y="0"/>
                </a:moveTo>
                <a:lnTo>
                  <a:pt x="341204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9533996" y="4198878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606" y="0"/>
                </a:lnTo>
              </a:path>
            </a:pathLst>
          </a:custGeom>
          <a:ln w="569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9533996" y="4203355"/>
            <a:ext cx="344170" cy="0"/>
          </a:xfrm>
          <a:custGeom>
            <a:avLst/>
            <a:gdLst/>
            <a:ahLst/>
            <a:cxnLst/>
            <a:rect l="l" t="t" r="r" b="b"/>
            <a:pathLst>
              <a:path w="344170">
                <a:moveTo>
                  <a:pt x="0" y="0"/>
                </a:moveTo>
                <a:lnTo>
                  <a:pt x="344007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9533996" y="4206204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9773611" y="4206204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49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9533996" y="4209054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9775011" y="4209054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093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9533996" y="4213531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5698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9776413" y="4213531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093" y="0"/>
                </a:lnTo>
              </a:path>
            </a:pathLst>
          </a:custGeom>
          <a:ln w="5698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9533996" y="4218009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9777814" y="4218009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093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9533996" y="4220451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9777814" y="4220451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49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9533996" y="422330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9779916" y="4223300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392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9533996" y="4228184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5698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9781317" y="4228184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093" y="0"/>
                </a:lnTo>
              </a:path>
            </a:pathLst>
          </a:custGeom>
          <a:ln w="5698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9533996" y="4232662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9782718" y="4232662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093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9533996" y="4235104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9782718" y="4235104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495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9533996" y="4237953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9784120" y="4237953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093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9533996" y="4242431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4884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9786222" y="4242431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392" y="0"/>
                </a:lnTo>
              </a:path>
            </a:pathLst>
          </a:custGeom>
          <a:ln w="4884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9533996" y="4246908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9787623" y="4246908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392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9533996" y="4249757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9787623" y="4249757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49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9533996" y="4252605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9789024" y="4252605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093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9533996" y="4257083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4884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9790426" y="4257083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093" y="0"/>
                </a:lnTo>
              </a:path>
            </a:pathLst>
          </a:custGeom>
          <a:ln w="4884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9533996" y="426156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9792527" y="4261560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392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9533996" y="4264409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9792527" y="4264409"/>
            <a:ext cx="106045" cy="0"/>
          </a:xfrm>
          <a:custGeom>
            <a:avLst/>
            <a:gdLst/>
            <a:ahLst/>
            <a:cxnLst/>
            <a:rect l="l" t="t" r="r" b="b"/>
            <a:pathLst>
              <a:path w="106045">
                <a:moveTo>
                  <a:pt x="0" y="0"/>
                </a:moveTo>
                <a:lnTo>
                  <a:pt x="10579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9533996" y="4267258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9793928" y="4267258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393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9533996" y="4270922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9795330" y="4270922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095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9533996" y="4273364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9795330" y="4273364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495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9533996" y="4276213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9796731" y="4276213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093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9533996" y="4279063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9796731" y="4279063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49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9533996" y="4281505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9798833" y="4281505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392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9533996" y="4285168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9800234" y="4285168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394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9533996" y="4288017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9800234" y="4288017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495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9533996" y="4290867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9801636" y="4290867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093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9533996" y="4293716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9801636" y="4293716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49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9533996" y="4296158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9803037" y="4296158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093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9533996" y="4299822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9804437" y="4299822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093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9533996" y="430267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9804437" y="4302670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495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9533996" y="4305112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9806540" y="4305112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394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9533996" y="4307961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9806540" y="4307961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495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9533996" y="431081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9807941" y="4310810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093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9533996" y="4314473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9809343" y="4314473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093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9533996" y="4317322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9809343" y="4317322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49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9533996" y="4319765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9810743" y="4319765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093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9533996" y="4322614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9810743" y="4322614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495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9533996" y="4325463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9812845" y="4325463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394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9533996" y="4328719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9814247" y="4328719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392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9533996" y="4331569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9814247" y="433156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49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9533996" y="4334418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9815648" y="4334418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093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9533996" y="433686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9815648" y="4336860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49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9533996" y="4338896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9817048" y="4338896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093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9533996" y="4340931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9817048" y="4340931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495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9533996" y="4343373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9819151" y="4343373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393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9533996" y="4346222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9819151" y="4346222"/>
            <a:ext cx="106045" cy="0"/>
          </a:xfrm>
          <a:custGeom>
            <a:avLst/>
            <a:gdLst/>
            <a:ahLst/>
            <a:cxnLst/>
            <a:rect l="l" t="t" r="r" b="b"/>
            <a:pathLst>
              <a:path w="106045">
                <a:moveTo>
                  <a:pt x="0" y="0"/>
                </a:moveTo>
                <a:lnTo>
                  <a:pt x="10579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9533996" y="4349071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9820553" y="4349071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392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9533996" y="4351513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9820553" y="4351513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49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9533996" y="4353141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9821953" y="4353141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093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9533996" y="4355176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9821953" y="4355176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49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9533996" y="4358025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9823354" y="4358025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093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9533996" y="4360467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9823354" y="4360467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495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9533996" y="4363316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9824756" y="4363316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093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9533996" y="4366166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9824756" y="4366166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49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9533996" y="4367794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9826858" y="4367794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392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9533996" y="4369829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9826858" y="436982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49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9533996" y="4372678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9828259" y="4372678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093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9533996" y="437512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9828259" y="4375120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495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9533996" y="4377969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9829661" y="4377969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093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9533996" y="4380819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9829661" y="438081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49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9533996" y="4382447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9831062" y="4382447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093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9533996" y="4384075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9831062" y="4384075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49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9533996" y="4386924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9833164" y="4386924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392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9533996" y="4389773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9833164" y="4389773"/>
            <a:ext cx="106045" cy="0"/>
          </a:xfrm>
          <a:custGeom>
            <a:avLst/>
            <a:gdLst/>
            <a:ahLst/>
            <a:cxnLst/>
            <a:rect l="l" t="t" r="r" b="b"/>
            <a:pathLst>
              <a:path w="106045">
                <a:moveTo>
                  <a:pt x="0" y="0"/>
                </a:moveTo>
                <a:lnTo>
                  <a:pt x="10579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9533996" y="4392623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9834564" y="4392623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394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9533996" y="4395472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9834564" y="4395472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495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9533996" y="439710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9835967" y="4397100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093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9533996" y="4398728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9835967" y="4398728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49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9533996" y="4401578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9837367" y="4401578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093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9533996" y="4404426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9837367" y="4404426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49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9533996" y="4406054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9839469" y="4406054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392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9533996" y="4408903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9839469" y="4408903"/>
            <a:ext cx="106045" cy="0"/>
          </a:xfrm>
          <a:custGeom>
            <a:avLst/>
            <a:gdLst/>
            <a:ahLst/>
            <a:cxnLst/>
            <a:rect l="l" t="t" r="r" b="b"/>
            <a:pathLst>
              <a:path w="106045">
                <a:moveTo>
                  <a:pt x="0" y="0"/>
                </a:moveTo>
                <a:lnTo>
                  <a:pt x="105794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9533996" y="4411752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9840870" y="4411752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393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9533996" y="441338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9840870" y="4413380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495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9533996" y="441623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9842272" y="4416230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093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9533996" y="4419079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9842272" y="441907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49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9533996" y="4420707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9843673" y="4420707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093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9533996" y="4423556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9843673" y="4423556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494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9533996" y="4426405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9845774" y="4426405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392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9533996" y="4428033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9845774" y="4428033"/>
            <a:ext cx="106045" cy="0"/>
          </a:xfrm>
          <a:custGeom>
            <a:avLst/>
            <a:gdLst/>
            <a:ahLst/>
            <a:cxnLst/>
            <a:rect l="l" t="t" r="r" b="b"/>
            <a:pathLst>
              <a:path w="106045">
                <a:moveTo>
                  <a:pt x="0" y="0"/>
                </a:moveTo>
                <a:lnTo>
                  <a:pt x="10579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9533996" y="4430883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9847176" y="4430883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394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9533996" y="4433732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9847176" y="4433732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495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9533996" y="443536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9848577" y="4435360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093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9533996" y="4437802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9848577" y="4437802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494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9533996" y="4440652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9849979" y="4440652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093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9533996" y="4442687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9849979" y="4442687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49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9533996" y="4445129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9851380" y="4445129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093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9533996" y="4447978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9851380" y="4447978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495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9533996" y="4450014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9853481" y="4450014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39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9533996" y="4452456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9853481" y="4452456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495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9533996" y="4455305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9854883" y="4455305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093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9533996" y="4457339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9854883" y="445733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49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9533996" y="4459781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9856284" y="4459781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093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9533996" y="4462223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9856284" y="4462223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49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9533996" y="4464258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9857685" y="4464258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093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9533996" y="4467108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9857685" y="4467108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495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9533996" y="446955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9859787" y="4469550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393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9533996" y="4471585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9859787" y="4471585"/>
            <a:ext cx="106045" cy="0"/>
          </a:xfrm>
          <a:custGeom>
            <a:avLst/>
            <a:gdLst/>
            <a:ahLst/>
            <a:cxnLst/>
            <a:rect l="l" t="t" r="r" b="b"/>
            <a:pathLst>
              <a:path w="106045">
                <a:moveTo>
                  <a:pt x="0" y="0"/>
                </a:moveTo>
                <a:lnTo>
                  <a:pt x="10579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9533996" y="447362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9861189" y="4473620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392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9533996" y="4476062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9861189" y="4476062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494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9533996" y="4478912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9862590" y="4478912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093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9533996" y="4481761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9862590" y="4481761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495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9533996" y="4484203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9863992" y="4484203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093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9533996" y="4486238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9863992" y="4486238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49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9533996" y="4488274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9866093" y="4488274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392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9533996" y="4490716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9866093" y="4490716"/>
            <a:ext cx="106045" cy="0"/>
          </a:xfrm>
          <a:custGeom>
            <a:avLst/>
            <a:gdLst/>
            <a:ahLst/>
            <a:cxnLst/>
            <a:rect l="l" t="t" r="r" b="b"/>
            <a:pathLst>
              <a:path w="106045">
                <a:moveTo>
                  <a:pt x="0" y="0"/>
                </a:moveTo>
                <a:lnTo>
                  <a:pt x="105793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9533996" y="4493158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9867494" y="4493158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392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9533996" y="4496007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9867494" y="4496007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494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9533996" y="4498856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9868896" y="4498856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093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9533996" y="4500484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9868896" y="4500484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495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9533996" y="450252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9870297" y="4502520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093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9533996" y="4505369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9870297" y="450536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494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9533996" y="4507811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9871698" y="4507811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093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9533996" y="451066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4069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9871698" y="4510660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494" y="0"/>
                </a:lnTo>
              </a:path>
            </a:pathLst>
          </a:custGeom>
          <a:ln w="4069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9533996" y="4513508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9873800" y="4513508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392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9533996" y="4515137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9873800" y="4515137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49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9533996" y="4516764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9875201" y="4516764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093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9533996" y="4519614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9875201" y="4519614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495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9533996" y="4522463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9876603" y="4522463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093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9533996" y="4525312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9876603" y="4525312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494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9533996" y="4528976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9878004" y="4528976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093" y="0"/>
                </a:lnTo>
              </a:path>
            </a:pathLst>
          </a:custGeom>
          <a:ln w="3256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9533996" y="4533453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5698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9880106" y="4533453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2991" y="0"/>
                </a:lnTo>
              </a:path>
            </a:pathLst>
          </a:custGeom>
          <a:ln w="5698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9533996" y="4538745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4884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9881506" y="4538745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591" y="0"/>
                </a:lnTo>
              </a:path>
            </a:pathLst>
          </a:custGeom>
          <a:ln w="4884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9533996" y="4543222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9882909" y="4543222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100189" y="0"/>
                </a:lnTo>
              </a:path>
            </a:pathLst>
          </a:custGeom>
          <a:ln w="4070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9533996" y="4548106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87" y="0"/>
                </a:lnTo>
              </a:path>
            </a:pathLst>
          </a:custGeom>
          <a:ln w="5698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9884309" y="4548106"/>
            <a:ext cx="99060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788" y="0"/>
                </a:lnTo>
              </a:path>
            </a:pathLst>
          </a:custGeom>
          <a:ln w="5698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9535398" y="4553398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5985" y="0"/>
                </a:lnTo>
              </a:path>
            </a:pathLst>
          </a:custGeom>
          <a:ln w="4884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9886411" y="4553398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>
                <a:moveTo>
                  <a:pt x="0" y="0"/>
                </a:moveTo>
                <a:lnTo>
                  <a:pt x="96686" y="0"/>
                </a:lnTo>
              </a:path>
            </a:pathLst>
          </a:custGeom>
          <a:ln w="4884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9535398" y="4557061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5985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9887811" y="4557061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285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9537500" y="4559096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883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9887811" y="4559096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285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9537500" y="4562759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781" y="0"/>
                </a:lnTo>
              </a:path>
            </a:pathLst>
          </a:custGeom>
          <a:ln w="569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9889214" y="4562759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883" y="0"/>
                </a:lnTo>
              </a:path>
            </a:pathLst>
          </a:custGeom>
          <a:ln w="5697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9538901" y="4568050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380" y="0"/>
                </a:lnTo>
              </a:path>
            </a:pathLst>
          </a:custGeom>
          <a:ln w="4884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9890614" y="4568050"/>
            <a:ext cx="92710" cy="0"/>
          </a:xfrm>
          <a:custGeom>
            <a:avLst/>
            <a:gdLst/>
            <a:ahLst/>
            <a:cxnLst/>
            <a:rect l="l" t="t" r="r" b="b"/>
            <a:pathLst>
              <a:path w="92709">
                <a:moveTo>
                  <a:pt x="0" y="0"/>
                </a:moveTo>
                <a:lnTo>
                  <a:pt x="92482" y="0"/>
                </a:lnTo>
              </a:path>
            </a:pathLst>
          </a:custGeom>
          <a:ln w="4884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9538901" y="4571306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8978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9892016" y="4571306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89681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9540302" y="4573341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>
                <a:moveTo>
                  <a:pt x="0" y="0"/>
                </a:moveTo>
                <a:lnTo>
                  <a:pt x="8757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9894117" y="4573341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>
                <a:moveTo>
                  <a:pt x="0" y="0"/>
                </a:moveTo>
                <a:lnTo>
                  <a:pt x="87579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9541704" y="4575376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4775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9894117" y="4575376"/>
            <a:ext cx="86360" cy="0"/>
          </a:xfrm>
          <a:custGeom>
            <a:avLst/>
            <a:gdLst/>
            <a:ahLst/>
            <a:cxnLst/>
            <a:rect l="l" t="t" r="r" b="b"/>
            <a:pathLst>
              <a:path w="86359">
                <a:moveTo>
                  <a:pt x="0" y="0"/>
                </a:moveTo>
                <a:lnTo>
                  <a:pt x="8617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9541704" y="4577005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4775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9895520" y="4577005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4775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9543805" y="4578633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1272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9895520" y="4578633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2673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9543805" y="4580668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170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9896920" y="4580668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1272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9545207" y="4582703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769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9896920" y="4582703"/>
            <a:ext cx="80010" cy="0"/>
          </a:xfrm>
          <a:custGeom>
            <a:avLst/>
            <a:gdLst/>
            <a:ahLst/>
            <a:cxnLst/>
            <a:rect l="l" t="t" r="r" b="b"/>
            <a:pathLst>
              <a:path w="80009">
                <a:moveTo>
                  <a:pt x="0" y="0"/>
                </a:moveTo>
                <a:lnTo>
                  <a:pt x="79871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9545207" y="4584331"/>
            <a:ext cx="76835" cy="0"/>
          </a:xfrm>
          <a:custGeom>
            <a:avLst/>
            <a:gdLst/>
            <a:ahLst/>
            <a:cxnLst/>
            <a:rect l="l" t="t" r="r" b="b"/>
            <a:pathLst>
              <a:path w="76834">
                <a:moveTo>
                  <a:pt x="0" y="0"/>
                </a:moveTo>
                <a:lnTo>
                  <a:pt x="7636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9898322" y="4584331"/>
            <a:ext cx="78740" cy="0"/>
          </a:xfrm>
          <a:custGeom>
            <a:avLst/>
            <a:gdLst/>
            <a:ahLst/>
            <a:cxnLst/>
            <a:rect l="l" t="t" r="r" b="b"/>
            <a:pathLst>
              <a:path w="78740">
                <a:moveTo>
                  <a:pt x="0" y="0"/>
                </a:moveTo>
                <a:lnTo>
                  <a:pt x="78469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9546607" y="4585960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566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9898322" y="4585960"/>
            <a:ext cx="77470" cy="0"/>
          </a:xfrm>
          <a:custGeom>
            <a:avLst/>
            <a:gdLst/>
            <a:ahLst/>
            <a:cxnLst/>
            <a:rect l="l" t="t" r="r" b="b"/>
            <a:pathLst>
              <a:path w="77470">
                <a:moveTo>
                  <a:pt x="0" y="0"/>
                </a:moveTo>
                <a:lnTo>
                  <a:pt x="77068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9546607" y="4587995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566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9900424" y="4587995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56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9548010" y="4590030"/>
            <a:ext cx="71120" cy="0"/>
          </a:xfrm>
          <a:custGeom>
            <a:avLst/>
            <a:gdLst/>
            <a:ahLst/>
            <a:cxnLst/>
            <a:rect l="l" t="t" r="r" b="b"/>
            <a:pathLst>
              <a:path w="71120">
                <a:moveTo>
                  <a:pt x="0" y="0"/>
                </a:moveTo>
                <a:lnTo>
                  <a:pt x="70763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9900424" y="4590030"/>
            <a:ext cx="71755" cy="0"/>
          </a:xfrm>
          <a:custGeom>
            <a:avLst/>
            <a:gdLst/>
            <a:ahLst/>
            <a:cxnLst/>
            <a:rect l="l" t="t" r="r" b="b"/>
            <a:pathLst>
              <a:path w="71754">
                <a:moveTo>
                  <a:pt x="0" y="0"/>
                </a:moveTo>
                <a:lnTo>
                  <a:pt x="71462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9548010" y="4591658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0" y="0"/>
                </a:moveTo>
                <a:lnTo>
                  <a:pt x="69361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9903226" y="4591658"/>
            <a:ext cx="67310" cy="0"/>
          </a:xfrm>
          <a:custGeom>
            <a:avLst/>
            <a:gdLst/>
            <a:ahLst/>
            <a:cxnLst/>
            <a:rect l="l" t="t" r="r" b="b"/>
            <a:pathLst>
              <a:path w="67309">
                <a:moveTo>
                  <a:pt x="0" y="0"/>
                </a:moveTo>
                <a:lnTo>
                  <a:pt x="67260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9551512" y="4593286"/>
            <a:ext cx="64135" cy="0"/>
          </a:xfrm>
          <a:custGeom>
            <a:avLst/>
            <a:gdLst/>
            <a:ahLst/>
            <a:cxnLst/>
            <a:rect l="l" t="t" r="r" b="b"/>
            <a:pathLst>
              <a:path w="64134">
                <a:moveTo>
                  <a:pt x="0" y="0"/>
                </a:moveTo>
                <a:lnTo>
                  <a:pt x="63756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9904628" y="45932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055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9552913" y="4594914"/>
            <a:ext cx="60960" cy="0"/>
          </a:xfrm>
          <a:custGeom>
            <a:avLst/>
            <a:gdLst/>
            <a:ahLst/>
            <a:cxnLst/>
            <a:rect l="l" t="t" r="r" b="b"/>
            <a:pathLst>
              <a:path w="60959">
                <a:moveTo>
                  <a:pt x="0" y="0"/>
                </a:moveTo>
                <a:lnTo>
                  <a:pt x="6095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9906730" y="4594914"/>
            <a:ext cx="59055" cy="0"/>
          </a:xfrm>
          <a:custGeom>
            <a:avLst/>
            <a:gdLst/>
            <a:ahLst/>
            <a:cxnLst/>
            <a:rect l="l" t="t" r="r" b="b"/>
            <a:pathLst>
              <a:path w="59054">
                <a:moveTo>
                  <a:pt x="0" y="0"/>
                </a:moveTo>
                <a:lnTo>
                  <a:pt x="58851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9555715" y="4596949"/>
            <a:ext cx="55880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0" y="0"/>
                </a:moveTo>
                <a:lnTo>
                  <a:pt x="55349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9909531" y="4596949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649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9557818" y="4598984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145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9910933" y="4598984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44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9560621" y="4600612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540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9913036" y="4600612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839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9562021" y="4602241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738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9914436" y="4602241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9235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9564123" y="4604276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133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9920742" y="4604276"/>
            <a:ext cx="29845" cy="0"/>
          </a:xfrm>
          <a:custGeom>
            <a:avLst/>
            <a:gdLst/>
            <a:ahLst/>
            <a:cxnLst/>
            <a:rect l="l" t="t" r="r" b="b"/>
            <a:pathLst>
              <a:path w="29845">
                <a:moveTo>
                  <a:pt x="0" y="0"/>
                </a:moveTo>
                <a:lnTo>
                  <a:pt x="29425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9573231" y="4606311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916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9924946" y="4606311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20318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9533987" y="3592983"/>
            <a:ext cx="410209" cy="74295"/>
          </a:xfrm>
          <a:custGeom>
            <a:avLst/>
            <a:gdLst/>
            <a:ahLst/>
            <a:cxnLst/>
            <a:rect l="l" t="t" r="r" b="b"/>
            <a:pathLst>
              <a:path w="410209" h="74295">
                <a:moveTo>
                  <a:pt x="2" y="72389"/>
                </a:moveTo>
                <a:lnTo>
                  <a:pt x="8" y="73913"/>
                </a:lnTo>
                <a:lnTo>
                  <a:pt x="205650" y="73913"/>
                </a:lnTo>
                <a:lnTo>
                  <a:pt x="2" y="72389"/>
                </a:lnTo>
                <a:close/>
              </a:path>
              <a:path w="410209" h="74295">
                <a:moveTo>
                  <a:pt x="15" y="72390"/>
                </a:moveTo>
                <a:lnTo>
                  <a:pt x="205650" y="73913"/>
                </a:lnTo>
                <a:lnTo>
                  <a:pt x="409874" y="73913"/>
                </a:lnTo>
                <a:lnTo>
                  <a:pt x="15" y="72390"/>
                </a:lnTo>
                <a:close/>
              </a:path>
              <a:path w="410209" h="74295">
                <a:moveTo>
                  <a:pt x="2" y="70865"/>
                </a:moveTo>
                <a:lnTo>
                  <a:pt x="8" y="72262"/>
                </a:lnTo>
                <a:lnTo>
                  <a:pt x="187866" y="72262"/>
                </a:lnTo>
                <a:lnTo>
                  <a:pt x="2" y="70865"/>
                </a:lnTo>
                <a:close/>
              </a:path>
              <a:path w="410209" h="74295">
                <a:moveTo>
                  <a:pt x="14" y="70866"/>
                </a:moveTo>
                <a:lnTo>
                  <a:pt x="187866" y="72262"/>
                </a:lnTo>
                <a:lnTo>
                  <a:pt x="408473" y="72262"/>
                </a:lnTo>
                <a:lnTo>
                  <a:pt x="14" y="70866"/>
                </a:lnTo>
                <a:close/>
              </a:path>
              <a:path w="410209" h="74295">
                <a:moveTo>
                  <a:pt x="2" y="69214"/>
                </a:moveTo>
                <a:lnTo>
                  <a:pt x="8" y="70612"/>
                </a:lnTo>
                <a:lnTo>
                  <a:pt x="187224" y="70612"/>
                </a:lnTo>
                <a:lnTo>
                  <a:pt x="2" y="69214"/>
                </a:lnTo>
                <a:close/>
              </a:path>
              <a:path w="410209" h="74295">
                <a:moveTo>
                  <a:pt x="14" y="69215"/>
                </a:moveTo>
                <a:lnTo>
                  <a:pt x="187224" y="70612"/>
                </a:lnTo>
                <a:lnTo>
                  <a:pt x="407073" y="70612"/>
                </a:lnTo>
                <a:lnTo>
                  <a:pt x="14" y="69215"/>
                </a:lnTo>
                <a:close/>
              </a:path>
              <a:path w="410209" h="74295">
                <a:moveTo>
                  <a:pt x="0" y="67563"/>
                </a:moveTo>
                <a:lnTo>
                  <a:pt x="8" y="68199"/>
                </a:lnTo>
                <a:lnTo>
                  <a:pt x="84814" y="68199"/>
                </a:lnTo>
                <a:lnTo>
                  <a:pt x="0" y="67563"/>
                </a:lnTo>
                <a:close/>
              </a:path>
              <a:path w="410209" h="74295">
                <a:moveTo>
                  <a:pt x="11" y="67564"/>
                </a:moveTo>
                <a:lnTo>
                  <a:pt x="84814" y="68199"/>
                </a:lnTo>
                <a:lnTo>
                  <a:pt x="404971" y="68199"/>
                </a:lnTo>
                <a:lnTo>
                  <a:pt x="11" y="67564"/>
                </a:lnTo>
                <a:close/>
              </a:path>
              <a:path w="410209" h="74295">
                <a:moveTo>
                  <a:pt x="2" y="65150"/>
                </a:moveTo>
                <a:lnTo>
                  <a:pt x="8" y="66548"/>
                </a:lnTo>
                <a:lnTo>
                  <a:pt x="185620" y="66548"/>
                </a:lnTo>
                <a:lnTo>
                  <a:pt x="2" y="65150"/>
                </a:lnTo>
                <a:close/>
              </a:path>
              <a:path w="410209" h="74295">
                <a:moveTo>
                  <a:pt x="14" y="65151"/>
                </a:moveTo>
                <a:lnTo>
                  <a:pt x="185620" y="66548"/>
                </a:lnTo>
                <a:lnTo>
                  <a:pt x="403569" y="66548"/>
                </a:lnTo>
                <a:lnTo>
                  <a:pt x="14" y="65151"/>
                </a:lnTo>
                <a:close/>
              </a:path>
              <a:path w="410209" h="74295">
                <a:moveTo>
                  <a:pt x="2" y="63500"/>
                </a:moveTo>
                <a:lnTo>
                  <a:pt x="8" y="64897"/>
                </a:lnTo>
                <a:lnTo>
                  <a:pt x="184976" y="64897"/>
                </a:lnTo>
                <a:lnTo>
                  <a:pt x="2" y="63500"/>
                </a:lnTo>
                <a:close/>
              </a:path>
              <a:path w="410209" h="74295">
                <a:moveTo>
                  <a:pt x="14" y="63500"/>
                </a:moveTo>
                <a:lnTo>
                  <a:pt x="184976" y="64897"/>
                </a:lnTo>
                <a:lnTo>
                  <a:pt x="402168" y="64897"/>
                </a:lnTo>
                <a:lnTo>
                  <a:pt x="14" y="63500"/>
                </a:lnTo>
                <a:close/>
              </a:path>
              <a:path w="410209" h="74295">
                <a:moveTo>
                  <a:pt x="2" y="61849"/>
                </a:moveTo>
                <a:lnTo>
                  <a:pt x="8" y="63246"/>
                </a:lnTo>
                <a:lnTo>
                  <a:pt x="184334" y="63246"/>
                </a:lnTo>
                <a:lnTo>
                  <a:pt x="2" y="61849"/>
                </a:lnTo>
                <a:close/>
              </a:path>
              <a:path w="410209" h="74295">
                <a:moveTo>
                  <a:pt x="14" y="61849"/>
                </a:moveTo>
                <a:lnTo>
                  <a:pt x="184334" y="63246"/>
                </a:lnTo>
                <a:lnTo>
                  <a:pt x="400767" y="63246"/>
                </a:lnTo>
                <a:lnTo>
                  <a:pt x="14" y="61849"/>
                </a:lnTo>
                <a:close/>
              </a:path>
              <a:path w="410209" h="74295">
                <a:moveTo>
                  <a:pt x="0" y="60198"/>
                </a:moveTo>
                <a:lnTo>
                  <a:pt x="8" y="60833"/>
                </a:lnTo>
                <a:lnTo>
                  <a:pt x="83501" y="60833"/>
                </a:lnTo>
                <a:lnTo>
                  <a:pt x="0" y="60198"/>
                </a:lnTo>
                <a:close/>
              </a:path>
              <a:path w="410209" h="74295">
                <a:moveTo>
                  <a:pt x="11" y="60198"/>
                </a:moveTo>
                <a:lnTo>
                  <a:pt x="83501" y="60833"/>
                </a:lnTo>
                <a:lnTo>
                  <a:pt x="399365" y="60833"/>
                </a:lnTo>
                <a:lnTo>
                  <a:pt x="11" y="60198"/>
                </a:lnTo>
                <a:close/>
              </a:path>
              <a:path w="410209" h="74295">
                <a:moveTo>
                  <a:pt x="2" y="57785"/>
                </a:moveTo>
                <a:lnTo>
                  <a:pt x="8" y="59182"/>
                </a:lnTo>
                <a:lnTo>
                  <a:pt x="183051" y="59182"/>
                </a:lnTo>
                <a:lnTo>
                  <a:pt x="2" y="57785"/>
                </a:lnTo>
                <a:close/>
              </a:path>
              <a:path w="410209" h="74295">
                <a:moveTo>
                  <a:pt x="14" y="57785"/>
                </a:moveTo>
                <a:lnTo>
                  <a:pt x="183051" y="59182"/>
                </a:lnTo>
                <a:lnTo>
                  <a:pt x="397263" y="59182"/>
                </a:lnTo>
                <a:lnTo>
                  <a:pt x="14" y="57785"/>
                </a:lnTo>
                <a:close/>
              </a:path>
              <a:path w="410209" h="74295">
                <a:moveTo>
                  <a:pt x="1404" y="56144"/>
                </a:moveTo>
                <a:lnTo>
                  <a:pt x="1410" y="57530"/>
                </a:lnTo>
                <a:lnTo>
                  <a:pt x="182086" y="57530"/>
                </a:lnTo>
                <a:lnTo>
                  <a:pt x="1404" y="56144"/>
                </a:lnTo>
                <a:close/>
              </a:path>
              <a:path w="410209" h="74295">
                <a:moveTo>
                  <a:pt x="1404" y="56134"/>
                </a:moveTo>
                <a:lnTo>
                  <a:pt x="182086" y="57530"/>
                </a:lnTo>
                <a:lnTo>
                  <a:pt x="395862" y="57530"/>
                </a:lnTo>
                <a:lnTo>
                  <a:pt x="1404" y="56134"/>
                </a:lnTo>
                <a:close/>
              </a:path>
              <a:path w="410209" h="74295">
                <a:moveTo>
                  <a:pt x="1404" y="54483"/>
                </a:moveTo>
                <a:lnTo>
                  <a:pt x="1410" y="56007"/>
                </a:lnTo>
                <a:lnTo>
                  <a:pt x="198640" y="56007"/>
                </a:lnTo>
                <a:lnTo>
                  <a:pt x="1404" y="54483"/>
                </a:lnTo>
                <a:close/>
              </a:path>
              <a:path w="410209" h="74295">
                <a:moveTo>
                  <a:pt x="1417" y="54483"/>
                </a:moveTo>
                <a:lnTo>
                  <a:pt x="198640" y="56007"/>
                </a:lnTo>
                <a:lnTo>
                  <a:pt x="394460" y="56007"/>
                </a:lnTo>
                <a:lnTo>
                  <a:pt x="1417" y="54483"/>
                </a:lnTo>
                <a:close/>
              </a:path>
              <a:path w="410209" h="74295">
                <a:moveTo>
                  <a:pt x="1404" y="52959"/>
                </a:moveTo>
                <a:lnTo>
                  <a:pt x="1410" y="54355"/>
                </a:lnTo>
                <a:lnTo>
                  <a:pt x="181561" y="54355"/>
                </a:lnTo>
                <a:lnTo>
                  <a:pt x="1404" y="52959"/>
                </a:lnTo>
                <a:close/>
              </a:path>
              <a:path w="410209" h="74295">
                <a:moveTo>
                  <a:pt x="1416" y="52959"/>
                </a:moveTo>
                <a:lnTo>
                  <a:pt x="181561" y="54355"/>
                </a:lnTo>
                <a:lnTo>
                  <a:pt x="393059" y="54355"/>
                </a:lnTo>
                <a:lnTo>
                  <a:pt x="1416" y="52959"/>
                </a:lnTo>
                <a:close/>
              </a:path>
              <a:path w="410209" h="74295">
                <a:moveTo>
                  <a:pt x="1400" y="51308"/>
                </a:moveTo>
                <a:lnTo>
                  <a:pt x="1410" y="51942"/>
                </a:lnTo>
                <a:lnTo>
                  <a:pt x="83005" y="51942"/>
                </a:lnTo>
                <a:lnTo>
                  <a:pt x="1400" y="51308"/>
                </a:lnTo>
                <a:close/>
              </a:path>
              <a:path w="410209" h="74295">
                <a:moveTo>
                  <a:pt x="1413" y="51308"/>
                </a:moveTo>
                <a:lnTo>
                  <a:pt x="83005" y="51942"/>
                </a:lnTo>
                <a:lnTo>
                  <a:pt x="390958" y="51942"/>
                </a:lnTo>
                <a:lnTo>
                  <a:pt x="1413" y="51308"/>
                </a:lnTo>
                <a:close/>
              </a:path>
              <a:path w="410209" h="74295">
                <a:moveTo>
                  <a:pt x="3506" y="48911"/>
                </a:moveTo>
                <a:lnTo>
                  <a:pt x="3512" y="50291"/>
                </a:lnTo>
                <a:lnTo>
                  <a:pt x="179958" y="50291"/>
                </a:lnTo>
                <a:lnTo>
                  <a:pt x="3506" y="48911"/>
                </a:lnTo>
                <a:close/>
              </a:path>
              <a:path w="410209" h="74295">
                <a:moveTo>
                  <a:pt x="3506" y="48895"/>
                </a:moveTo>
                <a:lnTo>
                  <a:pt x="179958" y="50291"/>
                </a:lnTo>
                <a:lnTo>
                  <a:pt x="389557" y="50291"/>
                </a:lnTo>
                <a:lnTo>
                  <a:pt x="3506" y="48895"/>
                </a:lnTo>
                <a:close/>
              </a:path>
              <a:path w="410209" h="74295">
                <a:moveTo>
                  <a:pt x="3506" y="47243"/>
                </a:moveTo>
                <a:lnTo>
                  <a:pt x="3512" y="48640"/>
                </a:lnTo>
                <a:lnTo>
                  <a:pt x="180452" y="48640"/>
                </a:lnTo>
                <a:lnTo>
                  <a:pt x="3506" y="47243"/>
                </a:lnTo>
                <a:close/>
              </a:path>
              <a:path w="410209" h="74295">
                <a:moveTo>
                  <a:pt x="3518" y="47244"/>
                </a:moveTo>
                <a:lnTo>
                  <a:pt x="180452" y="48640"/>
                </a:lnTo>
                <a:lnTo>
                  <a:pt x="388155" y="48640"/>
                </a:lnTo>
                <a:lnTo>
                  <a:pt x="3518" y="47244"/>
                </a:lnTo>
                <a:close/>
              </a:path>
              <a:path w="410209" h="74295">
                <a:moveTo>
                  <a:pt x="3505" y="45592"/>
                </a:moveTo>
                <a:lnTo>
                  <a:pt x="3512" y="46989"/>
                </a:lnTo>
                <a:lnTo>
                  <a:pt x="179810" y="46989"/>
                </a:lnTo>
                <a:lnTo>
                  <a:pt x="3505" y="45592"/>
                </a:lnTo>
                <a:close/>
              </a:path>
              <a:path w="410209" h="74295">
                <a:moveTo>
                  <a:pt x="3519" y="45593"/>
                </a:moveTo>
                <a:lnTo>
                  <a:pt x="179810" y="46989"/>
                </a:lnTo>
                <a:lnTo>
                  <a:pt x="386754" y="46989"/>
                </a:lnTo>
                <a:lnTo>
                  <a:pt x="3519" y="45593"/>
                </a:lnTo>
                <a:close/>
              </a:path>
              <a:path w="410209" h="74295">
                <a:moveTo>
                  <a:pt x="3502" y="43941"/>
                </a:moveTo>
                <a:lnTo>
                  <a:pt x="3512" y="44576"/>
                </a:lnTo>
                <a:lnTo>
                  <a:pt x="83356" y="44576"/>
                </a:lnTo>
                <a:lnTo>
                  <a:pt x="3502" y="43941"/>
                </a:lnTo>
                <a:close/>
              </a:path>
              <a:path w="410209" h="74295">
                <a:moveTo>
                  <a:pt x="3515" y="43942"/>
                </a:moveTo>
                <a:lnTo>
                  <a:pt x="83356" y="44576"/>
                </a:lnTo>
                <a:lnTo>
                  <a:pt x="383251" y="44576"/>
                </a:lnTo>
                <a:lnTo>
                  <a:pt x="3515" y="43942"/>
                </a:lnTo>
                <a:close/>
              </a:path>
              <a:path w="410209" h="74295">
                <a:moveTo>
                  <a:pt x="4907" y="41540"/>
                </a:moveTo>
                <a:lnTo>
                  <a:pt x="4913" y="42925"/>
                </a:lnTo>
                <a:lnTo>
                  <a:pt x="177563" y="42925"/>
                </a:lnTo>
                <a:lnTo>
                  <a:pt x="4907" y="41540"/>
                </a:lnTo>
                <a:close/>
              </a:path>
              <a:path w="410209" h="74295">
                <a:moveTo>
                  <a:pt x="4907" y="41528"/>
                </a:moveTo>
                <a:lnTo>
                  <a:pt x="177563" y="42925"/>
                </a:lnTo>
                <a:lnTo>
                  <a:pt x="381849" y="42925"/>
                </a:lnTo>
                <a:lnTo>
                  <a:pt x="4907" y="41528"/>
                </a:lnTo>
                <a:close/>
              </a:path>
              <a:path w="410209" h="74295">
                <a:moveTo>
                  <a:pt x="4907" y="39877"/>
                </a:moveTo>
                <a:lnTo>
                  <a:pt x="4913" y="41275"/>
                </a:lnTo>
                <a:lnTo>
                  <a:pt x="177679" y="41275"/>
                </a:lnTo>
                <a:lnTo>
                  <a:pt x="4907" y="39877"/>
                </a:lnTo>
                <a:close/>
              </a:path>
              <a:path w="410209" h="74295">
                <a:moveTo>
                  <a:pt x="4919" y="39878"/>
                </a:moveTo>
                <a:lnTo>
                  <a:pt x="177679" y="41275"/>
                </a:lnTo>
                <a:lnTo>
                  <a:pt x="380448" y="41275"/>
                </a:lnTo>
                <a:lnTo>
                  <a:pt x="4919" y="39878"/>
                </a:lnTo>
                <a:close/>
              </a:path>
              <a:path w="410209" h="74295">
                <a:moveTo>
                  <a:pt x="4907" y="38226"/>
                </a:moveTo>
                <a:lnTo>
                  <a:pt x="4913" y="39624"/>
                </a:lnTo>
                <a:lnTo>
                  <a:pt x="177036" y="39624"/>
                </a:lnTo>
                <a:lnTo>
                  <a:pt x="4907" y="38226"/>
                </a:lnTo>
                <a:close/>
              </a:path>
              <a:path w="410209" h="74295">
                <a:moveTo>
                  <a:pt x="4919" y="38227"/>
                </a:moveTo>
                <a:lnTo>
                  <a:pt x="177036" y="39624"/>
                </a:lnTo>
                <a:lnTo>
                  <a:pt x="376946" y="39624"/>
                </a:lnTo>
                <a:lnTo>
                  <a:pt x="4919" y="38227"/>
                </a:lnTo>
                <a:close/>
              </a:path>
              <a:path w="410209" h="74295">
                <a:moveTo>
                  <a:pt x="4903" y="36575"/>
                </a:moveTo>
                <a:lnTo>
                  <a:pt x="4913" y="37211"/>
                </a:lnTo>
                <a:lnTo>
                  <a:pt x="82421" y="37211"/>
                </a:lnTo>
                <a:lnTo>
                  <a:pt x="4903" y="36575"/>
                </a:lnTo>
                <a:close/>
              </a:path>
              <a:path w="410209" h="74295">
                <a:moveTo>
                  <a:pt x="4916" y="36576"/>
                </a:moveTo>
                <a:lnTo>
                  <a:pt x="82421" y="37211"/>
                </a:lnTo>
                <a:lnTo>
                  <a:pt x="375544" y="37211"/>
                </a:lnTo>
                <a:lnTo>
                  <a:pt x="4916" y="36576"/>
                </a:lnTo>
                <a:close/>
              </a:path>
              <a:path w="410209" h="74295">
                <a:moveTo>
                  <a:pt x="4907" y="34162"/>
                </a:moveTo>
                <a:lnTo>
                  <a:pt x="4913" y="35560"/>
                </a:lnTo>
                <a:lnTo>
                  <a:pt x="174790" y="35560"/>
                </a:lnTo>
                <a:lnTo>
                  <a:pt x="4907" y="34162"/>
                </a:lnTo>
                <a:close/>
              </a:path>
              <a:path w="410209" h="74295">
                <a:moveTo>
                  <a:pt x="4919" y="34163"/>
                </a:moveTo>
                <a:lnTo>
                  <a:pt x="174790" y="35560"/>
                </a:lnTo>
                <a:lnTo>
                  <a:pt x="374143" y="35560"/>
                </a:lnTo>
                <a:lnTo>
                  <a:pt x="4919" y="34163"/>
                </a:lnTo>
                <a:close/>
              </a:path>
              <a:path w="410209" h="74295">
                <a:moveTo>
                  <a:pt x="6308" y="32523"/>
                </a:moveTo>
                <a:lnTo>
                  <a:pt x="6314" y="34036"/>
                </a:lnTo>
                <a:lnTo>
                  <a:pt x="189531" y="34036"/>
                </a:lnTo>
                <a:lnTo>
                  <a:pt x="6308" y="32523"/>
                </a:lnTo>
                <a:close/>
              </a:path>
              <a:path w="410209" h="74295">
                <a:moveTo>
                  <a:pt x="6308" y="32512"/>
                </a:moveTo>
                <a:lnTo>
                  <a:pt x="189531" y="34036"/>
                </a:lnTo>
                <a:lnTo>
                  <a:pt x="370640" y="34036"/>
                </a:lnTo>
                <a:lnTo>
                  <a:pt x="6308" y="32512"/>
                </a:lnTo>
                <a:close/>
              </a:path>
              <a:path w="410209" h="74295">
                <a:moveTo>
                  <a:pt x="7708" y="30999"/>
                </a:moveTo>
                <a:lnTo>
                  <a:pt x="7716" y="32385"/>
                </a:lnTo>
                <a:lnTo>
                  <a:pt x="173300" y="32385"/>
                </a:lnTo>
                <a:lnTo>
                  <a:pt x="7708" y="30999"/>
                </a:lnTo>
                <a:close/>
              </a:path>
              <a:path w="410209" h="74295">
                <a:moveTo>
                  <a:pt x="7708" y="30987"/>
                </a:moveTo>
                <a:lnTo>
                  <a:pt x="173300" y="32385"/>
                </a:lnTo>
                <a:lnTo>
                  <a:pt x="369238" y="32385"/>
                </a:lnTo>
                <a:lnTo>
                  <a:pt x="7708" y="30987"/>
                </a:lnTo>
                <a:close/>
              </a:path>
              <a:path w="410209" h="74295">
                <a:moveTo>
                  <a:pt x="7708" y="29337"/>
                </a:moveTo>
                <a:lnTo>
                  <a:pt x="7716" y="30734"/>
                </a:lnTo>
                <a:lnTo>
                  <a:pt x="173417" y="30734"/>
                </a:lnTo>
                <a:lnTo>
                  <a:pt x="7708" y="29337"/>
                </a:lnTo>
                <a:close/>
              </a:path>
              <a:path w="410209" h="74295">
                <a:moveTo>
                  <a:pt x="7723" y="29337"/>
                </a:moveTo>
                <a:lnTo>
                  <a:pt x="173417" y="30734"/>
                </a:lnTo>
                <a:lnTo>
                  <a:pt x="366436" y="30734"/>
                </a:lnTo>
                <a:lnTo>
                  <a:pt x="7723" y="29337"/>
                </a:lnTo>
                <a:close/>
              </a:path>
              <a:path w="410209" h="74295">
                <a:moveTo>
                  <a:pt x="9807" y="27703"/>
                </a:moveTo>
                <a:lnTo>
                  <a:pt x="9818" y="28321"/>
                </a:lnTo>
                <a:lnTo>
                  <a:pt x="82451" y="28321"/>
                </a:lnTo>
                <a:lnTo>
                  <a:pt x="9807" y="27703"/>
                </a:lnTo>
                <a:close/>
              </a:path>
              <a:path w="410209" h="74295">
                <a:moveTo>
                  <a:pt x="9806" y="27686"/>
                </a:moveTo>
                <a:lnTo>
                  <a:pt x="82451" y="28321"/>
                </a:lnTo>
                <a:lnTo>
                  <a:pt x="362932" y="28321"/>
                </a:lnTo>
                <a:lnTo>
                  <a:pt x="9806" y="27686"/>
                </a:lnTo>
                <a:close/>
              </a:path>
              <a:path w="410209" h="74295">
                <a:moveTo>
                  <a:pt x="9810" y="25273"/>
                </a:moveTo>
                <a:lnTo>
                  <a:pt x="9818" y="26670"/>
                </a:lnTo>
                <a:lnTo>
                  <a:pt x="171667" y="26670"/>
                </a:lnTo>
                <a:lnTo>
                  <a:pt x="9810" y="25273"/>
                </a:lnTo>
                <a:close/>
              </a:path>
              <a:path w="410209" h="74295">
                <a:moveTo>
                  <a:pt x="9824" y="25273"/>
                </a:moveTo>
                <a:lnTo>
                  <a:pt x="171667" y="26670"/>
                </a:lnTo>
                <a:lnTo>
                  <a:pt x="360130" y="26670"/>
                </a:lnTo>
                <a:lnTo>
                  <a:pt x="9824" y="25273"/>
                </a:lnTo>
                <a:close/>
              </a:path>
              <a:path w="410209" h="74295">
                <a:moveTo>
                  <a:pt x="11211" y="23634"/>
                </a:moveTo>
                <a:lnTo>
                  <a:pt x="11219" y="25018"/>
                </a:lnTo>
                <a:lnTo>
                  <a:pt x="170381" y="25018"/>
                </a:lnTo>
                <a:lnTo>
                  <a:pt x="11211" y="23634"/>
                </a:lnTo>
                <a:close/>
              </a:path>
              <a:path w="410209" h="74295">
                <a:moveTo>
                  <a:pt x="11211" y="23622"/>
                </a:moveTo>
                <a:lnTo>
                  <a:pt x="170381" y="25018"/>
                </a:lnTo>
                <a:lnTo>
                  <a:pt x="356627" y="25018"/>
                </a:lnTo>
                <a:lnTo>
                  <a:pt x="11211" y="23622"/>
                </a:lnTo>
                <a:close/>
              </a:path>
              <a:path w="410209" h="74295">
                <a:moveTo>
                  <a:pt x="12613" y="21983"/>
                </a:moveTo>
                <a:lnTo>
                  <a:pt x="12619" y="23367"/>
                </a:lnTo>
                <a:lnTo>
                  <a:pt x="169534" y="23367"/>
                </a:lnTo>
                <a:lnTo>
                  <a:pt x="12613" y="21983"/>
                </a:lnTo>
                <a:close/>
              </a:path>
              <a:path w="410209" h="74295">
                <a:moveTo>
                  <a:pt x="12613" y="21971"/>
                </a:moveTo>
                <a:lnTo>
                  <a:pt x="169534" y="23367"/>
                </a:lnTo>
                <a:lnTo>
                  <a:pt x="353824" y="23367"/>
                </a:lnTo>
                <a:lnTo>
                  <a:pt x="12613" y="21971"/>
                </a:lnTo>
                <a:close/>
              </a:path>
              <a:path w="410209" h="74295">
                <a:moveTo>
                  <a:pt x="12609" y="20320"/>
                </a:moveTo>
                <a:lnTo>
                  <a:pt x="12619" y="20954"/>
                </a:lnTo>
                <a:lnTo>
                  <a:pt x="83705" y="20954"/>
                </a:lnTo>
                <a:lnTo>
                  <a:pt x="12609" y="20320"/>
                </a:lnTo>
                <a:close/>
              </a:path>
              <a:path w="410209" h="74295">
                <a:moveTo>
                  <a:pt x="12622" y="20320"/>
                </a:moveTo>
                <a:lnTo>
                  <a:pt x="83705" y="20954"/>
                </a:lnTo>
                <a:lnTo>
                  <a:pt x="350321" y="20954"/>
                </a:lnTo>
                <a:lnTo>
                  <a:pt x="12622" y="20320"/>
                </a:lnTo>
                <a:close/>
              </a:path>
              <a:path w="410209" h="74295">
                <a:moveTo>
                  <a:pt x="14014" y="17919"/>
                </a:moveTo>
                <a:lnTo>
                  <a:pt x="14022" y="19303"/>
                </a:lnTo>
                <a:lnTo>
                  <a:pt x="167405" y="19303"/>
                </a:lnTo>
                <a:lnTo>
                  <a:pt x="14014" y="17919"/>
                </a:lnTo>
                <a:close/>
              </a:path>
              <a:path w="410209" h="74295">
                <a:moveTo>
                  <a:pt x="14014" y="17907"/>
                </a:moveTo>
                <a:lnTo>
                  <a:pt x="167405" y="19303"/>
                </a:lnTo>
                <a:lnTo>
                  <a:pt x="347518" y="19303"/>
                </a:lnTo>
                <a:lnTo>
                  <a:pt x="14014" y="17907"/>
                </a:lnTo>
                <a:close/>
              </a:path>
              <a:path w="410209" h="74295">
                <a:moveTo>
                  <a:pt x="14014" y="16255"/>
                </a:moveTo>
                <a:lnTo>
                  <a:pt x="14022" y="17652"/>
                </a:lnTo>
                <a:lnTo>
                  <a:pt x="166878" y="17652"/>
                </a:lnTo>
                <a:lnTo>
                  <a:pt x="14014" y="16255"/>
                </a:lnTo>
                <a:close/>
              </a:path>
              <a:path w="410209" h="74295">
                <a:moveTo>
                  <a:pt x="14028" y="16256"/>
                </a:moveTo>
                <a:lnTo>
                  <a:pt x="166878" y="17652"/>
                </a:lnTo>
                <a:lnTo>
                  <a:pt x="342615" y="17652"/>
                </a:lnTo>
                <a:lnTo>
                  <a:pt x="14028" y="16256"/>
                </a:lnTo>
                <a:close/>
              </a:path>
              <a:path w="410209" h="74295">
                <a:moveTo>
                  <a:pt x="17517" y="14637"/>
                </a:moveTo>
                <a:lnTo>
                  <a:pt x="17524" y="16128"/>
                </a:lnTo>
                <a:lnTo>
                  <a:pt x="178322" y="16128"/>
                </a:lnTo>
                <a:lnTo>
                  <a:pt x="17517" y="14637"/>
                </a:lnTo>
                <a:close/>
              </a:path>
              <a:path w="410209" h="74295">
                <a:moveTo>
                  <a:pt x="17517" y="14604"/>
                </a:moveTo>
                <a:lnTo>
                  <a:pt x="178322" y="16128"/>
                </a:lnTo>
                <a:lnTo>
                  <a:pt x="337710" y="16128"/>
                </a:lnTo>
                <a:lnTo>
                  <a:pt x="17517" y="14604"/>
                </a:lnTo>
                <a:close/>
              </a:path>
              <a:path w="410209" h="74295">
                <a:moveTo>
                  <a:pt x="18914" y="13094"/>
                </a:moveTo>
                <a:lnTo>
                  <a:pt x="18925" y="13588"/>
                </a:lnTo>
                <a:lnTo>
                  <a:pt x="70890" y="13588"/>
                </a:lnTo>
                <a:lnTo>
                  <a:pt x="18914" y="13094"/>
                </a:lnTo>
                <a:close/>
              </a:path>
              <a:path w="410209" h="74295">
                <a:moveTo>
                  <a:pt x="18914" y="13080"/>
                </a:moveTo>
                <a:lnTo>
                  <a:pt x="70890" y="13588"/>
                </a:lnTo>
                <a:lnTo>
                  <a:pt x="333507" y="13588"/>
                </a:lnTo>
                <a:lnTo>
                  <a:pt x="18914" y="13080"/>
                </a:lnTo>
                <a:close/>
              </a:path>
              <a:path w="410209" h="74295">
                <a:moveTo>
                  <a:pt x="21720" y="10568"/>
                </a:moveTo>
                <a:lnTo>
                  <a:pt x="21728" y="12064"/>
                </a:lnTo>
                <a:lnTo>
                  <a:pt x="176222" y="12064"/>
                </a:lnTo>
                <a:lnTo>
                  <a:pt x="21720" y="10568"/>
                </a:lnTo>
                <a:close/>
              </a:path>
              <a:path w="410209" h="74295">
                <a:moveTo>
                  <a:pt x="21720" y="10540"/>
                </a:moveTo>
                <a:lnTo>
                  <a:pt x="176222" y="12064"/>
                </a:lnTo>
                <a:lnTo>
                  <a:pt x="328602" y="12064"/>
                </a:lnTo>
                <a:lnTo>
                  <a:pt x="21720" y="10540"/>
                </a:lnTo>
                <a:close/>
              </a:path>
              <a:path w="410209" h="74295">
                <a:moveTo>
                  <a:pt x="23822" y="9037"/>
                </a:moveTo>
                <a:lnTo>
                  <a:pt x="23830" y="10413"/>
                </a:lnTo>
                <a:lnTo>
                  <a:pt x="162383" y="10413"/>
                </a:lnTo>
                <a:lnTo>
                  <a:pt x="23822" y="9037"/>
                </a:lnTo>
                <a:close/>
              </a:path>
              <a:path w="410209" h="74295">
                <a:moveTo>
                  <a:pt x="23822" y="9016"/>
                </a:moveTo>
                <a:lnTo>
                  <a:pt x="162383" y="10413"/>
                </a:lnTo>
                <a:lnTo>
                  <a:pt x="323697" y="10413"/>
                </a:lnTo>
                <a:lnTo>
                  <a:pt x="23822" y="9016"/>
                </a:lnTo>
                <a:close/>
              </a:path>
              <a:path w="410209" h="74295">
                <a:moveTo>
                  <a:pt x="26624" y="7394"/>
                </a:moveTo>
                <a:lnTo>
                  <a:pt x="26633" y="8762"/>
                </a:lnTo>
                <a:lnTo>
                  <a:pt x="161273" y="8762"/>
                </a:lnTo>
                <a:lnTo>
                  <a:pt x="26624" y="7394"/>
                </a:lnTo>
                <a:close/>
              </a:path>
              <a:path w="410209" h="74295">
                <a:moveTo>
                  <a:pt x="26624" y="7365"/>
                </a:moveTo>
                <a:lnTo>
                  <a:pt x="161273" y="8762"/>
                </a:lnTo>
                <a:lnTo>
                  <a:pt x="319493" y="8762"/>
                </a:lnTo>
                <a:lnTo>
                  <a:pt x="26624" y="7365"/>
                </a:lnTo>
                <a:close/>
              </a:path>
              <a:path w="410209" h="74295">
                <a:moveTo>
                  <a:pt x="28021" y="5729"/>
                </a:moveTo>
                <a:lnTo>
                  <a:pt x="28033" y="6350"/>
                </a:lnTo>
                <a:lnTo>
                  <a:pt x="87647" y="6350"/>
                </a:lnTo>
                <a:lnTo>
                  <a:pt x="28021" y="5729"/>
                </a:lnTo>
                <a:close/>
              </a:path>
              <a:path w="410209" h="74295">
                <a:moveTo>
                  <a:pt x="28021" y="5714"/>
                </a:moveTo>
                <a:lnTo>
                  <a:pt x="87647" y="6350"/>
                </a:lnTo>
                <a:lnTo>
                  <a:pt x="314590" y="6350"/>
                </a:lnTo>
                <a:lnTo>
                  <a:pt x="28021" y="5714"/>
                </a:lnTo>
                <a:close/>
              </a:path>
              <a:path w="410209" h="74295">
                <a:moveTo>
                  <a:pt x="30127" y="3324"/>
                </a:moveTo>
                <a:lnTo>
                  <a:pt x="30135" y="4699"/>
                </a:lnTo>
                <a:lnTo>
                  <a:pt x="159378" y="4699"/>
                </a:lnTo>
                <a:lnTo>
                  <a:pt x="30127" y="3324"/>
                </a:lnTo>
                <a:close/>
              </a:path>
              <a:path w="410209" h="74295">
                <a:moveTo>
                  <a:pt x="30126" y="3301"/>
                </a:moveTo>
                <a:lnTo>
                  <a:pt x="159378" y="4699"/>
                </a:lnTo>
                <a:lnTo>
                  <a:pt x="308284" y="4699"/>
                </a:lnTo>
                <a:lnTo>
                  <a:pt x="30126" y="3301"/>
                </a:lnTo>
                <a:close/>
              </a:path>
              <a:path w="410209" h="74295">
                <a:moveTo>
                  <a:pt x="39234" y="1750"/>
                </a:moveTo>
                <a:lnTo>
                  <a:pt x="39244" y="3048"/>
                </a:lnTo>
                <a:lnTo>
                  <a:pt x="157624" y="3048"/>
                </a:lnTo>
                <a:lnTo>
                  <a:pt x="39234" y="1750"/>
                </a:lnTo>
                <a:close/>
              </a:path>
              <a:path w="410209" h="74295">
                <a:moveTo>
                  <a:pt x="39234" y="1650"/>
                </a:moveTo>
                <a:lnTo>
                  <a:pt x="157624" y="3048"/>
                </a:lnTo>
                <a:lnTo>
                  <a:pt x="299176" y="3048"/>
                </a:lnTo>
                <a:lnTo>
                  <a:pt x="39234" y="1650"/>
                </a:lnTo>
                <a:close/>
              </a:path>
              <a:path w="410209" h="74295">
                <a:moveTo>
                  <a:pt x="48343" y="106"/>
                </a:moveTo>
                <a:lnTo>
                  <a:pt x="48352" y="1397"/>
                </a:lnTo>
                <a:lnTo>
                  <a:pt x="158383" y="1397"/>
                </a:lnTo>
                <a:lnTo>
                  <a:pt x="48343" y="106"/>
                </a:lnTo>
                <a:close/>
              </a:path>
              <a:path w="410209" h="74295">
                <a:moveTo>
                  <a:pt x="48342" y="0"/>
                </a:moveTo>
                <a:lnTo>
                  <a:pt x="158383" y="1397"/>
                </a:lnTo>
                <a:lnTo>
                  <a:pt x="289366" y="1397"/>
                </a:lnTo>
                <a:lnTo>
                  <a:pt x="48342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9533981" y="3668421"/>
            <a:ext cx="413384" cy="4445"/>
          </a:xfrm>
          <a:custGeom>
            <a:avLst/>
            <a:gdLst/>
            <a:ahLst/>
            <a:cxnLst/>
            <a:rect l="l" t="t" r="r" b="b"/>
            <a:pathLst>
              <a:path w="413384" h="4445">
                <a:moveTo>
                  <a:pt x="8" y="2649"/>
                </a:moveTo>
                <a:lnTo>
                  <a:pt x="15" y="4070"/>
                </a:lnTo>
                <a:lnTo>
                  <a:pt x="193326" y="4070"/>
                </a:lnTo>
                <a:lnTo>
                  <a:pt x="8" y="2649"/>
                </a:lnTo>
                <a:close/>
              </a:path>
              <a:path w="413384" h="4445">
                <a:moveTo>
                  <a:pt x="20" y="2649"/>
                </a:moveTo>
                <a:lnTo>
                  <a:pt x="193326" y="4070"/>
                </a:lnTo>
                <a:lnTo>
                  <a:pt x="413385" y="4070"/>
                </a:lnTo>
                <a:lnTo>
                  <a:pt x="20" y="2649"/>
                </a:lnTo>
                <a:close/>
              </a:path>
              <a:path w="413384" h="4445">
                <a:moveTo>
                  <a:pt x="411283" y="0"/>
                </a:moveTo>
                <a:lnTo>
                  <a:pt x="15" y="0"/>
                </a:lnTo>
                <a:lnTo>
                  <a:pt x="0" y="1021"/>
                </a:lnTo>
                <a:lnTo>
                  <a:pt x="411283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9533987" y="3677072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3143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9533998" y="3677072"/>
            <a:ext cx="416559" cy="0"/>
          </a:xfrm>
          <a:custGeom>
            <a:avLst/>
            <a:gdLst/>
            <a:ahLst/>
            <a:cxnLst/>
            <a:rect l="l" t="t" r="r" b="b"/>
            <a:pathLst>
              <a:path w="416559">
                <a:moveTo>
                  <a:pt x="0" y="0"/>
                </a:moveTo>
                <a:lnTo>
                  <a:pt x="416169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9533985" y="3674223"/>
            <a:ext cx="415290" cy="0"/>
          </a:xfrm>
          <a:custGeom>
            <a:avLst/>
            <a:gdLst/>
            <a:ahLst/>
            <a:cxnLst/>
            <a:rect l="l" t="t" r="r" b="b"/>
            <a:pathLst>
              <a:path w="415290">
                <a:moveTo>
                  <a:pt x="0" y="0"/>
                </a:moveTo>
                <a:lnTo>
                  <a:pt x="414781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9533985" y="3679818"/>
            <a:ext cx="419734" cy="3810"/>
          </a:xfrm>
          <a:custGeom>
            <a:avLst/>
            <a:gdLst/>
            <a:ahLst/>
            <a:cxnLst/>
            <a:rect l="l" t="t" r="r" b="b"/>
            <a:pathLst>
              <a:path w="419734" h="3810">
                <a:moveTo>
                  <a:pt x="6" y="1835"/>
                </a:moveTo>
                <a:lnTo>
                  <a:pt x="11" y="3256"/>
                </a:lnTo>
                <a:lnTo>
                  <a:pt x="196263" y="3256"/>
                </a:lnTo>
                <a:lnTo>
                  <a:pt x="6" y="1835"/>
                </a:lnTo>
                <a:close/>
              </a:path>
              <a:path w="419734" h="3810">
                <a:moveTo>
                  <a:pt x="15" y="1835"/>
                </a:moveTo>
                <a:lnTo>
                  <a:pt x="196263" y="3256"/>
                </a:lnTo>
                <a:lnTo>
                  <a:pt x="419686" y="3256"/>
                </a:lnTo>
                <a:lnTo>
                  <a:pt x="15" y="1835"/>
                </a:lnTo>
                <a:close/>
              </a:path>
              <a:path w="419734" h="3810">
                <a:moveTo>
                  <a:pt x="417584" y="0"/>
                </a:moveTo>
                <a:lnTo>
                  <a:pt x="11" y="0"/>
                </a:lnTo>
                <a:lnTo>
                  <a:pt x="0" y="207"/>
                </a:lnTo>
                <a:lnTo>
                  <a:pt x="417584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9533982" y="3685213"/>
            <a:ext cx="421640" cy="0"/>
          </a:xfrm>
          <a:custGeom>
            <a:avLst/>
            <a:gdLst/>
            <a:ahLst/>
            <a:cxnLst/>
            <a:rect l="l" t="t" r="r" b="b"/>
            <a:pathLst>
              <a:path w="421640">
                <a:moveTo>
                  <a:pt x="0" y="0"/>
                </a:moveTo>
                <a:lnTo>
                  <a:pt x="421090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9533985" y="3688876"/>
            <a:ext cx="422909" cy="0"/>
          </a:xfrm>
          <a:custGeom>
            <a:avLst/>
            <a:gdLst/>
            <a:ahLst/>
            <a:cxnLst/>
            <a:rect l="l" t="t" r="r" b="b"/>
            <a:pathLst>
              <a:path w="422909">
                <a:moveTo>
                  <a:pt x="0" y="0"/>
                </a:moveTo>
                <a:lnTo>
                  <a:pt x="422488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9533982" y="3692540"/>
            <a:ext cx="424180" cy="0"/>
          </a:xfrm>
          <a:custGeom>
            <a:avLst/>
            <a:gdLst/>
            <a:ahLst/>
            <a:cxnLst/>
            <a:rect l="l" t="t" r="r" b="b"/>
            <a:pathLst>
              <a:path w="424179">
                <a:moveTo>
                  <a:pt x="0" y="0"/>
                </a:moveTo>
                <a:lnTo>
                  <a:pt x="423892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9533985" y="3696203"/>
            <a:ext cx="426084" cy="0"/>
          </a:xfrm>
          <a:custGeom>
            <a:avLst/>
            <a:gdLst/>
            <a:ahLst/>
            <a:cxnLst/>
            <a:rect l="l" t="t" r="r" b="b"/>
            <a:pathLst>
              <a:path w="426084">
                <a:moveTo>
                  <a:pt x="0" y="0"/>
                </a:moveTo>
                <a:lnTo>
                  <a:pt x="425992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9533982" y="3699866"/>
            <a:ext cx="427990" cy="0"/>
          </a:xfrm>
          <a:custGeom>
            <a:avLst/>
            <a:gdLst/>
            <a:ahLst/>
            <a:cxnLst/>
            <a:rect l="l" t="t" r="r" b="b"/>
            <a:pathLst>
              <a:path w="427990">
                <a:moveTo>
                  <a:pt x="0" y="0"/>
                </a:moveTo>
                <a:lnTo>
                  <a:pt x="427395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9533985" y="3703529"/>
            <a:ext cx="429259" cy="0"/>
          </a:xfrm>
          <a:custGeom>
            <a:avLst/>
            <a:gdLst/>
            <a:ahLst/>
            <a:cxnLst/>
            <a:rect l="l" t="t" r="r" b="b"/>
            <a:pathLst>
              <a:path w="429259">
                <a:moveTo>
                  <a:pt x="0" y="0"/>
                </a:moveTo>
                <a:lnTo>
                  <a:pt x="428793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9533958" y="3706683"/>
            <a:ext cx="440055" cy="33020"/>
          </a:xfrm>
          <a:custGeom>
            <a:avLst/>
            <a:gdLst/>
            <a:ahLst/>
            <a:cxnLst/>
            <a:rect l="l" t="t" r="r" b="b"/>
            <a:pathLst>
              <a:path w="440054" h="33020">
                <a:moveTo>
                  <a:pt x="0" y="31954"/>
                </a:moveTo>
                <a:lnTo>
                  <a:pt x="38" y="32561"/>
                </a:lnTo>
                <a:lnTo>
                  <a:pt x="19444" y="32561"/>
                </a:lnTo>
                <a:lnTo>
                  <a:pt x="0" y="31954"/>
                </a:lnTo>
                <a:close/>
              </a:path>
              <a:path w="440054" h="33020">
                <a:moveTo>
                  <a:pt x="47" y="31954"/>
                </a:moveTo>
                <a:lnTo>
                  <a:pt x="19444" y="32561"/>
                </a:lnTo>
                <a:lnTo>
                  <a:pt x="97425" y="32561"/>
                </a:lnTo>
                <a:lnTo>
                  <a:pt x="47" y="31954"/>
                </a:lnTo>
                <a:close/>
              </a:path>
              <a:path w="440054" h="33020">
                <a:moveTo>
                  <a:pt x="332099" y="31954"/>
                </a:moveTo>
                <a:lnTo>
                  <a:pt x="332135" y="32561"/>
                </a:lnTo>
                <a:lnTo>
                  <a:pt x="354755" y="32561"/>
                </a:lnTo>
                <a:lnTo>
                  <a:pt x="333887" y="31964"/>
                </a:lnTo>
                <a:lnTo>
                  <a:pt x="332099" y="31954"/>
                </a:lnTo>
                <a:close/>
              </a:path>
              <a:path w="440054" h="33020">
                <a:moveTo>
                  <a:pt x="333887" y="31964"/>
                </a:moveTo>
                <a:lnTo>
                  <a:pt x="354755" y="32561"/>
                </a:lnTo>
                <a:lnTo>
                  <a:pt x="440030" y="32561"/>
                </a:lnTo>
                <a:lnTo>
                  <a:pt x="333887" y="31964"/>
                </a:lnTo>
                <a:close/>
              </a:path>
              <a:path w="440054" h="33020">
                <a:moveTo>
                  <a:pt x="12" y="29512"/>
                </a:moveTo>
                <a:lnTo>
                  <a:pt x="38" y="30933"/>
                </a:lnTo>
                <a:lnTo>
                  <a:pt x="45443" y="30933"/>
                </a:lnTo>
                <a:lnTo>
                  <a:pt x="12" y="29512"/>
                </a:lnTo>
                <a:close/>
              </a:path>
              <a:path w="440054" h="33020">
                <a:moveTo>
                  <a:pt x="60" y="29512"/>
                </a:moveTo>
                <a:lnTo>
                  <a:pt x="45443" y="30933"/>
                </a:lnTo>
                <a:lnTo>
                  <a:pt x="97425" y="30933"/>
                </a:lnTo>
                <a:lnTo>
                  <a:pt x="60" y="29512"/>
                </a:lnTo>
                <a:close/>
              </a:path>
              <a:path w="440054" h="33020">
                <a:moveTo>
                  <a:pt x="330010" y="29512"/>
                </a:moveTo>
                <a:lnTo>
                  <a:pt x="330033" y="30933"/>
                </a:lnTo>
                <a:lnTo>
                  <a:pt x="382436" y="30933"/>
                </a:lnTo>
                <a:lnTo>
                  <a:pt x="333925" y="29562"/>
                </a:lnTo>
                <a:lnTo>
                  <a:pt x="330010" y="29512"/>
                </a:lnTo>
                <a:close/>
              </a:path>
              <a:path w="440054" h="33020">
                <a:moveTo>
                  <a:pt x="333925" y="29562"/>
                </a:moveTo>
                <a:lnTo>
                  <a:pt x="382436" y="30933"/>
                </a:lnTo>
                <a:lnTo>
                  <a:pt x="440030" y="30933"/>
                </a:lnTo>
                <a:lnTo>
                  <a:pt x="333925" y="29562"/>
                </a:lnTo>
                <a:close/>
              </a:path>
              <a:path w="440054" h="33020">
                <a:moveTo>
                  <a:pt x="12" y="27884"/>
                </a:moveTo>
                <a:lnTo>
                  <a:pt x="38" y="29305"/>
                </a:lnTo>
                <a:lnTo>
                  <a:pt x="45437" y="29305"/>
                </a:lnTo>
                <a:lnTo>
                  <a:pt x="12" y="27884"/>
                </a:lnTo>
                <a:close/>
              </a:path>
              <a:path w="440054" h="33020">
                <a:moveTo>
                  <a:pt x="60" y="27884"/>
                </a:moveTo>
                <a:lnTo>
                  <a:pt x="45437" y="29305"/>
                </a:lnTo>
                <a:lnTo>
                  <a:pt x="97425" y="29305"/>
                </a:lnTo>
                <a:lnTo>
                  <a:pt x="60" y="27884"/>
                </a:lnTo>
                <a:close/>
              </a:path>
              <a:path w="440054" h="33020">
                <a:moveTo>
                  <a:pt x="328608" y="27884"/>
                </a:moveTo>
                <a:lnTo>
                  <a:pt x="328631" y="29305"/>
                </a:lnTo>
                <a:lnTo>
                  <a:pt x="381309" y="29305"/>
                </a:lnTo>
                <a:lnTo>
                  <a:pt x="331292" y="27919"/>
                </a:lnTo>
                <a:lnTo>
                  <a:pt x="328608" y="27884"/>
                </a:lnTo>
                <a:close/>
              </a:path>
              <a:path w="440054" h="33020">
                <a:moveTo>
                  <a:pt x="331292" y="27919"/>
                </a:moveTo>
                <a:lnTo>
                  <a:pt x="381309" y="29305"/>
                </a:lnTo>
                <a:lnTo>
                  <a:pt x="437929" y="29305"/>
                </a:lnTo>
                <a:lnTo>
                  <a:pt x="331292" y="27919"/>
                </a:lnTo>
                <a:close/>
              </a:path>
              <a:path w="440054" h="33020">
                <a:moveTo>
                  <a:pt x="12" y="26255"/>
                </a:moveTo>
                <a:lnTo>
                  <a:pt x="38" y="27677"/>
                </a:lnTo>
                <a:lnTo>
                  <a:pt x="45437" y="27677"/>
                </a:lnTo>
                <a:lnTo>
                  <a:pt x="12" y="26255"/>
                </a:lnTo>
                <a:close/>
              </a:path>
              <a:path w="440054" h="33020">
                <a:moveTo>
                  <a:pt x="60" y="26256"/>
                </a:moveTo>
                <a:lnTo>
                  <a:pt x="45437" y="27677"/>
                </a:lnTo>
                <a:lnTo>
                  <a:pt x="97425" y="27677"/>
                </a:lnTo>
                <a:lnTo>
                  <a:pt x="60" y="26256"/>
                </a:lnTo>
                <a:close/>
              </a:path>
              <a:path w="440054" h="33020">
                <a:moveTo>
                  <a:pt x="327207" y="26255"/>
                </a:moveTo>
                <a:lnTo>
                  <a:pt x="327230" y="27677"/>
                </a:lnTo>
                <a:lnTo>
                  <a:pt x="379580" y="27677"/>
                </a:lnTo>
                <a:lnTo>
                  <a:pt x="329845" y="26289"/>
                </a:lnTo>
                <a:lnTo>
                  <a:pt x="327207" y="26255"/>
                </a:lnTo>
                <a:close/>
              </a:path>
              <a:path w="440054" h="33020">
                <a:moveTo>
                  <a:pt x="329845" y="26289"/>
                </a:moveTo>
                <a:lnTo>
                  <a:pt x="379580" y="27677"/>
                </a:lnTo>
                <a:lnTo>
                  <a:pt x="437929" y="27677"/>
                </a:lnTo>
                <a:lnTo>
                  <a:pt x="329845" y="26289"/>
                </a:lnTo>
                <a:close/>
              </a:path>
              <a:path w="440054" h="33020">
                <a:moveTo>
                  <a:pt x="0" y="24627"/>
                </a:moveTo>
                <a:lnTo>
                  <a:pt x="38" y="25234"/>
                </a:lnTo>
                <a:lnTo>
                  <a:pt x="19431" y="25234"/>
                </a:lnTo>
                <a:lnTo>
                  <a:pt x="0" y="24627"/>
                </a:lnTo>
                <a:close/>
              </a:path>
              <a:path w="440054" h="33020">
                <a:moveTo>
                  <a:pt x="47" y="24628"/>
                </a:moveTo>
                <a:lnTo>
                  <a:pt x="19431" y="25234"/>
                </a:lnTo>
                <a:lnTo>
                  <a:pt x="97425" y="25234"/>
                </a:lnTo>
                <a:lnTo>
                  <a:pt x="47" y="24628"/>
                </a:lnTo>
                <a:close/>
              </a:path>
              <a:path w="440054" h="33020">
                <a:moveTo>
                  <a:pt x="325795" y="24627"/>
                </a:moveTo>
                <a:lnTo>
                  <a:pt x="325828" y="25234"/>
                </a:lnTo>
                <a:lnTo>
                  <a:pt x="349273" y="25234"/>
                </a:lnTo>
                <a:lnTo>
                  <a:pt x="327581" y="24637"/>
                </a:lnTo>
                <a:lnTo>
                  <a:pt x="325795" y="24627"/>
                </a:lnTo>
                <a:close/>
              </a:path>
              <a:path w="440054" h="33020">
                <a:moveTo>
                  <a:pt x="327581" y="24637"/>
                </a:moveTo>
                <a:lnTo>
                  <a:pt x="349273" y="25234"/>
                </a:lnTo>
                <a:lnTo>
                  <a:pt x="437929" y="25234"/>
                </a:lnTo>
                <a:lnTo>
                  <a:pt x="327581" y="24637"/>
                </a:lnTo>
                <a:close/>
              </a:path>
              <a:path w="440054" h="33020">
                <a:moveTo>
                  <a:pt x="12" y="22185"/>
                </a:moveTo>
                <a:lnTo>
                  <a:pt x="38" y="23606"/>
                </a:lnTo>
                <a:lnTo>
                  <a:pt x="45443" y="23606"/>
                </a:lnTo>
                <a:lnTo>
                  <a:pt x="12" y="22185"/>
                </a:lnTo>
                <a:close/>
              </a:path>
              <a:path w="440054" h="33020">
                <a:moveTo>
                  <a:pt x="60" y="22186"/>
                </a:moveTo>
                <a:lnTo>
                  <a:pt x="45443" y="23606"/>
                </a:lnTo>
                <a:lnTo>
                  <a:pt x="97425" y="23606"/>
                </a:lnTo>
                <a:lnTo>
                  <a:pt x="60" y="22186"/>
                </a:lnTo>
                <a:close/>
              </a:path>
              <a:path w="440054" h="33020">
                <a:moveTo>
                  <a:pt x="323705" y="22185"/>
                </a:moveTo>
                <a:lnTo>
                  <a:pt x="323726" y="23606"/>
                </a:lnTo>
                <a:lnTo>
                  <a:pt x="378089" y="23606"/>
                </a:lnTo>
                <a:lnTo>
                  <a:pt x="327619" y="22234"/>
                </a:lnTo>
                <a:lnTo>
                  <a:pt x="323705" y="22185"/>
                </a:lnTo>
                <a:close/>
              </a:path>
              <a:path w="440054" h="33020">
                <a:moveTo>
                  <a:pt x="327619" y="22234"/>
                </a:moveTo>
                <a:lnTo>
                  <a:pt x="378089" y="23606"/>
                </a:lnTo>
                <a:lnTo>
                  <a:pt x="437929" y="23606"/>
                </a:lnTo>
                <a:lnTo>
                  <a:pt x="327619" y="22234"/>
                </a:lnTo>
                <a:close/>
              </a:path>
              <a:path w="440054" h="33020">
                <a:moveTo>
                  <a:pt x="12" y="20557"/>
                </a:moveTo>
                <a:lnTo>
                  <a:pt x="38" y="21978"/>
                </a:lnTo>
                <a:lnTo>
                  <a:pt x="45437" y="21978"/>
                </a:lnTo>
                <a:lnTo>
                  <a:pt x="12" y="20557"/>
                </a:lnTo>
                <a:close/>
              </a:path>
              <a:path w="440054" h="33020">
                <a:moveTo>
                  <a:pt x="60" y="20558"/>
                </a:moveTo>
                <a:lnTo>
                  <a:pt x="45437" y="21978"/>
                </a:lnTo>
                <a:lnTo>
                  <a:pt x="97425" y="21978"/>
                </a:lnTo>
                <a:lnTo>
                  <a:pt x="60" y="20558"/>
                </a:lnTo>
                <a:close/>
              </a:path>
              <a:path w="440054" h="33020">
                <a:moveTo>
                  <a:pt x="322304" y="20557"/>
                </a:moveTo>
                <a:lnTo>
                  <a:pt x="322325" y="21978"/>
                </a:lnTo>
                <a:lnTo>
                  <a:pt x="376961" y="21978"/>
                </a:lnTo>
                <a:lnTo>
                  <a:pt x="324968" y="20590"/>
                </a:lnTo>
                <a:lnTo>
                  <a:pt x="322304" y="20557"/>
                </a:lnTo>
                <a:close/>
              </a:path>
              <a:path w="440054" h="33020">
                <a:moveTo>
                  <a:pt x="324968" y="20590"/>
                </a:moveTo>
                <a:lnTo>
                  <a:pt x="376961" y="21978"/>
                </a:lnTo>
                <a:lnTo>
                  <a:pt x="436528" y="21978"/>
                </a:lnTo>
                <a:lnTo>
                  <a:pt x="324968" y="20590"/>
                </a:lnTo>
                <a:close/>
              </a:path>
              <a:path w="440054" h="33020">
                <a:moveTo>
                  <a:pt x="12" y="18929"/>
                </a:moveTo>
                <a:lnTo>
                  <a:pt x="38" y="20350"/>
                </a:lnTo>
                <a:lnTo>
                  <a:pt x="45437" y="20350"/>
                </a:lnTo>
                <a:lnTo>
                  <a:pt x="12" y="18929"/>
                </a:lnTo>
                <a:close/>
              </a:path>
              <a:path w="440054" h="33020">
                <a:moveTo>
                  <a:pt x="60" y="18930"/>
                </a:moveTo>
                <a:lnTo>
                  <a:pt x="45437" y="20350"/>
                </a:lnTo>
                <a:lnTo>
                  <a:pt x="97425" y="20350"/>
                </a:lnTo>
                <a:lnTo>
                  <a:pt x="60" y="18930"/>
                </a:lnTo>
                <a:close/>
              </a:path>
              <a:path w="440054" h="33020">
                <a:moveTo>
                  <a:pt x="319502" y="18929"/>
                </a:moveTo>
                <a:lnTo>
                  <a:pt x="319523" y="20350"/>
                </a:lnTo>
                <a:lnTo>
                  <a:pt x="375560" y="20350"/>
                </a:lnTo>
                <a:lnTo>
                  <a:pt x="324682" y="18992"/>
                </a:lnTo>
                <a:lnTo>
                  <a:pt x="319502" y="18929"/>
                </a:lnTo>
                <a:close/>
              </a:path>
              <a:path w="440054" h="33020">
                <a:moveTo>
                  <a:pt x="324682" y="18992"/>
                </a:moveTo>
                <a:lnTo>
                  <a:pt x="375560" y="20350"/>
                </a:lnTo>
                <a:lnTo>
                  <a:pt x="436528" y="20350"/>
                </a:lnTo>
                <a:lnTo>
                  <a:pt x="324682" y="18992"/>
                </a:lnTo>
                <a:close/>
              </a:path>
              <a:path w="440054" h="33020">
                <a:moveTo>
                  <a:pt x="12" y="17301"/>
                </a:moveTo>
                <a:lnTo>
                  <a:pt x="38" y="18722"/>
                </a:lnTo>
                <a:lnTo>
                  <a:pt x="45437" y="18722"/>
                </a:lnTo>
                <a:lnTo>
                  <a:pt x="12" y="17301"/>
                </a:lnTo>
                <a:close/>
              </a:path>
              <a:path w="440054" h="33020">
                <a:moveTo>
                  <a:pt x="60" y="17301"/>
                </a:moveTo>
                <a:lnTo>
                  <a:pt x="45437" y="18722"/>
                </a:lnTo>
                <a:lnTo>
                  <a:pt x="97425" y="18722"/>
                </a:lnTo>
                <a:lnTo>
                  <a:pt x="60" y="17301"/>
                </a:lnTo>
                <a:close/>
              </a:path>
              <a:path w="440054" h="33020">
                <a:moveTo>
                  <a:pt x="317400" y="17301"/>
                </a:moveTo>
                <a:lnTo>
                  <a:pt x="317421" y="18722"/>
                </a:lnTo>
                <a:lnTo>
                  <a:pt x="374064" y="18722"/>
                </a:lnTo>
                <a:lnTo>
                  <a:pt x="321315" y="17347"/>
                </a:lnTo>
                <a:lnTo>
                  <a:pt x="317400" y="17301"/>
                </a:lnTo>
                <a:close/>
              </a:path>
              <a:path w="440054" h="33020">
                <a:moveTo>
                  <a:pt x="321315" y="17347"/>
                </a:moveTo>
                <a:lnTo>
                  <a:pt x="374064" y="18722"/>
                </a:lnTo>
                <a:lnTo>
                  <a:pt x="436528" y="18722"/>
                </a:lnTo>
                <a:lnTo>
                  <a:pt x="321315" y="17347"/>
                </a:lnTo>
                <a:close/>
              </a:path>
              <a:path w="440054" h="33020">
                <a:moveTo>
                  <a:pt x="0" y="15673"/>
                </a:moveTo>
                <a:lnTo>
                  <a:pt x="38" y="16280"/>
                </a:lnTo>
                <a:lnTo>
                  <a:pt x="19431" y="16280"/>
                </a:lnTo>
                <a:lnTo>
                  <a:pt x="0" y="15673"/>
                </a:lnTo>
                <a:close/>
              </a:path>
              <a:path w="440054" h="33020">
                <a:moveTo>
                  <a:pt x="47" y="15673"/>
                </a:moveTo>
                <a:lnTo>
                  <a:pt x="19431" y="16280"/>
                </a:lnTo>
                <a:lnTo>
                  <a:pt x="97425" y="16280"/>
                </a:lnTo>
                <a:lnTo>
                  <a:pt x="47" y="15673"/>
                </a:lnTo>
                <a:close/>
              </a:path>
              <a:path w="440054" h="33020">
                <a:moveTo>
                  <a:pt x="314589" y="15673"/>
                </a:moveTo>
                <a:lnTo>
                  <a:pt x="314619" y="16280"/>
                </a:lnTo>
                <a:lnTo>
                  <a:pt x="341137" y="16280"/>
                </a:lnTo>
                <a:lnTo>
                  <a:pt x="318105" y="15690"/>
                </a:lnTo>
                <a:lnTo>
                  <a:pt x="314589" y="15673"/>
                </a:lnTo>
                <a:close/>
              </a:path>
              <a:path w="440054" h="33020">
                <a:moveTo>
                  <a:pt x="318105" y="15690"/>
                </a:moveTo>
                <a:lnTo>
                  <a:pt x="341137" y="16280"/>
                </a:lnTo>
                <a:lnTo>
                  <a:pt x="436528" y="16280"/>
                </a:lnTo>
                <a:lnTo>
                  <a:pt x="318105" y="15690"/>
                </a:lnTo>
                <a:close/>
              </a:path>
              <a:path w="440054" h="33020">
                <a:moveTo>
                  <a:pt x="12" y="13230"/>
                </a:moveTo>
                <a:lnTo>
                  <a:pt x="38" y="14651"/>
                </a:lnTo>
                <a:lnTo>
                  <a:pt x="45443" y="14651"/>
                </a:lnTo>
                <a:lnTo>
                  <a:pt x="12" y="13230"/>
                </a:lnTo>
                <a:close/>
              </a:path>
              <a:path w="440054" h="33020">
                <a:moveTo>
                  <a:pt x="60" y="13231"/>
                </a:moveTo>
                <a:lnTo>
                  <a:pt x="45443" y="14651"/>
                </a:lnTo>
                <a:lnTo>
                  <a:pt x="97425" y="14651"/>
                </a:lnTo>
                <a:lnTo>
                  <a:pt x="60" y="13231"/>
                </a:lnTo>
                <a:close/>
              </a:path>
              <a:path w="440054" h="33020">
                <a:moveTo>
                  <a:pt x="311796" y="13230"/>
                </a:moveTo>
                <a:lnTo>
                  <a:pt x="311816" y="14651"/>
                </a:lnTo>
                <a:lnTo>
                  <a:pt x="371450" y="14651"/>
                </a:lnTo>
                <a:lnTo>
                  <a:pt x="317032" y="13291"/>
                </a:lnTo>
                <a:lnTo>
                  <a:pt x="311796" y="13230"/>
                </a:lnTo>
                <a:close/>
              </a:path>
              <a:path w="440054" h="33020">
                <a:moveTo>
                  <a:pt x="317032" y="13291"/>
                </a:moveTo>
                <a:lnTo>
                  <a:pt x="371450" y="14651"/>
                </a:lnTo>
                <a:lnTo>
                  <a:pt x="435127" y="14651"/>
                </a:lnTo>
                <a:lnTo>
                  <a:pt x="317032" y="13291"/>
                </a:lnTo>
                <a:close/>
              </a:path>
              <a:path w="440054" h="33020">
                <a:moveTo>
                  <a:pt x="12" y="11602"/>
                </a:moveTo>
                <a:lnTo>
                  <a:pt x="38" y="13023"/>
                </a:lnTo>
                <a:lnTo>
                  <a:pt x="45437" y="13023"/>
                </a:lnTo>
                <a:lnTo>
                  <a:pt x="12" y="11602"/>
                </a:lnTo>
                <a:close/>
              </a:path>
              <a:path w="440054" h="33020">
                <a:moveTo>
                  <a:pt x="60" y="11603"/>
                </a:moveTo>
                <a:lnTo>
                  <a:pt x="45437" y="13023"/>
                </a:lnTo>
                <a:lnTo>
                  <a:pt x="97425" y="13023"/>
                </a:lnTo>
                <a:lnTo>
                  <a:pt x="60" y="11603"/>
                </a:lnTo>
                <a:close/>
              </a:path>
              <a:path w="440054" h="33020">
                <a:moveTo>
                  <a:pt x="308293" y="11602"/>
                </a:moveTo>
                <a:lnTo>
                  <a:pt x="308314" y="13023"/>
                </a:lnTo>
                <a:lnTo>
                  <a:pt x="369295" y="13023"/>
                </a:lnTo>
                <a:lnTo>
                  <a:pt x="314736" y="11674"/>
                </a:lnTo>
                <a:lnTo>
                  <a:pt x="308293" y="11602"/>
                </a:lnTo>
                <a:close/>
              </a:path>
              <a:path w="440054" h="33020">
                <a:moveTo>
                  <a:pt x="314736" y="11674"/>
                </a:moveTo>
                <a:lnTo>
                  <a:pt x="369295" y="13023"/>
                </a:lnTo>
                <a:lnTo>
                  <a:pt x="435127" y="13023"/>
                </a:lnTo>
                <a:lnTo>
                  <a:pt x="314736" y="11674"/>
                </a:lnTo>
                <a:close/>
              </a:path>
              <a:path w="440054" h="33020">
                <a:moveTo>
                  <a:pt x="12" y="9974"/>
                </a:moveTo>
                <a:lnTo>
                  <a:pt x="38" y="11395"/>
                </a:lnTo>
                <a:lnTo>
                  <a:pt x="45437" y="11395"/>
                </a:lnTo>
                <a:lnTo>
                  <a:pt x="12" y="9974"/>
                </a:lnTo>
                <a:close/>
              </a:path>
              <a:path w="440054" h="33020">
                <a:moveTo>
                  <a:pt x="60" y="9975"/>
                </a:moveTo>
                <a:lnTo>
                  <a:pt x="45437" y="11395"/>
                </a:lnTo>
                <a:lnTo>
                  <a:pt x="97425" y="11395"/>
                </a:lnTo>
                <a:lnTo>
                  <a:pt x="60" y="9975"/>
                </a:lnTo>
                <a:close/>
              </a:path>
              <a:path w="440054" h="33020">
                <a:moveTo>
                  <a:pt x="305492" y="9974"/>
                </a:moveTo>
                <a:lnTo>
                  <a:pt x="305511" y="11395"/>
                </a:lnTo>
                <a:lnTo>
                  <a:pt x="367425" y="11395"/>
                </a:lnTo>
                <a:lnTo>
                  <a:pt x="310679" y="10031"/>
                </a:lnTo>
                <a:lnTo>
                  <a:pt x="305492" y="9974"/>
                </a:lnTo>
                <a:close/>
              </a:path>
              <a:path w="440054" h="33020">
                <a:moveTo>
                  <a:pt x="310679" y="10031"/>
                </a:moveTo>
                <a:lnTo>
                  <a:pt x="367425" y="11395"/>
                </a:lnTo>
                <a:lnTo>
                  <a:pt x="435127" y="11395"/>
                </a:lnTo>
                <a:lnTo>
                  <a:pt x="310679" y="10031"/>
                </a:lnTo>
                <a:close/>
              </a:path>
              <a:path w="440054" h="33020">
                <a:moveTo>
                  <a:pt x="0" y="8347"/>
                </a:moveTo>
                <a:lnTo>
                  <a:pt x="38" y="8953"/>
                </a:lnTo>
                <a:lnTo>
                  <a:pt x="19431" y="8953"/>
                </a:lnTo>
                <a:lnTo>
                  <a:pt x="0" y="8347"/>
                </a:lnTo>
                <a:close/>
              </a:path>
              <a:path w="440054" h="33020">
                <a:moveTo>
                  <a:pt x="98" y="8348"/>
                </a:moveTo>
                <a:lnTo>
                  <a:pt x="19431" y="8953"/>
                </a:lnTo>
                <a:lnTo>
                  <a:pt x="97425" y="8953"/>
                </a:lnTo>
                <a:lnTo>
                  <a:pt x="98" y="8348"/>
                </a:lnTo>
                <a:close/>
              </a:path>
              <a:path w="440054" h="33020">
                <a:moveTo>
                  <a:pt x="300578" y="8346"/>
                </a:moveTo>
                <a:lnTo>
                  <a:pt x="300606" y="8953"/>
                </a:lnTo>
                <a:lnTo>
                  <a:pt x="331319" y="8953"/>
                </a:lnTo>
                <a:lnTo>
                  <a:pt x="306697" y="8374"/>
                </a:lnTo>
                <a:lnTo>
                  <a:pt x="300578" y="8346"/>
                </a:lnTo>
                <a:close/>
              </a:path>
              <a:path w="440054" h="33020">
                <a:moveTo>
                  <a:pt x="306697" y="8374"/>
                </a:moveTo>
                <a:lnTo>
                  <a:pt x="331319" y="8953"/>
                </a:lnTo>
                <a:lnTo>
                  <a:pt x="433725" y="8953"/>
                </a:lnTo>
                <a:lnTo>
                  <a:pt x="306697" y="8374"/>
                </a:lnTo>
                <a:close/>
              </a:path>
              <a:path w="440054" h="33020">
                <a:moveTo>
                  <a:pt x="12" y="5904"/>
                </a:moveTo>
                <a:lnTo>
                  <a:pt x="38" y="7325"/>
                </a:lnTo>
                <a:lnTo>
                  <a:pt x="45443" y="7325"/>
                </a:lnTo>
                <a:lnTo>
                  <a:pt x="12" y="5904"/>
                </a:lnTo>
                <a:close/>
              </a:path>
              <a:path w="440054" h="33020">
                <a:moveTo>
                  <a:pt x="60" y="5904"/>
                </a:moveTo>
                <a:lnTo>
                  <a:pt x="45443" y="7325"/>
                </a:lnTo>
                <a:lnTo>
                  <a:pt x="97425" y="7325"/>
                </a:lnTo>
                <a:lnTo>
                  <a:pt x="60" y="5904"/>
                </a:lnTo>
                <a:close/>
              </a:path>
              <a:path w="440054" h="33020">
                <a:moveTo>
                  <a:pt x="295683" y="5904"/>
                </a:moveTo>
                <a:lnTo>
                  <a:pt x="295702" y="7325"/>
                </a:lnTo>
                <a:lnTo>
                  <a:pt x="362660" y="7325"/>
                </a:lnTo>
                <a:lnTo>
                  <a:pt x="304626" y="5996"/>
                </a:lnTo>
                <a:lnTo>
                  <a:pt x="295683" y="5904"/>
                </a:lnTo>
                <a:close/>
              </a:path>
              <a:path w="440054" h="33020">
                <a:moveTo>
                  <a:pt x="304626" y="5996"/>
                </a:moveTo>
                <a:lnTo>
                  <a:pt x="362660" y="7325"/>
                </a:lnTo>
                <a:lnTo>
                  <a:pt x="433725" y="7325"/>
                </a:lnTo>
                <a:lnTo>
                  <a:pt x="304626" y="5996"/>
                </a:lnTo>
                <a:close/>
              </a:path>
              <a:path w="440054" h="33020">
                <a:moveTo>
                  <a:pt x="12" y="4276"/>
                </a:moveTo>
                <a:lnTo>
                  <a:pt x="38" y="5697"/>
                </a:lnTo>
                <a:lnTo>
                  <a:pt x="45437" y="5697"/>
                </a:lnTo>
                <a:lnTo>
                  <a:pt x="12" y="4276"/>
                </a:lnTo>
                <a:close/>
              </a:path>
              <a:path w="440054" h="33020">
                <a:moveTo>
                  <a:pt x="60" y="4276"/>
                </a:moveTo>
                <a:lnTo>
                  <a:pt x="45437" y="5697"/>
                </a:lnTo>
                <a:lnTo>
                  <a:pt x="97425" y="5697"/>
                </a:lnTo>
                <a:lnTo>
                  <a:pt x="60" y="4276"/>
                </a:lnTo>
                <a:close/>
              </a:path>
              <a:path w="440054" h="33020">
                <a:moveTo>
                  <a:pt x="290780" y="4276"/>
                </a:moveTo>
                <a:lnTo>
                  <a:pt x="290798" y="5697"/>
                </a:lnTo>
                <a:lnTo>
                  <a:pt x="360037" y="5697"/>
                </a:lnTo>
                <a:lnTo>
                  <a:pt x="299842" y="4367"/>
                </a:lnTo>
                <a:lnTo>
                  <a:pt x="290780" y="4276"/>
                </a:lnTo>
                <a:close/>
              </a:path>
              <a:path w="440054" h="33020">
                <a:moveTo>
                  <a:pt x="299842" y="4367"/>
                </a:moveTo>
                <a:lnTo>
                  <a:pt x="360037" y="5697"/>
                </a:lnTo>
                <a:lnTo>
                  <a:pt x="431623" y="5697"/>
                </a:lnTo>
                <a:lnTo>
                  <a:pt x="299842" y="4367"/>
                </a:lnTo>
                <a:close/>
              </a:path>
              <a:path w="440054" h="33020">
                <a:moveTo>
                  <a:pt x="12" y="2649"/>
                </a:moveTo>
                <a:lnTo>
                  <a:pt x="38" y="4069"/>
                </a:lnTo>
                <a:lnTo>
                  <a:pt x="45437" y="4069"/>
                </a:lnTo>
                <a:lnTo>
                  <a:pt x="12" y="2649"/>
                </a:lnTo>
                <a:close/>
              </a:path>
              <a:path w="440054" h="33020">
                <a:moveTo>
                  <a:pt x="136" y="2651"/>
                </a:moveTo>
                <a:lnTo>
                  <a:pt x="45437" y="4069"/>
                </a:lnTo>
                <a:lnTo>
                  <a:pt x="97425" y="4069"/>
                </a:lnTo>
                <a:lnTo>
                  <a:pt x="136" y="2651"/>
                </a:lnTo>
                <a:close/>
              </a:path>
              <a:path w="440054" h="33020">
                <a:moveTo>
                  <a:pt x="286576" y="2647"/>
                </a:moveTo>
                <a:lnTo>
                  <a:pt x="286594" y="4069"/>
                </a:lnTo>
                <a:lnTo>
                  <a:pt x="356438" y="4069"/>
                </a:lnTo>
                <a:lnTo>
                  <a:pt x="294287" y="2723"/>
                </a:lnTo>
                <a:lnTo>
                  <a:pt x="286576" y="2647"/>
                </a:lnTo>
                <a:close/>
              </a:path>
              <a:path w="440054" h="33020">
                <a:moveTo>
                  <a:pt x="294287" y="2723"/>
                </a:moveTo>
                <a:lnTo>
                  <a:pt x="356438" y="4069"/>
                </a:lnTo>
                <a:lnTo>
                  <a:pt x="431623" y="4069"/>
                </a:lnTo>
                <a:lnTo>
                  <a:pt x="294287" y="2723"/>
                </a:lnTo>
                <a:close/>
              </a:path>
              <a:path w="440054" h="33020">
                <a:moveTo>
                  <a:pt x="430222" y="0"/>
                </a:moveTo>
                <a:lnTo>
                  <a:pt x="38" y="0"/>
                </a:lnTo>
                <a:lnTo>
                  <a:pt x="24" y="1019"/>
                </a:lnTo>
                <a:lnTo>
                  <a:pt x="430222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9533945" y="3741686"/>
            <a:ext cx="97790" cy="3810"/>
          </a:xfrm>
          <a:custGeom>
            <a:avLst/>
            <a:gdLst/>
            <a:ahLst/>
            <a:cxnLst/>
            <a:rect l="l" t="t" r="r" b="b"/>
            <a:pathLst>
              <a:path w="97790" h="3810">
                <a:moveTo>
                  <a:pt x="25" y="1835"/>
                </a:moveTo>
                <a:lnTo>
                  <a:pt x="50" y="3256"/>
                </a:lnTo>
                <a:lnTo>
                  <a:pt x="45487" y="3256"/>
                </a:lnTo>
                <a:lnTo>
                  <a:pt x="25" y="1835"/>
                </a:lnTo>
                <a:close/>
              </a:path>
              <a:path w="97790" h="3810">
                <a:moveTo>
                  <a:pt x="73" y="1835"/>
                </a:moveTo>
                <a:lnTo>
                  <a:pt x="45487" y="3256"/>
                </a:lnTo>
                <a:lnTo>
                  <a:pt x="97438" y="3256"/>
                </a:lnTo>
                <a:lnTo>
                  <a:pt x="73" y="1835"/>
                </a:lnTo>
                <a:close/>
              </a:path>
              <a:path w="97790" h="3810">
                <a:moveTo>
                  <a:pt x="97438" y="0"/>
                </a:moveTo>
                <a:lnTo>
                  <a:pt x="50" y="0"/>
                </a:lnTo>
                <a:lnTo>
                  <a:pt x="0" y="207"/>
                </a:lnTo>
                <a:lnTo>
                  <a:pt x="97438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9867448" y="3741686"/>
            <a:ext cx="107950" cy="3810"/>
          </a:xfrm>
          <a:custGeom>
            <a:avLst/>
            <a:gdLst/>
            <a:ahLst/>
            <a:cxnLst/>
            <a:rect l="l" t="t" r="r" b="b"/>
            <a:pathLst>
              <a:path w="107950" h="3810">
                <a:moveTo>
                  <a:pt x="1424" y="1835"/>
                </a:moveTo>
                <a:lnTo>
                  <a:pt x="1447" y="3256"/>
                </a:lnTo>
                <a:lnTo>
                  <a:pt x="51877" y="3256"/>
                </a:lnTo>
                <a:lnTo>
                  <a:pt x="4065" y="1870"/>
                </a:lnTo>
                <a:lnTo>
                  <a:pt x="1424" y="1835"/>
                </a:lnTo>
                <a:close/>
              </a:path>
              <a:path w="107950" h="3810">
                <a:moveTo>
                  <a:pt x="4065" y="1870"/>
                </a:moveTo>
                <a:lnTo>
                  <a:pt x="51877" y="3256"/>
                </a:lnTo>
                <a:lnTo>
                  <a:pt x="107943" y="3256"/>
                </a:lnTo>
                <a:lnTo>
                  <a:pt x="4065" y="1870"/>
                </a:lnTo>
                <a:close/>
              </a:path>
              <a:path w="107950" h="3810">
                <a:moveTo>
                  <a:pt x="106541" y="0"/>
                </a:moveTo>
                <a:lnTo>
                  <a:pt x="46" y="0"/>
                </a:lnTo>
                <a:lnTo>
                  <a:pt x="0" y="207"/>
                </a:lnTo>
                <a:lnTo>
                  <a:pt x="106541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9533933" y="3746571"/>
            <a:ext cx="97790" cy="4445"/>
          </a:xfrm>
          <a:custGeom>
            <a:avLst/>
            <a:gdLst/>
            <a:ahLst/>
            <a:cxnLst/>
            <a:rect l="l" t="t" r="r" b="b"/>
            <a:pathLst>
              <a:path w="97790" h="4445">
                <a:moveTo>
                  <a:pt x="38" y="2649"/>
                </a:moveTo>
                <a:lnTo>
                  <a:pt x="63" y="4070"/>
                </a:lnTo>
                <a:lnTo>
                  <a:pt x="45499" y="4070"/>
                </a:lnTo>
                <a:lnTo>
                  <a:pt x="38" y="2649"/>
                </a:lnTo>
                <a:close/>
              </a:path>
              <a:path w="97790" h="4445">
                <a:moveTo>
                  <a:pt x="85" y="2649"/>
                </a:moveTo>
                <a:lnTo>
                  <a:pt x="45499" y="4070"/>
                </a:lnTo>
                <a:lnTo>
                  <a:pt x="97450" y="4070"/>
                </a:lnTo>
                <a:lnTo>
                  <a:pt x="85" y="2649"/>
                </a:lnTo>
                <a:close/>
              </a:path>
              <a:path w="97790" h="4445">
                <a:moveTo>
                  <a:pt x="97450" y="0"/>
                </a:moveTo>
                <a:lnTo>
                  <a:pt x="63" y="0"/>
                </a:lnTo>
                <a:lnTo>
                  <a:pt x="0" y="1021"/>
                </a:lnTo>
                <a:lnTo>
                  <a:pt x="97450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9870237" y="3746571"/>
            <a:ext cx="105410" cy="4445"/>
          </a:xfrm>
          <a:custGeom>
            <a:avLst/>
            <a:gdLst/>
            <a:ahLst/>
            <a:cxnLst/>
            <a:rect l="l" t="t" r="r" b="b"/>
            <a:pathLst>
              <a:path w="105409" h="4445">
                <a:moveTo>
                  <a:pt x="1436" y="2649"/>
                </a:moveTo>
                <a:lnTo>
                  <a:pt x="1460" y="4070"/>
                </a:lnTo>
                <a:lnTo>
                  <a:pt x="51610" y="4070"/>
                </a:lnTo>
                <a:lnTo>
                  <a:pt x="5397" y="2703"/>
                </a:lnTo>
                <a:lnTo>
                  <a:pt x="1436" y="2649"/>
                </a:lnTo>
                <a:close/>
              </a:path>
              <a:path w="105409" h="4445">
                <a:moveTo>
                  <a:pt x="5397" y="2703"/>
                </a:moveTo>
                <a:lnTo>
                  <a:pt x="51610" y="4070"/>
                </a:lnTo>
                <a:lnTo>
                  <a:pt x="105153" y="4070"/>
                </a:lnTo>
                <a:lnTo>
                  <a:pt x="5397" y="2703"/>
                </a:lnTo>
                <a:close/>
              </a:path>
              <a:path w="105409" h="4445">
                <a:moveTo>
                  <a:pt x="105153" y="0"/>
                </a:moveTo>
                <a:lnTo>
                  <a:pt x="59" y="0"/>
                </a:lnTo>
                <a:lnTo>
                  <a:pt x="0" y="1022"/>
                </a:lnTo>
                <a:lnTo>
                  <a:pt x="105153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9533933" y="375278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450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9873740" y="3752780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051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9533945" y="3756443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438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9875153" y="3756443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0" y="0"/>
                </a:moveTo>
                <a:lnTo>
                  <a:pt x="101639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9533907" y="3760919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476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9876517" y="3760920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0" y="0"/>
                </a:moveTo>
                <a:lnTo>
                  <a:pt x="101676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9533920" y="3766212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463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9877930" y="3766212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100262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9533907" y="3771502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476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9880017" y="3771503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176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9532472" y="3775876"/>
            <a:ext cx="100965" cy="243840"/>
          </a:xfrm>
          <a:custGeom>
            <a:avLst/>
            <a:gdLst/>
            <a:ahLst/>
            <a:cxnLst/>
            <a:rect l="l" t="t" r="r" b="b"/>
            <a:pathLst>
              <a:path w="100965" h="243839">
                <a:moveTo>
                  <a:pt x="1485" y="242794"/>
                </a:moveTo>
                <a:lnTo>
                  <a:pt x="1524" y="243400"/>
                </a:lnTo>
                <a:lnTo>
                  <a:pt x="20922" y="243400"/>
                </a:lnTo>
                <a:lnTo>
                  <a:pt x="1485" y="242794"/>
                </a:lnTo>
                <a:close/>
              </a:path>
              <a:path w="100965" h="243839">
                <a:moveTo>
                  <a:pt x="1584" y="242795"/>
                </a:moveTo>
                <a:lnTo>
                  <a:pt x="20922" y="243400"/>
                </a:lnTo>
                <a:lnTo>
                  <a:pt x="98911" y="243400"/>
                </a:lnTo>
                <a:lnTo>
                  <a:pt x="1584" y="242795"/>
                </a:lnTo>
                <a:close/>
              </a:path>
              <a:path w="100965" h="243839">
                <a:moveTo>
                  <a:pt x="3048" y="2546"/>
                </a:moveTo>
                <a:lnTo>
                  <a:pt x="1524" y="4070"/>
                </a:lnTo>
                <a:lnTo>
                  <a:pt x="0" y="241876"/>
                </a:lnTo>
                <a:lnTo>
                  <a:pt x="98911" y="243400"/>
                </a:lnTo>
                <a:lnTo>
                  <a:pt x="1524" y="240351"/>
                </a:lnTo>
                <a:lnTo>
                  <a:pt x="3048" y="2546"/>
                </a:lnTo>
                <a:close/>
              </a:path>
              <a:path w="100965" h="243839">
                <a:moveTo>
                  <a:pt x="1524" y="240351"/>
                </a:moveTo>
                <a:lnTo>
                  <a:pt x="98911" y="243399"/>
                </a:lnTo>
                <a:lnTo>
                  <a:pt x="98921" y="241876"/>
                </a:lnTo>
                <a:lnTo>
                  <a:pt x="97387" y="241876"/>
                </a:lnTo>
                <a:lnTo>
                  <a:pt x="1524" y="240351"/>
                </a:lnTo>
                <a:close/>
              </a:path>
              <a:path w="100965" h="243839">
                <a:moveTo>
                  <a:pt x="100435" y="2546"/>
                </a:moveTo>
                <a:lnTo>
                  <a:pt x="3048" y="2546"/>
                </a:lnTo>
                <a:lnTo>
                  <a:pt x="3038" y="4070"/>
                </a:lnTo>
                <a:lnTo>
                  <a:pt x="98911" y="4070"/>
                </a:lnTo>
                <a:lnTo>
                  <a:pt x="97387" y="241876"/>
                </a:lnTo>
                <a:lnTo>
                  <a:pt x="98921" y="241876"/>
                </a:lnTo>
                <a:lnTo>
                  <a:pt x="100435" y="2546"/>
                </a:lnTo>
                <a:close/>
              </a:path>
              <a:path w="100965" h="243839">
                <a:moveTo>
                  <a:pt x="1547" y="1021"/>
                </a:moveTo>
                <a:lnTo>
                  <a:pt x="1504" y="4070"/>
                </a:lnTo>
                <a:lnTo>
                  <a:pt x="3048" y="2546"/>
                </a:lnTo>
                <a:lnTo>
                  <a:pt x="100435" y="2546"/>
                </a:lnTo>
                <a:lnTo>
                  <a:pt x="1547" y="1021"/>
                </a:lnTo>
                <a:close/>
              </a:path>
              <a:path w="100965" h="243839">
                <a:moveTo>
                  <a:pt x="98911" y="0"/>
                </a:moveTo>
                <a:lnTo>
                  <a:pt x="1524" y="0"/>
                </a:lnTo>
                <a:lnTo>
                  <a:pt x="1460" y="1021"/>
                </a:lnTo>
                <a:lnTo>
                  <a:pt x="98911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9879982" y="3775876"/>
            <a:ext cx="102235" cy="243840"/>
          </a:xfrm>
          <a:custGeom>
            <a:avLst/>
            <a:gdLst/>
            <a:ahLst/>
            <a:cxnLst/>
            <a:rect l="l" t="t" r="r" b="b"/>
            <a:pathLst>
              <a:path w="102234" h="243839">
                <a:moveTo>
                  <a:pt x="86" y="242794"/>
                </a:moveTo>
                <a:lnTo>
                  <a:pt x="123" y="243400"/>
                </a:lnTo>
                <a:lnTo>
                  <a:pt x="19660" y="243400"/>
                </a:lnTo>
                <a:lnTo>
                  <a:pt x="86" y="242794"/>
                </a:lnTo>
                <a:close/>
              </a:path>
              <a:path w="102234" h="243839">
                <a:moveTo>
                  <a:pt x="182" y="242795"/>
                </a:moveTo>
                <a:lnTo>
                  <a:pt x="19660" y="243400"/>
                </a:lnTo>
                <a:lnTo>
                  <a:pt x="100312" y="243400"/>
                </a:lnTo>
                <a:lnTo>
                  <a:pt x="182" y="242795"/>
                </a:lnTo>
                <a:close/>
              </a:path>
              <a:path w="102234" h="243839">
                <a:moveTo>
                  <a:pt x="3048" y="2546"/>
                </a:moveTo>
                <a:lnTo>
                  <a:pt x="1524" y="4070"/>
                </a:lnTo>
                <a:lnTo>
                  <a:pt x="0" y="241876"/>
                </a:lnTo>
                <a:lnTo>
                  <a:pt x="100312" y="243400"/>
                </a:lnTo>
                <a:lnTo>
                  <a:pt x="123" y="240351"/>
                </a:lnTo>
                <a:lnTo>
                  <a:pt x="1524" y="240351"/>
                </a:lnTo>
                <a:lnTo>
                  <a:pt x="3048" y="2546"/>
                </a:lnTo>
                <a:close/>
              </a:path>
              <a:path w="102234" h="243839">
                <a:moveTo>
                  <a:pt x="1524" y="240351"/>
                </a:moveTo>
                <a:lnTo>
                  <a:pt x="123" y="240351"/>
                </a:lnTo>
                <a:lnTo>
                  <a:pt x="100312" y="243399"/>
                </a:lnTo>
                <a:lnTo>
                  <a:pt x="100321" y="241876"/>
                </a:lnTo>
                <a:lnTo>
                  <a:pt x="98788" y="241876"/>
                </a:lnTo>
                <a:lnTo>
                  <a:pt x="1524" y="240351"/>
                </a:lnTo>
                <a:close/>
              </a:path>
              <a:path w="102234" h="243839">
                <a:moveTo>
                  <a:pt x="101836" y="2546"/>
                </a:moveTo>
                <a:lnTo>
                  <a:pt x="3048" y="2546"/>
                </a:lnTo>
                <a:lnTo>
                  <a:pt x="3038" y="4070"/>
                </a:lnTo>
                <a:lnTo>
                  <a:pt x="100312" y="4070"/>
                </a:lnTo>
                <a:lnTo>
                  <a:pt x="98788" y="241876"/>
                </a:lnTo>
                <a:lnTo>
                  <a:pt x="100321" y="241876"/>
                </a:lnTo>
                <a:lnTo>
                  <a:pt x="101836" y="2546"/>
                </a:lnTo>
                <a:close/>
              </a:path>
              <a:path w="102234" h="243839">
                <a:moveTo>
                  <a:pt x="1547" y="1021"/>
                </a:moveTo>
                <a:lnTo>
                  <a:pt x="1504" y="4070"/>
                </a:lnTo>
                <a:lnTo>
                  <a:pt x="3048" y="2546"/>
                </a:lnTo>
                <a:lnTo>
                  <a:pt x="101836" y="2546"/>
                </a:lnTo>
                <a:lnTo>
                  <a:pt x="1547" y="1021"/>
                </a:lnTo>
                <a:close/>
              </a:path>
              <a:path w="102234" h="243839">
                <a:moveTo>
                  <a:pt x="98210" y="0"/>
                </a:moveTo>
                <a:lnTo>
                  <a:pt x="1524" y="0"/>
                </a:lnTo>
                <a:lnTo>
                  <a:pt x="1460" y="1021"/>
                </a:lnTo>
                <a:lnTo>
                  <a:pt x="98210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9533945" y="4021823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438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9880055" y="4021823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13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9533882" y="4024975"/>
            <a:ext cx="97790" cy="7620"/>
          </a:xfrm>
          <a:custGeom>
            <a:avLst/>
            <a:gdLst/>
            <a:ahLst/>
            <a:cxnLst/>
            <a:rect l="l" t="t" r="r" b="b"/>
            <a:pathLst>
              <a:path w="97790" h="7620">
                <a:moveTo>
                  <a:pt x="88" y="5905"/>
                </a:moveTo>
                <a:lnTo>
                  <a:pt x="114" y="7326"/>
                </a:lnTo>
                <a:lnTo>
                  <a:pt x="45581" y="7326"/>
                </a:lnTo>
                <a:lnTo>
                  <a:pt x="88" y="5905"/>
                </a:lnTo>
                <a:close/>
              </a:path>
              <a:path w="97790" h="7620">
                <a:moveTo>
                  <a:pt x="136" y="5906"/>
                </a:moveTo>
                <a:lnTo>
                  <a:pt x="45581" y="7326"/>
                </a:lnTo>
                <a:lnTo>
                  <a:pt x="97501" y="7326"/>
                </a:lnTo>
                <a:lnTo>
                  <a:pt x="136" y="5906"/>
                </a:lnTo>
                <a:close/>
              </a:path>
              <a:path w="97790" h="7620">
                <a:moveTo>
                  <a:pt x="97501" y="0"/>
                </a:moveTo>
                <a:lnTo>
                  <a:pt x="114" y="0"/>
                </a:lnTo>
                <a:lnTo>
                  <a:pt x="0" y="4277"/>
                </a:lnTo>
                <a:lnTo>
                  <a:pt x="97501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9876577" y="4024975"/>
            <a:ext cx="102235" cy="7620"/>
          </a:xfrm>
          <a:custGeom>
            <a:avLst/>
            <a:gdLst/>
            <a:ahLst/>
            <a:cxnLst/>
            <a:rect l="l" t="t" r="r" b="b"/>
            <a:pathLst>
              <a:path w="102234" h="7620">
                <a:moveTo>
                  <a:pt x="0" y="5905"/>
                </a:moveTo>
                <a:lnTo>
                  <a:pt x="25" y="7326"/>
                </a:lnTo>
                <a:lnTo>
                  <a:pt x="46798" y="7326"/>
                </a:lnTo>
                <a:lnTo>
                  <a:pt x="0" y="5905"/>
                </a:lnTo>
                <a:close/>
              </a:path>
              <a:path w="102234" h="7620">
                <a:moveTo>
                  <a:pt x="47" y="5906"/>
                </a:moveTo>
                <a:lnTo>
                  <a:pt x="46798" y="7326"/>
                </a:lnTo>
                <a:lnTo>
                  <a:pt x="101615" y="7326"/>
                </a:lnTo>
                <a:lnTo>
                  <a:pt x="47" y="5906"/>
                </a:lnTo>
                <a:close/>
              </a:path>
              <a:path w="102234" h="7620">
                <a:moveTo>
                  <a:pt x="101615" y="0"/>
                </a:moveTo>
                <a:lnTo>
                  <a:pt x="1426" y="0"/>
                </a:lnTo>
                <a:lnTo>
                  <a:pt x="1315" y="4281"/>
                </a:lnTo>
                <a:lnTo>
                  <a:pt x="101615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9533907" y="4035254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476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9533945" y="4039732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438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9876517" y="4035256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100275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9533933" y="4043395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450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9875153" y="4039732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0" y="0"/>
                </a:moveTo>
                <a:lnTo>
                  <a:pt x="101639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9873740" y="4043396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051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9533945" y="4047069"/>
            <a:ext cx="441959" cy="40005"/>
          </a:xfrm>
          <a:custGeom>
            <a:avLst/>
            <a:gdLst/>
            <a:ahLst/>
            <a:cxnLst/>
            <a:rect l="l" t="t" r="r" b="b"/>
            <a:pathLst>
              <a:path w="441959" h="40004">
                <a:moveTo>
                  <a:pt x="25" y="38353"/>
                </a:moveTo>
                <a:lnTo>
                  <a:pt x="50" y="39877"/>
                </a:lnTo>
                <a:lnTo>
                  <a:pt x="97438" y="39877"/>
                </a:lnTo>
                <a:lnTo>
                  <a:pt x="25" y="38353"/>
                </a:lnTo>
                <a:close/>
              </a:path>
              <a:path w="441959" h="40004">
                <a:moveTo>
                  <a:pt x="285188" y="38353"/>
                </a:moveTo>
                <a:lnTo>
                  <a:pt x="285205" y="39877"/>
                </a:lnTo>
                <a:lnTo>
                  <a:pt x="430235" y="39877"/>
                </a:lnTo>
                <a:lnTo>
                  <a:pt x="285188" y="38353"/>
                </a:lnTo>
                <a:close/>
              </a:path>
              <a:path w="441959" h="40004">
                <a:moveTo>
                  <a:pt x="25" y="36829"/>
                </a:moveTo>
                <a:lnTo>
                  <a:pt x="50" y="38226"/>
                </a:lnTo>
                <a:lnTo>
                  <a:pt x="44698" y="38226"/>
                </a:lnTo>
                <a:lnTo>
                  <a:pt x="25" y="36829"/>
                </a:lnTo>
                <a:close/>
              </a:path>
              <a:path w="441959" h="40004">
                <a:moveTo>
                  <a:pt x="72" y="36830"/>
                </a:moveTo>
                <a:lnTo>
                  <a:pt x="44698" y="38226"/>
                </a:lnTo>
                <a:lnTo>
                  <a:pt x="97438" y="38226"/>
                </a:lnTo>
                <a:lnTo>
                  <a:pt x="72" y="36830"/>
                </a:lnTo>
                <a:close/>
              </a:path>
              <a:path w="441959" h="40004">
                <a:moveTo>
                  <a:pt x="294298" y="37021"/>
                </a:moveTo>
                <a:lnTo>
                  <a:pt x="294313" y="38226"/>
                </a:lnTo>
                <a:lnTo>
                  <a:pt x="351684" y="38226"/>
                </a:lnTo>
                <a:lnTo>
                  <a:pt x="294298" y="37021"/>
                </a:lnTo>
                <a:close/>
              </a:path>
              <a:path w="441959" h="40004">
                <a:moveTo>
                  <a:pt x="294295" y="36829"/>
                </a:moveTo>
                <a:lnTo>
                  <a:pt x="294298" y="37021"/>
                </a:lnTo>
                <a:lnTo>
                  <a:pt x="351684" y="38226"/>
                </a:lnTo>
                <a:lnTo>
                  <a:pt x="430235" y="38226"/>
                </a:lnTo>
                <a:lnTo>
                  <a:pt x="294295" y="36829"/>
                </a:lnTo>
                <a:close/>
              </a:path>
              <a:path w="441959" h="40004">
                <a:moveTo>
                  <a:pt x="12" y="35178"/>
                </a:moveTo>
                <a:lnTo>
                  <a:pt x="50" y="35813"/>
                </a:lnTo>
                <a:lnTo>
                  <a:pt x="20345" y="35813"/>
                </a:lnTo>
                <a:lnTo>
                  <a:pt x="12" y="35178"/>
                </a:lnTo>
                <a:close/>
              </a:path>
              <a:path w="441959" h="40004">
                <a:moveTo>
                  <a:pt x="60" y="35179"/>
                </a:moveTo>
                <a:lnTo>
                  <a:pt x="20345" y="35813"/>
                </a:lnTo>
                <a:lnTo>
                  <a:pt x="97438" y="35813"/>
                </a:lnTo>
                <a:lnTo>
                  <a:pt x="60" y="35179"/>
                </a:lnTo>
                <a:close/>
              </a:path>
              <a:path w="441959" h="40004">
                <a:moveTo>
                  <a:pt x="299195" y="35288"/>
                </a:moveTo>
                <a:lnTo>
                  <a:pt x="299218" y="35813"/>
                </a:lnTo>
                <a:lnTo>
                  <a:pt x="322634" y="35813"/>
                </a:lnTo>
                <a:lnTo>
                  <a:pt x="299195" y="35288"/>
                </a:lnTo>
                <a:close/>
              </a:path>
              <a:path w="441959" h="40004">
                <a:moveTo>
                  <a:pt x="299190" y="35178"/>
                </a:moveTo>
                <a:lnTo>
                  <a:pt x="322634" y="35813"/>
                </a:lnTo>
                <a:lnTo>
                  <a:pt x="431636" y="35813"/>
                </a:lnTo>
                <a:lnTo>
                  <a:pt x="299190" y="35178"/>
                </a:lnTo>
                <a:close/>
              </a:path>
              <a:path w="441959" h="40004">
                <a:moveTo>
                  <a:pt x="25" y="32765"/>
                </a:moveTo>
                <a:lnTo>
                  <a:pt x="50" y="34162"/>
                </a:lnTo>
                <a:lnTo>
                  <a:pt x="44704" y="34162"/>
                </a:lnTo>
                <a:lnTo>
                  <a:pt x="25" y="32765"/>
                </a:lnTo>
                <a:close/>
              </a:path>
              <a:path w="441959" h="40004">
                <a:moveTo>
                  <a:pt x="72" y="32766"/>
                </a:moveTo>
                <a:lnTo>
                  <a:pt x="44704" y="34162"/>
                </a:lnTo>
                <a:lnTo>
                  <a:pt x="97438" y="34162"/>
                </a:lnTo>
                <a:lnTo>
                  <a:pt x="72" y="32766"/>
                </a:lnTo>
                <a:close/>
              </a:path>
              <a:path w="441959" h="40004">
                <a:moveTo>
                  <a:pt x="303404" y="32862"/>
                </a:moveTo>
                <a:lnTo>
                  <a:pt x="303422" y="34162"/>
                </a:lnTo>
                <a:lnTo>
                  <a:pt x="359922" y="34162"/>
                </a:lnTo>
                <a:lnTo>
                  <a:pt x="303404" y="32862"/>
                </a:lnTo>
                <a:close/>
              </a:path>
              <a:path w="441959" h="40004">
                <a:moveTo>
                  <a:pt x="303402" y="32765"/>
                </a:moveTo>
                <a:lnTo>
                  <a:pt x="359922" y="34162"/>
                </a:lnTo>
                <a:lnTo>
                  <a:pt x="431636" y="34162"/>
                </a:lnTo>
                <a:lnTo>
                  <a:pt x="303402" y="32765"/>
                </a:lnTo>
                <a:close/>
              </a:path>
              <a:path w="441959" h="40004">
                <a:moveTo>
                  <a:pt x="25" y="31114"/>
                </a:moveTo>
                <a:lnTo>
                  <a:pt x="50" y="32512"/>
                </a:lnTo>
                <a:lnTo>
                  <a:pt x="44698" y="32512"/>
                </a:lnTo>
                <a:lnTo>
                  <a:pt x="25" y="31114"/>
                </a:lnTo>
                <a:close/>
              </a:path>
              <a:path w="441959" h="40004">
                <a:moveTo>
                  <a:pt x="72" y="31115"/>
                </a:moveTo>
                <a:lnTo>
                  <a:pt x="44698" y="32512"/>
                </a:lnTo>
                <a:lnTo>
                  <a:pt x="97438" y="32512"/>
                </a:lnTo>
                <a:lnTo>
                  <a:pt x="72" y="31115"/>
                </a:lnTo>
                <a:close/>
              </a:path>
              <a:path w="441959" h="40004">
                <a:moveTo>
                  <a:pt x="308308" y="31231"/>
                </a:moveTo>
                <a:lnTo>
                  <a:pt x="308326" y="32512"/>
                </a:lnTo>
                <a:lnTo>
                  <a:pt x="362195" y="32512"/>
                </a:lnTo>
                <a:lnTo>
                  <a:pt x="308308" y="31231"/>
                </a:lnTo>
                <a:close/>
              </a:path>
              <a:path w="441959" h="40004">
                <a:moveTo>
                  <a:pt x="308306" y="31114"/>
                </a:moveTo>
                <a:lnTo>
                  <a:pt x="362195" y="32512"/>
                </a:lnTo>
                <a:lnTo>
                  <a:pt x="431636" y="32512"/>
                </a:lnTo>
                <a:lnTo>
                  <a:pt x="308306" y="31114"/>
                </a:lnTo>
                <a:close/>
              </a:path>
              <a:path w="441959" h="40004">
                <a:moveTo>
                  <a:pt x="25" y="29463"/>
                </a:moveTo>
                <a:lnTo>
                  <a:pt x="50" y="30861"/>
                </a:lnTo>
                <a:lnTo>
                  <a:pt x="44698" y="30861"/>
                </a:lnTo>
                <a:lnTo>
                  <a:pt x="25" y="29463"/>
                </a:lnTo>
                <a:close/>
              </a:path>
              <a:path w="441959" h="40004">
                <a:moveTo>
                  <a:pt x="72" y="29464"/>
                </a:moveTo>
                <a:lnTo>
                  <a:pt x="44698" y="30861"/>
                </a:lnTo>
                <a:lnTo>
                  <a:pt x="97438" y="30861"/>
                </a:lnTo>
                <a:lnTo>
                  <a:pt x="72" y="29464"/>
                </a:lnTo>
                <a:close/>
              </a:path>
              <a:path w="441959" h="40004">
                <a:moveTo>
                  <a:pt x="311810" y="29550"/>
                </a:moveTo>
                <a:lnTo>
                  <a:pt x="311829" y="30861"/>
                </a:lnTo>
                <a:lnTo>
                  <a:pt x="364852" y="30861"/>
                </a:lnTo>
                <a:lnTo>
                  <a:pt x="311810" y="29550"/>
                </a:lnTo>
                <a:close/>
              </a:path>
              <a:path w="441959" h="40004">
                <a:moveTo>
                  <a:pt x="311809" y="29463"/>
                </a:moveTo>
                <a:lnTo>
                  <a:pt x="364852" y="30861"/>
                </a:lnTo>
                <a:lnTo>
                  <a:pt x="433738" y="30861"/>
                </a:lnTo>
                <a:lnTo>
                  <a:pt x="311809" y="29463"/>
                </a:lnTo>
                <a:close/>
              </a:path>
              <a:path w="441959" h="40004">
                <a:moveTo>
                  <a:pt x="25" y="27812"/>
                </a:moveTo>
                <a:lnTo>
                  <a:pt x="50" y="29210"/>
                </a:lnTo>
                <a:lnTo>
                  <a:pt x="44698" y="29210"/>
                </a:lnTo>
                <a:lnTo>
                  <a:pt x="25" y="27812"/>
                </a:lnTo>
                <a:close/>
              </a:path>
              <a:path w="441959" h="40004">
                <a:moveTo>
                  <a:pt x="72" y="27813"/>
                </a:moveTo>
                <a:lnTo>
                  <a:pt x="44698" y="29210"/>
                </a:lnTo>
                <a:lnTo>
                  <a:pt x="97438" y="29210"/>
                </a:lnTo>
                <a:lnTo>
                  <a:pt x="72" y="27813"/>
                </a:lnTo>
                <a:close/>
              </a:path>
              <a:path w="441959" h="40004">
                <a:moveTo>
                  <a:pt x="314611" y="27882"/>
                </a:moveTo>
                <a:lnTo>
                  <a:pt x="314632" y="29210"/>
                </a:lnTo>
                <a:lnTo>
                  <a:pt x="367713" y="29210"/>
                </a:lnTo>
                <a:lnTo>
                  <a:pt x="314611" y="27882"/>
                </a:lnTo>
                <a:close/>
              </a:path>
              <a:path w="441959" h="40004">
                <a:moveTo>
                  <a:pt x="314610" y="27812"/>
                </a:moveTo>
                <a:lnTo>
                  <a:pt x="367713" y="29210"/>
                </a:lnTo>
                <a:lnTo>
                  <a:pt x="433738" y="29210"/>
                </a:lnTo>
                <a:lnTo>
                  <a:pt x="314610" y="27812"/>
                </a:lnTo>
                <a:close/>
              </a:path>
              <a:path w="441959" h="40004">
                <a:moveTo>
                  <a:pt x="12" y="26162"/>
                </a:moveTo>
                <a:lnTo>
                  <a:pt x="50" y="26797"/>
                </a:lnTo>
                <a:lnTo>
                  <a:pt x="20345" y="26797"/>
                </a:lnTo>
                <a:lnTo>
                  <a:pt x="12" y="26162"/>
                </a:lnTo>
                <a:close/>
              </a:path>
              <a:path w="441959" h="40004">
                <a:moveTo>
                  <a:pt x="60" y="26162"/>
                </a:moveTo>
                <a:lnTo>
                  <a:pt x="20345" y="26797"/>
                </a:lnTo>
                <a:lnTo>
                  <a:pt x="97438" y="26797"/>
                </a:lnTo>
                <a:lnTo>
                  <a:pt x="60" y="26162"/>
                </a:lnTo>
                <a:close/>
              </a:path>
              <a:path w="441959" h="40004">
                <a:moveTo>
                  <a:pt x="316003" y="26197"/>
                </a:moveTo>
                <a:lnTo>
                  <a:pt x="316033" y="26797"/>
                </a:lnTo>
                <a:lnTo>
                  <a:pt x="339450" y="26797"/>
                </a:lnTo>
                <a:lnTo>
                  <a:pt x="316003" y="26197"/>
                </a:lnTo>
                <a:close/>
              </a:path>
              <a:path w="441959" h="40004">
                <a:moveTo>
                  <a:pt x="316001" y="26162"/>
                </a:moveTo>
                <a:lnTo>
                  <a:pt x="339450" y="26797"/>
                </a:lnTo>
                <a:lnTo>
                  <a:pt x="433738" y="26797"/>
                </a:lnTo>
                <a:lnTo>
                  <a:pt x="316001" y="26162"/>
                </a:lnTo>
                <a:close/>
              </a:path>
              <a:path w="441959" h="40004">
                <a:moveTo>
                  <a:pt x="25" y="23749"/>
                </a:moveTo>
                <a:lnTo>
                  <a:pt x="50" y="25146"/>
                </a:lnTo>
                <a:lnTo>
                  <a:pt x="44704" y="25146"/>
                </a:lnTo>
                <a:lnTo>
                  <a:pt x="25" y="23749"/>
                </a:lnTo>
                <a:close/>
              </a:path>
              <a:path w="441959" h="40004">
                <a:moveTo>
                  <a:pt x="72" y="23749"/>
                </a:moveTo>
                <a:lnTo>
                  <a:pt x="44704" y="25146"/>
                </a:lnTo>
                <a:lnTo>
                  <a:pt x="97438" y="25146"/>
                </a:lnTo>
                <a:lnTo>
                  <a:pt x="72" y="23749"/>
                </a:lnTo>
                <a:close/>
              </a:path>
              <a:path w="441959" h="40004">
                <a:moveTo>
                  <a:pt x="317414" y="23784"/>
                </a:moveTo>
                <a:lnTo>
                  <a:pt x="317433" y="25146"/>
                </a:lnTo>
                <a:lnTo>
                  <a:pt x="369995" y="25146"/>
                </a:lnTo>
                <a:lnTo>
                  <a:pt x="317414" y="23784"/>
                </a:lnTo>
                <a:close/>
              </a:path>
              <a:path w="441959" h="40004">
                <a:moveTo>
                  <a:pt x="317413" y="23749"/>
                </a:moveTo>
                <a:lnTo>
                  <a:pt x="369995" y="25146"/>
                </a:lnTo>
                <a:lnTo>
                  <a:pt x="435140" y="25146"/>
                </a:lnTo>
                <a:lnTo>
                  <a:pt x="317413" y="23749"/>
                </a:lnTo>
                <a:close/>
              </a:path>
              <a:path w="441959" h="40004">
                <a:moveTo>
                  <a:pt x="25" y="22098"/>
                </a:moveTo>
                <a:lnTo>
                  <a:pt x="50" y="23494"/>
                </a:lnTo>
                <a:lnTo>
                  <a:pt x="44698" y="23494"/>
                </a:lnTo>
                <a:lnTo>
                  <a:pt x="25" y="22098"/>
                </a:lnTo>
                <a:close/>
              </a:path>
              <a:path w="441959" h="40004">
                <a:moveTo>
                  <a:pt x="72" y="22098"/>
                </a:moveTo>
                <a:lnTo>
                  <a:pt x="44698" y="23494"/>
                </a:lnTo>
                <a:lnTo>
                  <a:pt x="97438" y="23494"/>
                </a:lnTo>
                <a:lnTo>
                  <a:pt x="72" y="22098"/>
                </a:lnTo>
                <a:close/>
              </a:path>
              <a:path w="441959" h="40004">
                <a:moveTo>
                  <a:pt x="320917" y="22188"/>
                </a:moveTo>
                <a:lnTo>
                  <a:pt x="320937" y="23494"/>
                </a:lnTo>
                <a:lnTo>
                  <a:pt x="371391" y="23494"/>
                </a:lnTo>
                <a:lnTo>
                  <a:pt x="320917" y="22188"/>
                </a:lnTo>
                <a:close/>
              </a:path>
              <a:path w="441959" h="40004">
                <a:moveTo>
                  <a:pt x="320916" y="22098"/>
                </a:moveTo>
                <a:lnTo>
                  <a:pt x="371391" y="23494"/>
                </a:lnTo>
                <a:lnTo>
                  <a:pt x="435140" y="23494"/>
                </a:lnTo>
                <a:lnTo>
                  <a:pt x="320916" y="22098"/>
                </a:lnTo>
                <a:close/>
              </a:path>
              <a:path w="441959" h="40004">
                <a:moveTo>
                  <a:pt x="25" y="20447"/>
                </a:moveTo>
                <a:lnTo>
                  <a:pt x="50" y="21971"/>
                </a:lnTo>
                <a:lnTo>
                  <a:pt x="48757" y="21971"/>
                </a:lnTo>
                <a:lnTo>
                  <a:pt x="25" y="20447"/>
                </a:lnTo>
                <a:close/>
              </a:path>
              <a:path w="441959" h="40004">
                <a:moveTo>
                  <a:pt x="76" y="20447"/>
                </a:moveTo>
                <a:lnTo>
                  <a:pt x="48757" y="21971"/>
                </a:lnTo>
                <a:lnTo>
                  <a:pt x="97438" y="21971"/>
                </a:lnTo>
                <a:lnTo>
                  <a:pt x="76" y="20447"/>
                </a:lnTo>
                <a:close/>
              </a:path>
              <a:path w="441959" h="40004">
                <a:moveTo>
                  <a:pt x="322317" y="20483"/>
                </a:moveTo>
                <a:lnTo>
                  <a:pt x="322338" y="21971"/>
                </a:lnTo>
                <a:lnTo>
                  <a:pt x="378049" y="21971"/>
                </a:lnTo>
                <a:lnTo>
                  <a:pt x="322317" y="20483"/>
                </a:lnTo>
                <a:close/>
              </a:path>
              <a:path w="441959" h="40004">
                <a:moveTo>
                  <a:pt x="322317" y="20447"/>
                </a:moveTo>
                <a:lnTo>
                  <a:pt x="378049" y="21971"/>
                </a:lnTo>
                <a:lnTo>
                  <a:pt x="435140" y="21971"/>
                </a:lnTo>
                <a:lnTo>
                  <a:pt x="322317" y="20447"/>
                </a:lnTo>
                <a:close/>
              </a:path>
              <a:path w="441959" h="40004">
                <a:moveTo>
                  <a:pt x="12" y="18923"/>
                </a:moveTo>
                <a:lnTo>
                  <a:pt x="50" y="19430"/>
                </a:lnTo>
                <a:lnTo>
                  <a:pt x="16286" y="19430"/>
                </a:lnTo>
                <a:lnTo>
                  <a:pt x="12" y="18923"/>
                </a:lnTo>
                <a:close/>
              </a:path>
              <a:path w="441959" h="40004">
                <a:moveTo>
                  <a:pt x="58" y="18923"/>
                </a:moveTo>
                <a:lnTo>
                  <a:pt x="16286" y="19430"/>
                </a:lnTo>
                <a:lnTo>
                  <a:pt x="97438" y="19430"/>
                </a:lnTo>
                <a:lnTo>
                  <a:pt x="58" y="18923"/>
                </a:lnTo>
                <a:close/>
              </a:path>
              <a:path w="441959" h="40004">
                <a:moveTo>
                  <a:pt x="323708" y="18960"/>
                </a:moveTo>
                <a:lnTo>
                  <a:pt x="323739" y="19430"/>
                </a:lnTo>
                <a:lnTo>
                  <a:pt x="341142" y="19430"/>
                </a:lnTo>
                <a:lnTo>
                  <a:pt x="323708" y="18960"/>
                </a:lnTo>
                <a:close/>
              </a:path>
              <a:path w="441959" h="40004">
                <a:moveTo>
                  <a:pt x="323706" y="18923"/>
                </a:moveTo>
                <a:lnTo>
                  <a:pt x="341142" y="19430"/>
                </a:lnTo>
                <a:lnTo>
                  <a:pt x="436540" y="19430"/>
                </a:lnTo>
                <a:lnTo>
                  <a:pt x="323706" y="18923"/>
                </a:lnTo>
                <a:close/>
              </a:path>
              <a:path w="441959" h="40004">
                <a:moveTo>
                  <a:pt x="25" y="16382"/>
                </a:moveTo>
                <a:lnTo>
                  <a:pt x="50" y="17906"/>
                </a:lnTo>
                <a:lnTo>
                  <a:pt x="48763" y="17906"/>
                </a:lnTo>
                <a:lnTo>
                  <a:pt x="25" y="16382"/>
                </a:lnTo>
                <a:close/>
              </a:path>
              <a:path w="441959" h="40004">
                <a:moveTo>
                  <a:pt x="76" y="16383"/>
                </a:moveTo>
                <a:lnTo>
                  <a:pt x="48763" y="17906"/>
                </a:lnTo>
                <a:lnTo>
                  <a:pt x="97438" y="17906"/>
                </a:lnTo>
                <a:lnTo>
                  <a:pt x="76" y="16383"/>
                </a:lnTo>
                <a:close/>
              </a:path>
              <a:path w="441959" h="40004">
                <a:moveTo>
                  <a:pt x="325820" y="16439"/>
                </a:moveTo>
                <a:lnTo>
                  <a:pt x="325841" y="17906"/>
                </a:lnTo>
                <a:lnTo>
                  <a:pt x="380156" y="17906"/>
                </a:lnTo>
                <a:lnTo>
                  <a:pt x="325820" y="16439"/>
                </a:lnTo>
                <a:close/>
              </a:path>
              <a:path w="441959" h="40004">
                <a:moveTo>
                  <a:pt x="325819" y="16382"/>
                </a:moveTo>
                <a:lnTo>
                  <a:pt x="380156" y="17906"/>
                </a:lnTo>
                <a:lnTo>
                  <a:pt x="436540" y="17906"/>
                </a:lnTo>
                <a:lnTo>
                  <a:pt x="325819" y="16382"/>
                </a:lnTo>
                <a:close/>
              </a:path>
              <a:path w="441959" h="40004">
                <a:moveTo>
                  <a:pt x="25" y="14859"/>
                </a:moveTo>
                <a:lnTo>
                  <a:pt x="50" y="16255"/>
                </a:lnTo>
                <a:lnTo>
                  <a:pt x="44698" y="16255"/>
                </a:lnTo>
                <a:lnTo>
                  <a:pt x="25" y="14859"/>
                </a:lnTo>
                <a:close/>
              </a:path>
              <a:path w="441959" h="40004">
                <a:moveTo>
                  <a:pt x="72" y="14859"/>
                </a:moveTo>
                <a:lnTo>
                  <a:pt x="44698" y="16255"/>
                </a:lnTo>
                <a:lnTo>
                  <a:pt x="97438" y="16255"/>
                </a:lnTo>
                <a:lnTo>
                  <a:pt x="72" y="14859"/>
                </a:lnTo>
                <a:close/>
              </a:path>
              <a:path w="441959" h="40004">
                <a:moveTo>
                  <a:pt x="327221" y="14896"/>
                </a:moveTo>
                <a:lnTo>
                  <a:pt x="327243" y="16255"/>
                </a:lnTo>
                <a:lnTo>
                  <a:pt x="376589" y="16255"/>
                </a:lnTo>
                <a:lnTo>
                  <a:pt x="327221" y="14896"/>
                </a:lnTo>
                <a:close/>
              </a:path>
              <a:path w="441959" h="40004">
                <a:moveTo>
                  <a:pt x="327220" y="14859"/>
                </a:moveTo>
                <a:lnTo>
                  <a:pt x="376589" y="16255"/>
                </a:lnTo>
                <a:lnTo>
                  <a:pt x="436540" y="16255"/>
                </a:lnTo>
                <a:lnTo>
                  <a:pt x="327220" y="14859"/>
                </a:lnTo>
                <a:close/>
              </a:path>
              <a:path w="441959" h="40004">
                <a:moveTo>
                  <a:pt x="25" y="13207"/>
                </a:moveTo>
                <a:lnTo>
                  <a:pt x="50" y="14604"/>
                </a:lnTo>
                <a:lnTo>
                  <a:pt x="44698" y="14604"/>
                </a:lnTo>
                <a:lnTo>
                  <a:pt x="25" y="13207"/>
                </a:lnTo>
                <a:close/>
              </a:path>
              <a:path w="441959" h="40004">
                <a:moveTo>
                  <a:pt x="72" y="13208"/>
                </a:moveTo>
                <a:lnTo>
                  <a:pt x="44698" y="14604"/>
                </a:lnTo>
                <a:lnTo>
                  <a:pt x="97438" y="14604"/>
                </a:lnTo>
                <a:lnTo>
                  <a:pt x="72" y="13208"/>
                </a:lnTo>
                <a:close/>
              </a:path>
              <a:path w="441959" h="40004">
                <a:moveTo>
                  <a:pt x="328622" y="13246"/>
                </a:moveTo>
                <a:lnTo>
                  <a:pt x="328644" y="14604"/>
                </a:lnTo>
                <a:lnTo>
                  <a:pt x="377348" y="14604"/>
                </a:lnTo>
                <a:lnTo>
                  <a:pt x="328622" y="13246"/>
                </a:lnTo>
                <a:close/>
              </a:path>
              <a:path w="441959" h="40004">
                <a:moveTo>
                  <a:pt x="328621" y="13207"/>
                </a:moveTo>
                <a:lnTo>
                  <a:pt x="377348" y="14604"/>
                </a:lnTo>
                <a:lnTo>
                  <a:pt x="437941" y="14604"/>
                </a:lnTo>
                <a:lnTo>
                  <a:pt x="328621" y="13207"/>
                </a:lnTo>
                <a:close/>
              </a:path>
              <a:path w="441959" h="40004">
                <a:moveTo>
                  <a:pt x="12" y="11556"/>
                </a:moveTo>
                <a:lnTo>
                  <a:pt x="50" y="12191"/>
                </a:lnTo>
                <a:lnTo>
                  <a:pt x="20345" y="12191"/>
                </a:lnTo>
                <a:lnTo>
                  <a:pt x="12" y="11556"/>
                </a:lnTo>
                <a:close/>
              </a:path>
              <a:path w="441959" h="40004">
                <a:moveTo>
                  <a:pt x="60" y="11557"/>
                </a:moveTo>
                <a:lnTo>
                  <a:pt x="20345" y="12191"/>
                </a:lnTo>
                <a:lnTo>
                  <a:pt x="97438" y="12191"/>
                </a:lnTo>
                <a:lnTo>
                  <a:pt x="60" y="11557"/>
                </a:lnTo>
                <a:close/>
              </a:path>
              <a:path w="441959" h="40004">
                <a:moveTo>
                  <a:pt x="330012" y="11595"/>
                </a:moveTo>
                <a:lnTo>
                  <a:pt x="330046" y="12191"/>
                </a:lnTo>
                <a:lnTo>
                  <a:pt x="351419" y="12191"/>
                </a:lnTo>
                <a:lnTo>
                  <a:pt x="330012" y="11595"/>
                </a:lnTo>
                <a:close/>
              </a:path>
              <a:path w="441959" h="40004">
                <a:moveTo>
                  <a:pt x="330010" y="11556"/>
                </a:moveTo>
                <a:lnTo>
                  <a:pt x="351419" y="12191"/>
                </a:lnTo>
                <a:lnTo>
                  <a:pt x="437941" y="12191"/>
                </a:lnTo>
                <a:lnTo>
                  <a:pt x="330010" y="11556"/>
                </a:lnTo>
                <a:close/>
              </a:path>
              <a:path w="441959" h="40004">
                <a:moveTo>
                  <a:pt x="25" y="9143"/>
                </a:moveTo>
                <a:lnTo>
                  <a:pt x="50" y="10540"/>
                </a:lnTo>
                <a:lnTo>
                  <a:pt x="44704" y="10540"/>
                </a:lnTo>
                <a:lnTo>
                  <a:pt x="25" y="9143"/>
                </a:lnTo>
                <a:close/>
              </a:path>
              <a:path w="441959" h="40004">
                <a:moveTo>
                  <a:pt x="72" y="9144"/>
                </a:moveTo>
                <a:lnTo>
                  <a:pt x="44704" y="10540"/>
                </a:lnTo>
                <a:lnTo>
                  <a:pt x="97438" y="10540"/>
                </a:lnTo>
                <a:lnTo>
                  <a:pt x="72" y="9144"/>
                </a:lnTo>
                <a:close/>
              </a:path>
              <a:path w="441959" h="40004">
                <a:moveTo>
                  <a:pt x="332125" y="9202"/>
                </a:moveTo>
                <a:lnTo>
                  <a:pt x="332148" y="10540"/>
                </a:lnTo>
                <a:lnTo>
                  <a:pt x="379514" y="10540"/>
                </a:lnTo>
                <a:lnTo>
                  <a:pt x="332125" y="9202"/>
                </a:lnTo>
                <a:close/>
              </a:path>
              <a:path w="441959" h="40004">
                <a:moveTo>
                  <a:pt x="332124" y="9143"/>
                </a:moveTo>
                <a:lnTo>
                  <a:pt x="379514" y="10540"/>
                </a:lnTo>
                <a:lnTo>
                  <a:pt x="437941" y="10540"/>
                </a:lnTo>
                <a:lnTo>
                  <a:pt x="332124" y="9143"/>
                </a:lnTo>
                <a:close/>
              </a:path>
              <a:path w="441959" h="40004">
                <a:moveTo>
                  <a:pt x="25" y="7492"/>
                </a:moveTo>
                <a:lnTo>
                  <a:pt x="50" y="8889"/>
                </a:lnTo>
                <a:lnTo>
                  <a:pt x="44698" y="8889"/>
                </a:lnTo>
                <a:lnTo>
                  <a:pt x="25" y="7492"/>
                </a:lnTo>
                <a:close/>
              </a:path>
              <a:path w="441959" h="40004">
                <a:moveTo>
                  <a:pt x="72" y="7493"/>
                </a:moveTo>
                <a:lnTo>
                  <a:pt x="44698" y="8889"/>
                </a:lnTo>
                <a:lnTo>
                  <a:pt x="97438" y="8889"/>
                </a:lnTo>
                <a:lnTo>
                  <a:pt x="72" y="7493"/>
                </a:lnTo>
                <a:close/>
              </a:path>
              <a:path w="441959" h="40004">
                <a:moveTo>
                  <a:pt x="333526" y="7532"/>
                </a:moveTo>
                <a:lnTo>
                  <a:pt x="333548" y="8889"/>
                </a:lnTo>
                <a:lnTo>
                  <a:pt x="380647" y="8889"/>
                </a:lnTo>
                <a:lnTo>
                  <a:pt x="333526" y="7532"/>
                </a:lnTo>
                <a:close/>
              </a:path>
              <a:path w="441959" h="40004">
                <a:moveTo>
                  <a:pt x="333526" y="7492"/>
                </a:moveTo>
                <a:lnTo>
                  <a:pt x="380647" y="8889"/>
                </a:lnTo>
                <a:lnTo>
                  <a:pt x="440043" y="8889"/>
                </a:lnTo>
                <a:lnTo>
                  <a:pt x="333526" y="7492"/>
                </a:lnTo>
                <a:close/>
              </a:path>
              <a:path w="441959" h="40004">
                <a:moveTo>
                  <a:pt x="25" y="5841"/>
                </a:moveTo>
                <a:lnTo>
                  <a:pt x="50" y="7238"/>
                </a:lnTo>
                <a:lnTo>
                  <a:pt x="44698" y="7238"/>
                </a:lnTo>
                <a:lnTo>
                  <a:pt x="25" y="5841"/>
                </a:lnTo>
                <a:close/>
              </a:path>
              <a:path w="441959" h="40004">
                <a:moveTo>
                  <a:pt x="72" y="5842"/>
                </a:moveTo>
                <a:lnTo>
                  <a:pt x="44698" y="7238"/>
                </a:lnTo>
                <a:lnTo>
                  <a:pt x="97438" y="7238"/>
                </a:lnTo>
                <a:lnTo>
                  <a:pt x="72" y="5842"/>
                </a:lnTo>
                <a:close/>
              </a:path>
              <a:path w="441959" h="40004">
                <a:moveTo>
                  <a:pt x="334927" y="5881"/>
                </a:moveTo>
                <a:lnTo>
                  <a:pt x="334949" y="7238"/>
                </a:lnTo>
                <a:lnTo>
                  <a:pt x="382370" y="7238"/>
                </a:lnTo>
                <a:lnTo>
                  <a:pt x="334927" y="5881"/>
                </a:lnTo>
                <a:close/>
              </a:path>
              <a:path w="441959" h="40004">
                <a:moveTo>
                  <a:pt x="334926" y="5841"/>
                </a:moveTo>
                <a:lnTo>
                  <a:pt x="382370" y="7238"/>
                </a:lnTo>
                <a:lnTo>
                  <a:pt x="440043" y="7238"/>
                </a:lnTo>
                <a:lnTo>
                  <a:pt x="334926" y="5841"/>
                </a:lnTo>
                <a:close/>
              </a:path>
              <a:path w="441959" h="40004">
                <a:moveTo>
                  <a:pt x="25" y="4190"/>
                </a:moveTo>
                <a:lnTo>
                  <a:pt x="50" y="5587"/>
                </a:lnTo>
                <a:lnTo>
                  <a:pt x="44698" y="5587"/>
                </a:lnTo>
                <a:lnTo>
                  <a:pt x="25" y="4190"/>
                </a:lnTo>
                <a:close/>
              </a:path>
              <a:path w="441959" h="40004">
                <a:moveTo>
                  <a:pt x="72" y="4191"/>
                </a:moveTo>
                <a:lnTo>
                  <a:pt x="44698" y="5587"/>
                </a:lnTo>
                <a:lnTo>
                  <a:pt x="97438" y="5587"/>
                </a:lnTo>
                <a:lnTo>
                  <a:pt x="72" y="4191"/>
                </a:lnTo>
                <a:close/>
              </a:path>
              <a:path w="441959" h="40004">
                <a:moveTo>
                  <a:pt x="336328" y="4230"/>
                </a:moveTo>
                <a:lnTo>
                  <a:pt x="336351" y="5587"/>
                </a:lnTo>
                <a:lnTo>
                  <a:pt x="383128" y="5587"/>
                </a:lnTo>
                <a:lnTo>
                  <a:pt x="336328" y="4230"/>
                </a:lnTo>
                <a:close/>
              </a:path>
              <a:path w="441959" h="40004">
                <a:moveTo>
                  <a:pt x="336327" y="4190"/>
                </a:moveTo>
                <a:lnTo>
                  <a:pt x="383128" y="5587"/>
                </a:lnTo>
                <a:lnTo>
                  <a:pt x="440043" y="5587"/>
                </a:lnTo>
                <a:lnTo>
                  <a:pt x="336327" y="4190"/>
                </a:lnTo>
                <a:close/>
              </a:path>
              <a:path w="441959" h="40004">
                <a:moveTo>
                  <a:pt x="12" y="2539"/>
                </a:moveTo>
                <a:lnTo>
                  <a:pt x="50" y="3175"/>
                </a:lnTo>
                <a:lnTo>
                  <a:pt x="20345" y="3175"/>
                </a:lnTo>
                <a:lnTo>
                  <a:pt x="12" y="2539"/>
                </a:lnTo>
                <a:close/>
              </a:path>
              <a:path w="441959" h="40004">
                <a:moveTo>
                  <a:pt x="60" y="2540"/>
                </a:moveTo>
                <a:lnTo>
                  <a:pt x="20345" y="3175"/>
                </a:lnTo>
                <a:lnTo>
                  <a:pt x="97438" y="3175"/>
                </a:lnTo>
                <a:lnTo>
                  <a:pt x="60" y="2540"/>
                </a:lnTo>
                <a:close/>
              </a:path>
              <a:path w="441959" h="40004">
                <a:moveTo>
                  <a:pt x="336316" y="2539"/>
                </a:moveTo>
                <a:lnTo>
                  <a:pt x="336351" y="3175"/>
                </a:lnTo>
                <a:lnTo>
                  <a:pt x="357959" y="3175"/>
                </a:lnTo>
                <a:lnTo>
                  <a:pt x="336316" y="2539"/>
                </a:lnTo>
                <a:close/>
              </a:path>
              <a:path w="441959" h="40004">
                <a:moveTo>
                  <a:pt x="336361" y="2540"/>
                </a:moveTo>
                <a:lnTo>
                  <a:pt x="357959" y="3175"/>
                </a:lnTo>
                <a:lnTo>
                  <a:pt x="441445" y="3175"/>
                </a:lnTo>
                <a:lnTo>
                  <a:pt x="336361" y="2540"/>
                </a:lnTo>
                <a:close/>
              </a:path>
              <a:path w="441959" h="40004">
                <a:moveTo>
                  <a:pt x="97438" y="0"/>
                </a:moveTo>
                <a:lnTo>
                  <a:pt x="50" y="0"/>
                </a:lnTo>
                <a:lnTo>
                  <a:pt x="97438" y="0"/>
                </a:lnTo>
                <a:close/>
              </a:path>
              <a:path w="441959" h="40004">
                <a:moveTo>
                  <a:pt x="441445" y="0"/>
                </a:moveTo>
                <a:lnTo>
                  <a:pt x="337752" y="0"/>
                </a:lnTo>
                <a:lnTo>
                  <a:pt x="441445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9533976" y="4089796"/>
            <a:ext cx="429259" cy="0"/>
          </a:xfrm>
          <a:custGeom>
            <a:avLst/>
            <a:gdLst/>
            <a:ahLst/>
            <a:cxnLst/>
            <a:rect l="l" t="t" r="r" b="b"/>
            <a:pathLst>
              <a:path w="429259">
                <a:moveTo>
                  <a:pt x="0" y="0"/>
                </a:moveTo>
                <a:lnTo>
                  <a:pt x="428802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9533976" y="4095494"/>
            <a:ext cx="427990" cy="0"/>
          </a:xfrm>
          <a:custGeom>
            <a:avLst/>
            <a:gdLst/>
            <a:ahLst/>
            <a:cxnLst/>
            <a:rect l="l" t="t" r="r" b="b"/>
            <a:pathLst>
              <a:path w="427990">
                <a:moveTo>
                  <a:pt x="0" y="0"/>
                </a:moveTo>
                <a:lnTo>
                  <a:pt x="427401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9533985" y="4099972"/>
            <a:ext cx="426084" cy="0"/>
          </a:xfrm>
          <a:custGeom>
            <a:avLst/>
            <a:gdLst/>
            <a:ahLst/>
            <a:cxnLst/>
            <a:rect l="l" t="t" r="r" b="b"/>
            <a:pathLst>
              <a:path w="426084">
                <a:moveTo>
                  <a:pt x="0" y="0"/>
                </a:moveTo>
                <a:lnTo>
                  <a:pt x="425992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9533982" y="4103635"/>
            <a:ext cx="424180" cy="0"/>
          </a:xfrm>
          <a:custGeom>
            <a:avLst/>
            <a:gdLst/>
            <a:ahLst/>
            <a:cxnLst/>
            <a:rect l="l" t="t" r="r" b="b"/>
            <a:pathLst>
              <a:path w="424179">
                <a:moveTo>
                  <a:pt x="0" y="0"/>
                </a:moveTo>
                <a:lnTo>
                  <a:pt x="423892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9533985" y="4107195"/>
            <a:ext cx="422909" cy="3810"/>
          </a:xfrm>
          <a:custGeom>
            <a:avLst/>
            <a:gdLst/>
            <a:ahLst/>
            <a:cxnLst/>
            <a:rect l="l" t="t" r="r" b="b"/>
            <a:pathLst>
              <a:path w="422909" h="3810">
                <a:moveTo>
                  <a:pt x="6" y="1835"/>
                </a:moveTo>
                <a:lnTo>
                  <a:pt x="11" y="3256"/>
                </a:lnTo>
                <a:lnTo>
                  <a:pt x="195610" y="3256"/>
                </a:lnTo>
                <a:lnTo>
                  <a:pt x="6" y="1835"/>
                </a:lnTo>
                <a:close/>
              </a:path>
              <a:path w="422909" h="3810">
                <a:moveTo>
                  <a:pt x="15" y="1835"/>
                </a:moveTo>
                <a:lnTo>
                  <a:pt x="195610" y="3256"/>
                </a:lnTo>
                <a:lnTo>
                  <a:pt x="421087" y="3256"/>
                </a:lnTo>
                <a:lnTo>
                  <a:pt x="15" y="1835"/>
                </a:lnTo>
                <a:close/>
              </a:path>
              <a:path w="422909" h="3810">
                <a:moveTo>
                  <a:pt x="422488" y="0"/>
                </a:moveTo>
                <a:lnTo>
                  <a:pt x="11" y="0"/>
                </a:lnTo>
                <a:lnTo>
                  <a:pt x="0" y="207"/>
                </a:lnTo>
                <a:lnTo>
                  <a:pt x="422488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9533982" y="4112079"/>
            <a:ext cx="419734" cy="4445"/>
          </a:xfrm>
          <a:custGeom>
            <a:avLst/>
            <a:gdLst/>
            <a:ahLst/>
            <a:cxnLst/>
            <a:rect l="l" t="t" r="r" b="b"/>
            <a:pathLst>
              <a:path w="419734" h="4445">
                <a:moveTo>
                  <a:pt x="8" y="2649"/>
                </a:moveTo>
                <a:lnTo>
                  <a:pt x="13" y="4070"/>
                </a:lnTo>
                <a:lnTo>
                  <a:pt x="193978" y="4070"/>
                </a:lnTo>
                <a:lnTo>
                  <a:pt x="8" y="2649"/>
                </a:lnTo>
                <a:close/>
              </a:path>
              <a:path w="419734" h="4445">
                <a:moveTo>
                  <a:pt x="18" y="2649"/>
                </a:moveTo>
                <a:lnTo>
                  <a:pt x="193978" y="4070"/>
                </a:lnTo>
                <a:lnTo>
                  <a:pt x="417587" y="4070"/>
                </a:lnTo>
                <a:lnTo>
                  <a:pt x="18" y="2649"/>
                </a:lnTo>
                <a:close/>
              </a:path>
              <a:path w="419734" h="4445">
                <a:moveTo>
                  <a:pt x="419689" y="0"/>
                </a:moveTo>
                <a:lnTo>
                  <a:pt x="13" y="0"/>
                </a:lnTo>
                <a:lnTo>
                  <a:pt x="0" y="1021"/>
                </a:lnTo>
                <a:lnTo>
                  <a:pt x="419689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9533987" y="412073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478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9533998" y="4120730"/>
            <a:ext cx="415290" cy="0"/>
          </a:xfrm>
          <a:custGeom>
            <a:avLst/>
            <a:gdLst/>
            <a:ahLst/>
            <a:cxnLst/>
            <a:rect l="l" t="t" r="r" b="b"/>
            <a:pathLst>
              <a:path w="415290">
                <a:moveTo>
                  <a:pt x="0" y="0"/>
                </a:moveTo>
                <a:lnTo>
                  <a:pt x="414768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9533985" y="4117881"/>
            <a:ext cx="416559" cy="0"/>
          </a:xfrm>
          <a:custGeom>
            <a:avLst/>
            <a:gdLst/>
            <a:ahLst/>
            <a:cxnLst/>
            <a:rect l="l" t="t" r="r" b="b"/>
            <a:pathLst>
              <a:path w="416559">
                <a:moveTo>
                  <a:pt x="0" y="0"/>
                </a:moveTo>
                <a:lnTo>
                  <a:pt x="416182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9533985" y="4123475"/>
            <a:ext cx="413384" cy="3810"/>
          </a:xfrm>
          <a:custGeom>
            <a:avLst/>
            <a:gdLst/>
            <a:ahLst/>
            <a:cxnLst/>
            <a:rect l="l" t="t" r="r" b="b"/>
            <a:pathLst>
              <a:path w="413384" h="3810">
                <a:moveTo>
                  <a:pt x="5" y="1835"/>
                </a:moveTo>
                <a:lnTo>
                  <a:pt x="11" y="3256"/>
                </a:lnTo>
                <a:lnTo>
                  <a:pt x="191038" y="3256"/>
                </a:lnTo>
                <a:lnTo>
                  <a:pt x="5" y="1835"/>
                </a:lnTo>
                <a:close/>
              </a:path>
              <a:path w="413384" h="3810">
                <a:moveTo>
                  <a:pt x="16" y="1835"/>
                </a:moveTo>
                <a:lnTo>
                  <a:pt x="191038" y="3256"/>
                </a:lnTo>
                <a:lnTo>
                  <a:pt x="411279" y="3256"/>
                </a:lnTo>
                <a:lnTo>
                  <a:pt x="16" y="1835"/>
                </a:lnTo>
                <a:close/>
              </a:path>
              <a:path w="413384" h="3810">
                <a:moveTo>
                  <a:pt x="413381" y="0"/>
                </a:moveTo>
                <a:lnTo>
                  <a:pt x="11" y="0"/>
                </a:lnTo>
                <a:lnTo>
                  <a:pt x="0" y="207"/>
                </a:lnTo>
                <a:lnTo>
                  <a:pt x="413381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9533981" y="4128359"/>
            <a:ext cx="410209" cy="11430"/>
          </a:xfrm>
          <a:custGeom>
            <a:avLst/>
            <a:gdLst/>
            <a:ahLst/>
            <a:cxnLst/>
            <a:rect l="l" t="t" r="r" b="b"/>
            <a:pathLst>
              <a:path w="410209" h="11429">
                <a:moveTo>
                  <a:pt x="8" y="9975"/>
                </a:moveTo>
                <a:lnTo>
                  <a:pt x="15" y="11396"/>
                </a:lnTo>
                <a:lnTo>
                  <a:pt x="186796" y="11396"/>
                </a:lnTo>
                <a:lnTo>
                  <a:pt x="8" y="9975"/>
                </a:lnTo>
                <a:close/>
              </a:path>
              <a:path w="410209" h="11429">
                <a:moveTo>
                  <a:pt x="20" y="9975"/>
                </a:moveTo>
                <a:lnTo>
                  <a:pt x="186796" y="11396"/>
                </a:lnTo>
                <a:lnTo>
                  <a:pt x="402174" y="11396"/>
                </a:lnTo>
                <a:lnTo>
                  <a:pt x="20" y="9975"/>
                </a:lnTo>
                <a:close/>
              </a:path>
              <a:path w="410209" h="11429">
                <a:moveTo>
                  <a:pt x="6" y="8347"/>
                </a:moveTo>
                <a:lnTo>
                  <a:pt x="15" y="8954"/>
                </a:lnTo>
                <a:lnTo>
                  <a:pt x="80079" y="8954"/>
                </a:lnTo>
                <a:lnTo>
                  <a:pt x="6" y="8347"/>
                </a:lnTo>
                <a:close/>
              </a:path>
              <a:path w="410209" h="11429">
                <a:moveTo>
                  <a:pt x="17" y="8347"/>
                </a:moveTo>
                <a:lnTo>
                  <a:pt x="80079" y="8954"/>
                </a:lnTo>
                <a:lnTo>
                  <a:pt x="403575" y="8954"/>
                </a:lnTo>
                <a:lnTo>
                  <a:pt x="17" y="8347"/>
                </a:lnTo>
                <a:close/>
              </a:path>
              <a:path w="410209" h="11429">
                <a:moveTo>
                  <a:pt x="8" y="5905"/>
                </a:moveTo>
                <a:lnTo>
                  <a:pt x="15" y="7326"/>
                </a:lnTo>
                <a:lnTo>
                  <a:pt x="188101" y="7326"/>
                </a:lnTo>
                <a:lnTo>
                  <a:pt x="8" y="5905"/>
                </a:lnTo>
                <a:close/>
              </a:path>
              <a:path w="410209" h="11429">
                <a:moveTo>
                  <a:pt x="20" y="5905"/>
                </a:moveTo>
                <a:lnTo>
                  <a:pt x="188101" y="7326"/>
                </a:lnTo>
                <a:lnTo>
                  <a:pt x="404977" y="7326"/>
                </a:lnTo>
                <a:lnTo>
                  <a:pt x="20" y="5905"/>
                </a:lnTo>
                <a:close/>
              </a:path>
              <a:path w="410209" h="11429">
                <a:moveTo>
                  <a:pt x="8" y="4277"/>
                </a:moveTo>
                <a:lnTo>
                  <a:pt x="15" y="5698"/>
                </a:lnTo>
                <a:lnTo>
                  <a:pt x="188752" y="5698"/>
                </a:lnTo>
                <a:lnTo>
                  <a:pt x="8" y="4277"/>
                </a:lnTo>
                <a:close/>
              </a:path>
              <a:path w="410209" h="11429">
                <a:moveTo>
                  <a:pt x="20" y="4277"/>
                </a:moveTo>
                <a:lnTo>
                  <a:pt x="188752" y="5698"/>
                </a:lnTo>
                <a:lnTo>
                  <a:pt x="407079" y="5698"/>
                </a:lnTo>
                <a:lnTo>
                  <a:pt x="20" y="4277"/>
                </a:lnTo>
                <a:close/>
              </a:path>
              <a:path w="410209" h="11429">
                <a:moveTo>
                  <a:pt x="8" y="2649"/>
                </a:moveTo>
                <a:lnTo>
                  <a:pt x="15" y="4070"/>
                </a:lnTo>
                <a:lnTo>
                  <a:pt x="189732" y="4070"/>
                </a:lnTo>
                <a:lnTo>
                  <a:pt x="8" y="2649"/>
                </a:lnTo>
                <a:close/>
              </a:path>
              <a:path w="410209" h="11429">
                <a:moveTo>
                  <a:pt x="20" y="2649"/>
                </a:moveTo>
                <a:lnTo>
                  <a:pt x="189732" y="4070"/>
                </a:lnTo>
                <a:lnTo>
                  <a:pt x="408480" y="4070"/>
                </a:lnTo>
                <a:lnTo>
                  <a:pt x="20" y="2649"/>
                </a:lnTo>
                <a:close/>
              </a:path>
              <a:path w="410209" h="11429">
                <a:moveTo>
                  <a:pt x="409881" y="0"/>
                </a:moveTo>
                <a:lnTo>
                  <a:pt x="15" y="0"/>
                </a:lnTo>
                <a:lnTo>
                  <a:pt x="0" y="1021"/>
                </a:lnTo>
                <a:lnTo>
                  <a:pt x="409881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9533983" y="4141384"/>
            <a:ext cx="401320" cy="50800"/>
          </a:xfrm>
          <a:custGeom>
            <a:avLst/>
            <a:gdLst/>
            <a:ahLst/>
            <a:cxnLst/>
            <a:rect l="l" t="t" r="r" b="b"/>
            <a:pathLst>
              <a:path w="401320" h="50800">
                <a:moveTo>
                  <a:pt x="2" y="49864"/>
                </a:moveTo>
                <a:lnTo>
                  <a:pt x="12" y="50471"/>
                </a:lnTo>
                <a:lnTo>
                  <a:pt x="67944" y="50471"/>
                </a:lnTo>
                <a:lnTo>
                  <a:pt x="2" y="49864"/>
                </a:lnTo>
                <a:close/>
              </a:path>
              <a:path w="401320" h="50800">
                <a:moveTo>
                  <a:pt x="15" y="49864"/>
                </a:moveTo>
                <a:lnTo>
                  <a:pt x="67944" y="50471"/>
                </a:lnTo>
                <a:lnTo>
                  <a:pt x="339816" y="50471"/>
                </a:lnTo>
                <a:lnTo>
                  <a:pt x="15" y="49864"/>
                </a:lnTo>
                <a:close/>
              </a:path>
              <a:path w="401320" h="50800">
                <a:moveTo>
                  <a:pt x="6" y="47421"/>
                </a:moveTo>
                <a:lnTo>
                  <a:pt x="12" y="48842"/>
                </a:lnTo>
                <a:lnTo>
                  <a:pt x="158385" y="48842"/>
                </a:lnTo>
                <a:lnTo>
                  <a:pt x="6" y="47421"/>
                </a:lnTo>
                <a:close/>
              </a:path>
              <a:path w="401320" h="50800">
                <a:moveTo>
                  <a:pt x="18" y="47421"/>
                </a:moveTo>
                <a:lnTo>
                  <a:pt x="158385" y="48842"/>
                </a:lnTo>
                <a:lnTo>
                  <a:pt x="342619" y="48842"/>
                </a:lnTo>
                <a:lnTo>
                  <a:pt x="18" y="47421"/>
                </a:lnTo>
                <a:close/>
              </a:path>
              <a:path w="401320" h="50800">
                <a:moveTo>
                  <a:pt x="6" y="45793"/>
                </a:moveTo>
                <a:lnTo>
                  <a:pt x="12" y="47214"/>
                </a:lnTo>
                <a:lnTo>
                  <a:pt x="159689" y="47214"/>
                </a:lnTo>
                <a:lnTo>
                  <a:pt x="6" y="45793"/>
                </a:lnTo>
                <a:close/>
              </a:path>
              <a:path w="401320" h="50800">
                <a:moveTo>
                  <a:pt x="18" y="45793"/>
                </a:moveTo>
                <a:lnTo>
                  <a:pt x="159689" y="47214"/>
                </a:lnTo>
                <a:lnTo>
                  <a:pt x="346121" y="47214"/>
                </a:lnTo>
                <a:lnTo>
                  <a:pt x="18" y="45793"/>
                </a:lnTo>
                <a:close/>
              </a:path>
              <a:path w="401320" h="50800">
                <a:moveTo>
                  <a:pt x="6" y="44165"/>
                </a:moveTo>
                <a:lnTo>
                  <a:pt x="12" y="45586"/>
                </a:lnTo>
                <a:lnTo>
                  <a:pt x="161322" y="45586"/>
                </a:lnTo>
                <a:lnTo>
                  <a:pt x="6" y="44165"/>
                </a:lnTo>
                <a:close/>
              </a:path>
              <a:path w="401320" h="50800">
                <a:moveTo>
                  <a:pt x="18" y="44165"/>
                </a:moveTo>
                <a:lnTo>
                  <a:pt x="161322" y="45586"/>
                </a:lnTo>
                <a:lnTo>
                  <a:pt x="348924" y="45586"/>
                </a:lnTo>
                <a:lnTo>
                  <a:pt x="18" y="44165"/>
                </a:lnTo>
                <a:close/>
              </a:path>
              <a:path w="401320" h="50800">
                <a:moveTo>
                  <a:pt x="6" y="42537"/>
                </a:moveTo>
                <a:lnTo>
                  <a:pt x="12" y="43958"/>
                </a:lnTo>
                <a:lnTo>
                  <a:pt x="162628" y="43958"/>
                </a:lnTo>
                <a:lnTo>
                  <a:pt x="6" y="42537"/>
                </a:lnTo>
                <a:close/>
              </a:path>
              <a:path w="401320" h="50800">
                <a:moveTo>
                  <a:pt x="18" y="42537"/>
                </a:moveTo>
                <a:lnTo>
                  <a:pt x="162628" y="43958"/>
                </a:lnTo>
                <a:lnTo>
                  <a:pt x="352427" y="43958"/>
                </a:lnTo>
                <a:lnTo>
                  <a:pt x="18" y="42537"/>
                </a:lnTo>
                <a:close/>
              </a:path>
              <a:path w="401320" h="50800">
                <a:moveTo>
                  <a:pt x="2" y="40909"/>
                </a:moveTo>
                <a:lnTo>
                  <a:pt x="12" y="41516"/>
                </a:lnTo>
                <a:lnTo>
                  <a:pt x="70174" y="41516"/>
                </a:lnTo>
                <a:lnTo>
                  <a:pt x="2" y="40909"/>
                </a:lnTo>
                <a:close/>
              </a:path>
              <a:path w="401320" h="50800">
                <a:moveTo>
                  <a:pt x="15" y="40909"/>
                </a:moveTo>
                <a:lnTo>
                  <a:pt x="70174" y="41516"/>
                </a:lnTo>
                <a:lnTo>
                  <a:pt x="355230" y="41516"/>
                </a:lnTo>
                <a:lnTo>
                  <a:pt x="15" y="40909"/>
                </a:lnTo>
                <a:close/>
              </a:path>
              <a:path w="401320" h="50800">
                <a:moveTo>
                  <a:pt x="6" y="38467"/>
                </a:moveTo>
                <a:lnTo>
                  <a:pt x="12" y="39888"/>
                </a:lnTo>
                <a:lnTo>
                  <a:pt x="165568" y="39888"/>
                </a:lnTo>
                <a:lnTo>
                  <a:pt x="6" y="38467"/>
                </a:lnTo>
                <a:close/>
              </a:path>
              <a:path w="401320" h="50800">
                <a:moveTo>
                  <a:pt x="18" y="38467"/>
                </a:moveTo>
                <a:lnTo>
                  <a:pt x="165568" y="39888"/>
                </a:lnTo>
                <a:lnTo>
                  <a:pt x="358032" y="39888"/>
                </a:lnTo>
                <a:lnTo>
                  <a:pt x="18" y="38467"/>
                </a:lnTo>
                <a:close/>
              </a:path>
              <a:path w="401320" h="50800">
                <a:moveTo>
                  <a:pt x="6" y="36838"/>
                </a:moveTo>
                <a:lnTo>
                  <a:pt x="12" y="38260"/>
                </a:lnTo>
                <a:lnTo>
                  <a:pt x="166873" y="38260"/>
                </a:lnTo>
                <a:lnTo>
                  <a:pt x="6" y="36838"/>
                </a:lnTo>
                <a:close/>
              </a:path>
              <a:path w="401320" h="50800">
                <a:moveTo>
                  <a:pt x="18" y="36838"/>
                </a:moveTo>
                <a:lnTo>
                  <a:pt x="166873" y="38260"/>
                </a:lnTo>
                <a:lnTo>
                  <a:pt x="361535" y="38260"/>
                </a:lnTo>
                <a:lnTo>
                  <a:pt x="18" y="36838"/>
                </a:lnTo>
                <a:close/>
              </a:path>
              <a:path w="401320" h="50800">
                <a:moveTo>
                  <a:pt x="6" y="35210"/>
                </a:moveTo>
                <a:lnTo>
                  <a:pt x="12" y="36631"/>
                </a:lnTo>
                <a:lnTo>
                  <a:pt x="168505" y="36631"/>
                </a:lnTo>
                <a:lnTo>
                  <a:pt x="6" y="35210"/>
                </a:lnTo>
                <a:close/>
              </a:path>
              <a:path w="401320" h="50800">
                <a:moveTo>
                  <a:pt x="18" y="35210"/>
                </a:moveTo>
                <a:lnTo>
                  <a:pt x="168505" y="36631"/>
                </a:lnTo>
                <a:lnTo>
                  <a:pt x="364338" y="36631"/>
                </a:lnTo>
                <a:lnTo>
                  <a:pt x="18" y="35210"/>
                </a:lnTo>
                <a:close/>
              </a:path>
              <a:path w="401320" h="50800">
                <a:moveTo>
                  <a:pt x="2" y="33582"/>
                </a:moveTo>
                <a:lnTo>
                  <a:pt x="12" y="34189"/>
                </a:lnTo>
                <a:lnTo>
                  <a:pt x="72545" y="34189"/>
                </a:lnTo>
                <a:lnTo>
                  <a:pt x="2" y="33582"/>
                </a:lnTo>
                <a:close/>
              </a:path>
              <a:path w="401320" h="50800">
                <a:moveTo>
                  <a:pt x="15" y="33582"/>
                </a:moveTo>
                <a:lnTo>
                  <a:pt x="72545" y="34189"/>
                </a:lnTo>
                <a:lnTo>
                  <a:pt x="367841" y="34189"/>
                </a:lnTo>
                <a:lnTo>
                  <a:pt x="15" y="33582"/>
                </a:lnTo>
                <a:close/>
              </a:path>
              <a:path w="401320" h="50800">
                <a:moveTo>
                  <a:pt x="6" y="31140"/>
                </a:moveTo>
                <a:lnTo>
                  <a:pt x="12" y="32562"/>
                </a:lnTo>
                <a:lnTo>
                  <a:pt x="171599" y="32562"/>
                </a:lnTo>
                <a:lnTo>
                  <a:pt x="6" y="31140"/>
                </a:lnTo>
                <a:close/>
              </a:path>
              <a:path w="401320" h="50800">
                <a:moveTo>
                  <a:pt x="18" y="31140"/>
                </a:moveTo>
                <a:lnTo>
                  <a:pt x="171599" y="32562"/>
                </a:lnTo>
                <a:lnTo>
                  <a:pt x="370644" y="32562"/>
                </a:lnTo>
                <a:lnTo>
                  <a:pt x="18" y="31140"/>
                </a:lnTo>
                <a:close/>
              </a:path>
              <a:path w="401320" h="50800">
                <a:moveTo>
                  <a:pt x="6" y="29512"/>
                </a:moveTo>
                <a:lnTo>
                  <a:pt x="12" y="30934"/>
                </a:lnTo>
                <a:lnTo>
                  <a:pt x="172833" y="30934"/>
                </a:lnTo>
                <a:lnTo>
                  <a:pt x="6" y="29512"/>
                </a:lnTo>
                <a:close/>
              </a:path>
              <a:path w="401320" h="50800">
                <a:moveTo>
                  <a:pt x="18" y="29512"/>
                </a:moveTo>
                <a:lnTo>
                  <a:pt x="172833" y="30934"/>
                </a:lnTo>
                <a:lnTo>
                  <a:pt x="372746" y="30934"/>
                </a:lnTo>
                <a:lnTo>
                  <a:pt x="18" y="29512"/>
                </a:lnTo>
                <a:close/>
              </a:path>
              <a:path w="401320" h="50800">
                <a:moveTo>
                  <a:pt x="6" y="27885"/>
                </a:moveTo>
                <a:lnTo>
                  <a:pt x="12" y="29306"/>
                </a:lnTo>
                <a:lnTo>
                  <a:pt x="173730" y="29306"/>
                </a:lnTo>
                <a:lnTo>
                  <a:pt x="6" y="27885"/>
                </a:lnTo>
                <a:close/>
              </a:path>
              <a:path w="401320" h="50800">
                <a:moveTo>
                  <a:pt x="18" y="27885"/>
                </a:moveTo>
                <a:lnTo>
                  <a:pt x="173730" y="29306"/>
                </a:lnTo>
                <a:lnTo>
                  <a:pt x="374147" y="29306"/>
                </a:lnTo>
                <a:lnTo>
                  <a:pt x="18" y="27885"/>
                </a:lnTo>
                <a:close/>
              </a:path>
              <a:path w="401320" h="50800">
                <a:moveTo>
                  <a:pt x="2" y="26257"/>
                </a:moveTo>
                <a:lnTo>
                  <a:pt x="12" y="26864"/>
                </a:lnTo>
                <a:lnTo>
                  <a:pt x="74498" y="26864"/>
                </a:lnTo>
                <a:lnTo>
                  <a:pt x="2" y="26257"/>
                </a:lnTo>
                <a:close/>
              </a:path>
              <a:path w="401320" h="50800">
                <a:moveTo>
                  <a:pt x="15" y="26257"/>
                </a:moveTo>
                <a:lnTo>
                  <a:pt x="74498" y="26864"/>
                </a:lnTo>
                <a:lnTo>
                  <a:pt x="375547" y="26864"/>
                </a:lnTo>
                <a:lnTo>
                  <a:pt x="15" y="26257"/>
                </a:lnTo>
                <a:close/>
              </a:path>
              <a:path w="401320" h="50800">
                <a:moveTo>
                  <a:pt x="6" y="23815"/>
                </a:moveTo>
                <a:lnTo>
                  <a:pt x="12" y="25236"/>
                </a:lnTo>
                <a:lnTo>
                  <a:pt x="175037" y="25236"/>
                </a:lnTo>
                <a:lnTo>
                  <a:pt x="6" y="23815"/>
                </a:lnTo>
                <a:close/>
              </a:path>
              <a:path w="401320" h="50800">
                <a:moveTo>
                  <a:pt x="18" y="23815"/>
                </a:moveTo>
                <a:lnTo>
                  <a:pt x="175037" y="25236"/>
                </a:lnTo>
                <a:lnTo>
                  <a:pt x="379051" y="25236"/>
                </a:lnTo>
                <a:lnTo>
                  <a:pt x="18" y="23815"/>
                </a:lnTo>
                <a:close/>
              </a:path>
              <a:path w="401320" h="50800">
                <a:moveTo>
                  <a:pt x="6" y="22186"/>
                </a:moveTo>
                <a:lnTo>
                  <a:pt x="12" y="23608"/>
                </a:lnTo>
                <a:lnTo>
                  <a:pt x="176669" y="23608"/>
                </a:lnTo>
                <a:lnTo>
                  <a:pt x="6" y="22186"/>
                </a:lnTo>
                <a:close/>
              </a:path>
              <a:path w="401320" h="50800">
                <a:moveTo>
                  <a:pt x="18" y="22186"/>
                </a:moveTo>
                <a:lnTo>
                  <a:pt x="176669" y="23608"/>
                </a:lnTo>
                <a:lnTo>
                  <a:pt x="380452" y="23608"/>
                </a:lnTo>
                <a:lnTo>
                  <a:pt x="18" y="22186"/>
                </a:lnTo>
                <a:close/>
              </a:path>
              <a:path w="401320" h="50800">
                <a:moveTo>
                  <a:pt x="6" y="20558"/>
                </a:moveTo>
                <a:lnTo>
                  <a:pt x="12" y="21979"/>
                </a:lnTo>
                <a:lnTo>
                  <a:pt x="177321" y="21979"/>
                </a:lnTo>
                <a:lnTo>
                  <a:pt x="6" y="20558"/>
                </a:lnTo>
                <a:close/>
              </a:path>
              <a:path w="401320" h="50800">
                <a:moveTo>
                  <a:pt x="18" y="20558"/>
                </a:moveTo>
                <a:lnTo>
                  <a:pt x="177321" y="21979"/>
                </a:lnTo>
                <a:lnTo>
                  <a:pt x="381853" y="21979"/>
                </a:lnTo>
                <a:lnTo>
                  <a:pt x="18" y="20558"/>
                </a:lnTo>
                <a:close/>
              </a:path>
              <a:path w="401320" h="50800">
                <a:moveTo>
                  <a:pt x="6" y="18930"/>
                </a:moveTo>
                <a:lnTo>
                  <a:pt x="12" y="20351"/>
                </a:lnTo>
                <a:lnTo>
                  <a:pt x="177974" y="20351"/>
                </a:lnTo>
                <a:lnTo>
                  <a:pt x="6" y="18930"/>
                </a:lnTo>
                <a:close/>
              </a:path>
              <a:path w="401320" h="50800">
                <a:moveTo>
                  <a:pt x="18" y="18930"/>
                </a:moveTo>
                <a:lnTo>
                  <a:pt x="177974" y="20351"/>
                </a:lnTo>
                <a:lnTo>
                  <a:pt x="383255" y="20351"/>
                </a:lnTo>
                <a:lnTo>
                  <a:pt x="18" y="18930"/>
                </a:lnTo>
                <a:close/>
              </a:path>
              <a:path w="401320" h="50800">
                <a:moveTo>
                  <a:pt x="3" y="17302"/>
                </a:moveTo>
                <a:lnTo>
                  <a:pt x="12" y="17909"/>
                </a:lnTo>
                <a:lnTo>
                  <a:pt x="76311" y="17909"/>
                </a:lnTo>
                <a:lnTo>
                  <a:pt x="3" y="17302"/>
                </a:lnTo>
                <a:close/>
              </a:path>
              <a:path w="401320" h="50800">
                <a:moveTo>
                  <a:pt x="14" y="17302"/>
                </a:moveTo>
                <a:lnTo>
                  <a:pt x="76311" y="17909"/>
                </a:lnTo>
                <a:lnTo>
                  <a:pt x="386758" y="17909"/>
                </a:lnTo>
                <a:lnTo>
                  <a:pt x="14" y="17302"/>
                </a:lnTo>
                <a:close/>
              </a:path>
              <a:path w="401320" h="50800">
                <a:moveTo>
                  <a:pt x="6" y="14860"/>
                </a:moveTo>
                <a:lnTo>
                  <a:pt x="12" y="16281"/>
                </a:lnTo>
                <a:lnTo>
                  <a:pt x="180262" y="16281"/>
                </a:lnTo>
                <a:lnTo>
                  <a:pt x="6" y="14860"/>
                </a:lnTo>
                <a:close/>
              </a:path>
              <a:path w="401320" h="50800">
                <a:moveTo>
                  <a:pt x="18" y="14860"/>
                </a:moveTo>
                <a:lnTo>
                  <a:pt x="180262" y="16281"/>
                </a:lnTo>
                <a:lnTo>
                  <a:pt x="388158" y="16281"/>
                </a:lnTo>
                <a:lnTo>
                  <a:pt x="18" y="14860"/>
                </a:lnTo>
                <a:close/>
              </a:path>
              <a:path w="401320" h="50800">
                <a:moveTo>
                  <a:pt x="6" y="13232"/>
                </a:moveTo>
                <a:lnTo>
                  <a:pt x="12" y="14653"/>
                </a:lnTo>
                <a:lnTo>
                  <a:pt x="180913" y="14653"/>
                </a:lnTo>
                <a:lnTo>
                  <a:pt x="6" y="13232"/>
                </a:lnTo>
                <a:close/>
              </a:path>
              <a:path w="401320" h="50800">
                <a:moveTo>
                  <a:pt x="18" y="13232"/>
                </a:moveTo>
                <a:lnTo>
                  <a:pt x="180913" y="14653"/>
                </a:lnTo>
                <a:lnTo>
                  <a:pt x="389561" y="14653"/>
                </a:lnTo>
                <a:lnTo>
                  <a:pt x="18" y="13232"/>
                </a:lnTo>
                <a:close/>
              </a:path>
              <a:path w="401320" h="50800">
                <a:moveTo>
                  <a:pt x="6" y="11603"/>
                </a:moveTo>
                <a:lnTo>
                  <a:pt x="12" y="13025"/>
                </a:lnTo>
                <a:lnTo>
                  <a:pt x="181566" y="13025"/>
                </a:lnTo>
                <a:lnTo>
                  <a:pt x="6" y="11603"/>
                </a:lnTo>
                <a:close/>
              </a:path>
              <a:path w="401320" h="50800">
                <a:moveTo>
                  <a:pt x="18" y="11604"/>
                </a:moveTo>
                <a:lnTo>
                  <a:pt x="181566" y="13025"/>
                </a:lnTo>
                <a:lnTo>
                  <a:pt x="390961" y="13025"/>
                </a:lnTo>
                <a:lnTo>
                  <a:pt x="18" y="11604"/>
                </a:lnTo>
                <a:close/>
              </a:path>
              <a:path w="401320" h="50800">
                <a:moveTo>
                  <a:pt x="3" y="9975"/>
                </a:moveTo>
                <a:lnTo>
                  <a:pt x="12" y="10582"/>
                </a:lnTo>
                <a:lnTo>
                  <a:pt x="77845" y="10582"/>
                </a:lnTo>
                <a:lnTo>
                  <a:pt x="3" y="9975"/>
                </a:lnTo>
                <a:close/>
              </a:path>
              <a:path w="401320" h="50800">
                <a:moveTo>
                  <a:pt x="14" y="9975"/>
                </a:moveTo>
                <a:lnTo>
                  <a:pt x="77845" y="10582"/>
                </a:lnTo>
                <a:lnTo>
                  <a:pt x="393063" y="10582"/>
                </a:lnTo>
                <a:lnTo>
                  <a:pt x="14" y="9975"/>
                </a:lnTo>
                <a:close/>
              </a:path>
              <a:path w="401320" h="50800">
                <a:moveTo>
                  <a:pt x="6" y="7533"/>
                </a:moveTo>
                <a:lnTo>
                  <a:pt x="12" y="8954"/>
                </a:lnTo>
                <a:lnTo>
                  <a:pt x="183201" y="8954"/>
                </a:lnTo>
                <a:lnTo>
                  <a:pt x="6" y="7533"/>
                </a:lnTo>
                <a:close/>
              </a:path>
              <a:path w="401320" h="50800">
                <a:moveTo>
                  <a:pt x="18" y="7533"/>
                </a:moveTo>
                <a:lnTo>
                  <a:pt x="183201" y="8954"/>
                </a:lnTo>
                <a:lnTo>
                  <a:pt x="394464" y="8954"/>
                </a:lnTo>
                <a:lnTo>
                  <a:pt x="18" y="7533"/>
                </a:lnTo>
                <a:close/>
              </a:path>
              <a:path w="401320" h="50800">
                <a:moveTo>
                  <a:pt x="6" y="5905"/>
                </a:moveTo>
                <a:lnTo>
                  <a:pt x="12" y="7326"/>
                </a:lnTo>
                <a:lnTo>
                  <a:pt x="183852" y="7326"/>
                </a:lnTo>
                <a:lnTo>
                  <a:pt x="6" y="5905"/>
                </a:lnTo>
                <a:close/>
              </a:path>
              <a:path w="401320" h="50800">
                <a:moveTo>
                  <a:pt x="18" y="5905"/>
                </a:moveTo>
                <a:lnTo>
                  <a:pt x="183852" y="7326"/>
                </a:lnTo>
                <a:lnTo>
                  <a:pt x="395866" y="7326"/>
                </a:lnTo>
                <a:lnTo>
                  <a:pt x="18" y="5905"/>
                </a:lnTo>
                <a:close/>
              </a:path>
              <a:path w="401320" h="50800">
                <a:moveTo>
                  <a:pt x="6" y="4277"/>
                </a:moveTo>
                <a:lnTo>
                  <a:pt x="12" y="5698"/>
                </a:lnTo>
                <a:lnTo>
                  <a:pt x="184505" y="5698"/>
                </a:lnTo>
                <a:lnTo>
                  <a:pt x="6" y="4277"/>
                </a:lnTo>
                <a:close/>
              </a:path>
              <a:path w="401320" h="50800">
                <a:moveTo>
                  <a:pt x="18" y="4277"/>
                </a:moveTo>
                <a:lnTo>
                  <a:pt x="184505" y="5698"/>
                </a:lnTo>
                <a:lnTo>
                  <a:pt x="397267" y="5698"/>
                </a:lnTo>
                <a:lnTo>
                  <a:pt x="18" y="4277"/>
                </a:lnTo>
                <a:close/>
              </a:path>
              <a:path w="401320" h="50800">
                <a:moveTo>
                  <a:pt x="3" y="2649"/>
                </a:moveTo>
                <a:lnTo>
                  <a:pt x="12" y="3256"/>
                </a:lnTo>
                <a:lnTo>
                  <a:pt x="79100" y="3256"/>
                </a:lnTo>
                <a:lnTo>
                  <a:pt x="3" y="2649"/>
                </a:lnTo>
                <a:close/>
              </a:path>
              <a:path w="401320" h="50800">
                <a:moveTo>
                  <a:pt x="14" y="2649"/>
                </a:moveTo>
                <a:lnTo>
                  <a:pt x="79100" y="3256"/>
                </a:lnTo>
                <a:lnTo>
                  <a:pt x="399369" y="3256"/>
                </a:lnTo>
                <a:lnTo>
                  <a:pt x="14" y="2649"/>
                </a:lnTo>
                <a:close/>
              </a:path>
              <a:path w="401320" h="50800">
                <a:moveTo>
                  <a:pt x="400771" y="0"/>
                </a:moveTo>
                <a:lnTo>
                  <a:pt x="12" y="0"/>
                </a:lnTo>
                <a:lnTo>
                  <a:pt x="0" y="207"/>
                </a:lnTo>
                <a:lnTo>
                  <a:pt x="400771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9533982" y="4194401"/>
            <a:ext cx="341630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0" y="0"/>
                </a:moveTo>
                <a:lnTo>
                  <a:pt x="341218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9533971" y="4198878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632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9533958" y="4206205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4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9534006" y="4206206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7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9773575" y="4206205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>
                <a:moveTo>
                  <a:pt x="0" y="0"/>
                </a:moveTo>
                <a:lnTo>
                  <a:pt x="22376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9775363" y="4206210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42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9533982" y="4203356"/>
            <a:ext cx="344170" cy="0"/>
          </a:xfrm>
          <a:custGeom>
            <a:avLst/>
            <a:gdLst/>
            <a:ahLst/>
            <a:cxnLst/>
            <a:rect l="l" t="t" r="r" b="b"/>
            <a:pathLst>
              <a:path w="344170">
                <a:moveTo>
                  <a:pt x="0" y="0"/>
                </a:moveTo>
                <a:lnTo>
                  <a:pt x="344021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9533945" y="4209055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438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9774965" y="4209055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140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9533907" y="4213532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476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9776330" y="4213533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176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9533945" y="4217906"/>
            <a:ext cx="97790" cy="3810"/>
          </a:xfrm>
          <a:custGeom>
            <a:avLst/>
            <a:gdLst/>
            <a:ahLst/>
            <a:cxnLst/>
            <a:rect l="l" t="t" r="r" b="b"/>
            <a:pathLst>
              <a:path w="97790" h="3810">
                <a:moveTo>
                  <a:pt x="25" y="1835"/>
                </a:moveTo>
                <a:lnTo>
                  <a:pt x="50" y="3256"/>
                </a:lnTo>
                <a:lnTo>
                  <a:pt x="45487" y="3256"/>
                </a:lnTo>
                <a:lnTo>
                  <a:pt x="25" y="1835"/>
                </a:lnTo>
                <a:close/>
              </a:path>
              <a:path w="97790" h="3810">
                <a:moveTo>
                  <a:pt x="73" y="1835"/>
                </a:moveTo>
                <a:lnTo>
                  <a:pt x="45487" y="3256"/>
                </a:lnTo>
                <a:lnTo>
                  <a:pt x="97438" y="3256"/>
                </a:lnTo>
                <a:lnTo>
                  <a:pt x="73" y="1835"/>
                </a:lnTo>
                <a:close/>
              </a:path>
              <a:path w="97790" h="3810">
                <a:moveTo>
                  <a:pt x="97438" y="0"/>
                </a:moveTo>
                <a:lnTo>
                  <a:pt x="50" y="0"/>
                </a:lnTo>
                <a:lnTo>
                  <a:pt x="0" y="207"/>
                </a:lnTo>
                <a:lnTo>
                  <a:pt x="97438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9777768" y="4217906"/>
            <a:ext cx="106680" cy="3810"/>
          </a:xfrm>
          <a:custGeom>
            <a:avLst/>
            <a:gdLst/>
            <a:ahLst/>
            <a:cxnLst/>
            <a:rect l="l" t="t" r="r" b="b"/>
            <a:pathLst>
              <a:path w="106679" h="3810">
                <a:moveTo>
                  <a:pt x="22" y="1835"/>
                </a:moveTo>
                <a:lnTo>
                  <a:pt x="46" y="3256"/>
                </a:lnTo>
                <a:lnTo>
                  <a:pt x="50849" y="3256"/>
                </a:lnTo>
                <a:lnTo>
                  <a:pt x="3939" y="1887"/>
                </a:lnTo>
                <a:lnTo>
                  <a:pt x="22" y="1835"/>
                </a:lnTo>
                <a:close/>
              </a:path>
              <a:path w="106679" h="3810">
                <a:moveTo>
                  <a:pt x="3939" y="1887"/>
                </a:moveTo>
                <a:lnTo>
                  <a:pt x="50849" y="3256"/>
                </a:lnTo>
                <a:lnTo>
                  <a:pt x="106541" y="3256"/>
                </a:lnTo>
                <a:lnTo>
                  <a:pt x="3939" y="1887"/>
                </a:lnTo>
                <a:close/>
              </a:path>
              <a:path w="106679" h="3810">
                <a:moveTo>
                  <a:pt x="105140" y="0"/>
                </a:moveTo>
                <a:lnTo>
                  <a:pt x="46" y="0"/>
                </a:lnTo>
                <a:lnTo>
                  <a:pt x="0" y="207"/>
                </a:lnTo>
                <a:lnTo>
                  <a:pt x="105140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9533933" y="422330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450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9779857" y="4223301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452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9533907" y="4228184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476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9781235" y="4228185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176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9533945" y="4232558"/>
            <a:ext cx="97790" cy="3810"/>
          </a:xfrm>
          <a:custGeom>
            <a:avLst/>
            <a:gdLst/>
            <a:ahLst/>
            <a:cxnLst/>
            <a:rect l="l" t="t" r="r" b="b"/>
            <a:pathLst>
              <a:path w="97790" h="3810">
                <a:moveTo>
                  <a:pt x="25" y="1835"/>
                </a:moveTo>
                <a:lnTo>
                  <a:pt x="50" y="3256"/>
                </a:lnTo>
                <a:lnTo>
                  <a:pt x="45487" y="3256"/>
                </a:lnTo>
                <a:lnTo>
                  <a:pt x="25" y="1835"/>
                </a:lnTo>
                <a:close/>
              </a:path>
              <a:path w="97790" h="3810">
                <a:moveTo>
                  <a:pt x="73" y="1835"/>
                </a:moveTo>
                <a:lnTo>
                  <a:pt x="45487" y="3256"/>
                </a:lnTo>
                <a:lnTo>
                  <a:pt x="97438" y="3256"/>
                </a:lnTo>
                <a:lnTo>
                  <a:pt x="73" y="1835"/>
                </a:lnTo>
                <a:close/>
              </a:path>
              <a:path w="97790" h="3810">
                <a:moveTo>
                  <a:pt x="97438" y="0"/>
                </a:moveTo>
                <a:lnTo>
                  <a:pt x="50" y="0"/>
                </a:lnTo>
                <a:lnTo>
                  <a:pt x="0" y="208"/>
                </a:lnTo>
                <a:lnTo>
                  <a:pt x="97438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9782671" y="4232558"/>
            <a:ext cx="106680" cy="3810"/>
          </a:xfrm>
          <a:custGeom>
            <a:avLst/>
            <a:gdLst/>
            <a:ahLst/>
            <a:cxnLst/>
            <a:rect l="l" t="t" r="r" b="b"/>
            <a:pathLst>
              <a:path w="106679" h="3810">
                <a:moveTo>
                  <a:pt x="24" y="1835"/>
                </a:moveTo>
                <a:lnTo>
                  <a:pt x="46" y="3256"/>
                </a:lnTo>
                <a:lnTo>
                  <a:pt x="50476" y="3256"/>
                </a:lnTo>
                <a:lnTo>
                  <a:pt x="2664" y="1870"/>
                </a:lnTo>
                <a:lnTo>
                  <a:pt x="24" y="1835"/>
                </a:lnTo>
                <a:close/>
              </a:path>
              <a:path w="106679" h="3810">
                <a:moveTo>
                  <a:pt x="2664" y="1870"/>
                </a:moveTo>
                <a:lnTo>
                  <a:pt x="50476" y="3256"/>
                </a:lnTo>
                <a:lnTo>
                  <a:pt x="106542" y="3256"/>
                </a:lnTo>
                <a:lnTo>
                  <a:pt x="2664" y="1870"/>
                </a:lnTo>
                <a:close/>
              </a:path>
              <a:path w="106679" h="3810">
                <a:moveTo>
                  <a:pt x="105140" y="0"/>
                </a:moveTo>
                <a:lnTo>
                  <a:pt x="46" y="0"/>
                </a:lnTo>
                <a:lnTo>
                  <a:pt x="0" y="208"/>
                </a:lnTo>
                <a:lnTo>
                  <a:pt x="105140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9533933" y="4237953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450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9784060" y="4237953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153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9533920" y="4242431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463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9786151" y="4242431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463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9533933" y="4246397"/>
            <a:ext cx="97790" cy="4445"/>
          </a:xfrm>
          <a:custGeom>
            <a:avLst/>
            <a:gdLst/>
            <a:ahLst/>
            <a:cxnLst/>
            <a:rect l="l" t="t" r="r" b="b"/>
            <a:pathLst>
              <a:path w="97790" h="4445">
                <a:moveTo>
                  <a:pt x="38" y="2649"/>
                </a:moveTo>
                <a:lnTo>
                  <a:pt x="63" y="4070"/>
                </a:lnTo>
                <a:lnTo>
                  <a:pt x="45499" y="4070"/>
                </a:lnTo>
                <a:lnTo>
                  <a:pt x="38" y="2649"/>
                </a:lnTo>
                <a:close/>
              </a:path>
              <a:path w="97790" h="4445">
                <a:moveTo>
                  <a:pt x="85" y="2649"/>
                </a:moveTo>
                <a:lnTo>
                  <a:pt x="45499" y="4070"/>
                </a:lnTo>
                <a:lnTo>
                  <a:pt x="97450" y="4070"/>
                </a:lnTo>
                <a:lnTo>
                  <a:pt x="85" y="2649"/>
                </a:lnTo>
                <a:close/>
              </a:path>
              <a:path w="97790" h="4445">
                <a:moveTo>
                  <a:pt x="97450" y="0"/>
                </a:moveTo>
                <a:lnTo>
                  <a:pt x="63" y="0"/>
                </a:lnTo>
                <a:lnTo>
                  <a:pt x="0" y="1021"/>
                </a:lnTo>
                <a:lnTo>
                  <a:pt x="97450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9787563" y="4246397"/>
            <a:ext cx="106680" cy="4445"/>
          </a:xfrm>
          <a:custGeom>
            <a:avLst/>
            <a:gdLst/>
            <a:ahLst/>
            <a:cxnLst/>
            <a:rect l="l" t="t" r="r" b="b"/>
            <a:pathLst>
              <a:path w="106679" h="4445">
                <a:moveTo>
                  <a:pt x="36" y="2649"/>
                </a:moveTo>
                <a:lnTo>
                  <a:pt x="59" y="4070"/>
                </a:lnTo>
                <a:lnTo>
                  <a:pt x="50488" y="4070"/>
                </a:lnTo>
                <a:lnTo>
                  <a:pt x="2674" y="2684"/>
                </a:lnTo>
                <a:lnTo>
                  <a:pt x="36" y="2649"/>
                </a:lnTo>
                <a:close/>
              </a:path>
              <a:path w="106679" h="4445">
                <a:moveTo>
                  <a:pt x="2674" y="2684"/>
                </a:moveTo>
                <a:lnTo>
                  <a:pt x="50488" y="4070"/>
                </a:lnTo>
                <a:lnTo>
                  <a:pt x="106554" y="4070"/>
                </a:lnTo>
                <a:lnTo>
                  <a:pt x="2674" y="2684"/>
                </a:lnTo>
                <a:close/>
              </a:path>
              <a:path w="106679" h="4445">
                <a:moveTo>
                  <a:pt x="104452" y="0"/>
                </a:moveTo>
                <a:lnTo>
                  <a:pt x="59" y="0"/>
                </a:lnTo>
                <a:lnTo>
                  <a:pt x="0" y="1022"/>
                </a:lnTo>
                <a:lnTo>
                  <a:pt x="104452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9533933" y="4252606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450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9788966" y="4252607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152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9533920" y="4257084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463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9790355" y="4257084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16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9533933" y="4261050"/>
            <a:ext cx="97790" cy="4445"/>
          </a:xfrm>
          <a:custGeom>
            <a:avLst/>
            <a:gdLst/>
            <a:ahLst/>
            <a:cxnLst/>
            <a:rect l="l" t="t" r="r" b="b"/>
            <a:pathLst>
              <a:path w="97790" h="4445">
                <a:moveTo>
                  <a:pt x="38" y="2649"/>
                </a:moveTo>
                <a:lnTo>
                  <a:pt x="63" y="4070"/>
                </a:lnTo>
                <a:lnTo>
                  <a:pt x="45499" y="4070"/>
                </a:lnTo>
                <a:lnTo>
                  <a:pt x="38" y="2649"/>
                </a:lnTo>
                <a:close/>
              </a:path>
              <a:path w="97790" h="4445">
                <a:moveTo>
                  <a:pt x="85" y="2649"/>
                </a:moveTo>
                <a:lnTo>
                  <a:pt x="45499" y="4070"/>
                </a:lnTo>
                <a:lnTo>
                  <a:pt x="97450" y="4070"/>
                </a:lnTo>
                <a:lnTo>
                  <a:pt x="85" y="2649"/>
                </a:lnTo>
                <a:close/>
              </a:path>
              <a:path w="97790" h="4445">
                <a:moveTo>
                  <a:pt x="97450" y="0"/>
                </a:moveTo>
                <a:lnTo>
                  <a:pt x="63" y="0"/>
                </a:lnTo>
                <a:lnTo>
                  <a:pt x="0" y="1021"/>
                </a:lnTo>
                <a:lnTo>
                  <a:pt x="97450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9792468" y="4261050"/>
            <a:ext cx="106045" cy="4445"/>
          </a:xfrm>
          <a:custGeom>
            <a:avLst/>
            <a:gdLst/>
            <a:ahLst/>
            <a:cxnLst/>
            <a:rect l="l" t="t" r="r" b="b"/>
            <a:pathLst>
              <a:path w="106045" h="4445">
                <a:moveTo>
                  <a:pt x="35" y="2649"/>
                </a:moveTo>
                <a:lnTo>
                  <a:pt x="59" y="4070"/>
                </a:lnTo>
                <a:lnTo>
                  <a:pt x="50161" y="4070"/>
                </a:lnTo>
                <a:lnTo>
                  <a:pt x="2675" y="2684"/>
                </a:lnTo>
                <a:lnTo>
                  <a:pt x="35" y="2649"/>
                </a:lnTo>
                <a:close/>
              </a:path>
              <a:path w="106045" h="4445">
                <a:moveTo>
                  <a:pt x="2675" y="2684"/>
                </a:moveTo>
                <a:lnTo>
                  <a:pt x="50161" y="4070"/>
                </a:lnTo>
                <a:lnTo>
                  <a:pt x="105854" y="4070"/>
                </a:lnTo>
                <a:lnTo>
                  <a:pt x="2675" y="2684"/>
                </a:lnTo>
                <a:close/>
              </a:path>
              <a:path w="106045" h="4445">
                <a:moveTo>
                  <a:pt x="104452" y="0"/>
                </a:moveTo>
                <a:lnTo>
                  <a:pt x="59" y="0"/>
                </a:lnTo>
                <a:lnTo>
                  <a:pt x="0" y="1022"/>
                </a:lnTo>
                <a:lnTo>
                  <a:pt x="104452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9533933" y="4267259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450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9793868" y="4267260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453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9533945" y="4270819"/>
            <a:ext cx="97790" cy="3810"/>
          </a:xfrm>
          <a:custGeom>
            <a:avLst/>
            <a:gdLst/>
            <a:ahLst/>
            <a:cxnLst/>
            <a:rect l="l" t="t" r="r" b="b"/>
            <a:pathLst>
              <a:path w="97790" h="3810">
                <a:moveTo>
                  <a:pt x="25" y="1835"/>
                </a:moveTo>
                <a:lnTo>
                  <a:pt x="50" y="3256"/>
                </a:lnTo>
                <a:lnTo>
                  <a:pt x="45487" y="3256"/>
                </a:lnTo>
                <a:lnTo>
                  <a:pt x="25" y="1835"/>
                </a:lnTo>
                <a:close/>
              </a:path>
              <a:path w="97790" h="3810">
                <a:moveTo>
                  <a:pt x="73" y="1835"/>
                </a:moveTo>
                <a:lnTo>
                  <a:pt x="45487" y="3256"/>
                </a:lnTo>
                <a:lnTo>
                  <a:pt x="97438" y="3256"/>
                </a:lnTo>
                <a:lnTo>
                  <a:pt x="73" y="1835"/>
                </a:lnTo>
                <a:close/>
              </a:path>
              <a:path w="97790" h="3810">
                <a:moveTo>
                  <a:pt x="97438" y="0"/>
                </a:moveTo>
                <a:lnTo>
                  <a:pt x="50" y="0"/>
                </a:lnTo>
                <a:lnTo>
                  <a:pt x="0" y="207"/>
                </a:lnTo>
                <a:lnTo>
                  <a:pt x="97438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9795282" y="4270819"/>
            <a:ext cx="106680" cy="3810"/>
          </a:xfrm>
          <a:custGeom>
            <a:avLst/>
            <a:gdLst/>
            <a:ahLst/>
            <a:cxnLst/>
            <a:rect l="l" t="t" r="r" b="b"/>
            <a:pathLst>
              <a:path w="106679" h="3810">
                <a:moveTo>
                  <a:pt x="24" y="1835"/>
                </a:moveTo>
                <a:lnTo>
                  <a:pt x="46" y="3256"/>
                </a:lnTo>
                <a:lnTo>
                  <a:pt x="50476" y="3256"/>
                </a:lnTo>
                <a:lnTo>
                  <a:pt x="2664" y="1870"/>
                </a:lnTo>
                <a:lnTo>
                  <a:pt x="24" y="1835"/>
                </a:lnTo>
                <a:close/>
              </a:path>
              <a:path w="106679" h="3810">
                <a:moveTo>
                  <a:pt x="2664" y="1870"/>
                </a:moveTo>
                <a:lnTo>
                  <a:pt x="50476" y="3256"/>
                </a:lnTo>
                <a:lnTo>
                  <a:pt x="106542" y="3256"/>
                </a:lnTo>
                <a:lnTo>
                  <a:pt x="2664" y="1870"/>
                </a:lnTo>
                <a:close/>
              </a:path>
              <a:path w="106679" h="3810">
                <a:moveTo>
                  <a:pt x="105142" y="0"/>
                </a:moveTo>
                <a:lnTo>
                  <a:pt x="46" y="0"/>
                </a:lnTo>
                <a:lnTo>
                  <a:pt x="0" y="207"/>
                </a:lnTo>
                <a:lnTo>
                  <a:pt x="105142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9533933" y="4275703"/>
            <a:ext cx="97790" cy="4445"/>
          </a:xfrm>
          <a:custGeom>
            <a:avLst/>
            <a:gdLst/>
            <a:ahLst/>
            <a:cxnLst/>
            <a:rect l="l" t="t" r="r" b="b"/>
            <a:pathLst>
              <a:path w="97790" h="4445">
                <a:moveTo>
                  <a:pt x="38" y="2649"/>
                </a:moveTo>
                <a:lnTo>
                  <a:pt x="63" y="4069"/>
                </a:lnTo>
                <a:lnTo>
                  <a:pt x="45475" y="4069"/>
                </a:lnTo>
                <a:lnTo>
                  <a:pt x="38" y="2649"/>
                </a:lnTo>
                <a:close/>
              </a:path>
              <a:path w="97790" h="4445">
                <a:moveTo>
                  <a:pt x="161" y="2651"/>
                </a:moveTo>
                <a:lnTo>
                  <a:pt x="45475" y="4069"/>
                </a:lnTo>
                <a:lnTo>
                  <a:pt x="97450" y="4069"/>
                </a:lnTo>
                <a:lnTo>
                  <a:pt x="161" y="2651"/>
                </a:lnTo>
                <a:close/>
              </a:path>
              <a:path w="97790" h="4445">
                <a:moveTo>
                  <a:pt x="97450" y="0"/>
                </a:moveTo>
                <a:lnTo>
                  <a:pt x="63" y="0"/>
                </a:lnTo>
                <a:lnTo>
                  <a:pt x="0" y="1019"/>
                </a:lnTo>
                <a:lnTo>
                  <a:pt x="97450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9796671" y="4275703"/>
            <a:ext cx="106680" cy="4445"/>
          </a:xfrm>
          <a:custGeom>
            <a:avLst/>
            <a:gdLst/>
            <a:ahLst/>
            <a:cxnLst/>
            <a:rect l="l" t="t" r="r" b="b"/>
            <a:pathLst>
              <a:path w="106679" h="4445">
                <a:moveTo>
                  <a:pt x="36" y="2649"/>
                </a:moveTo>
                <a:lnTo>
                  <a:pt x="59" y="4069"/>
                </a:lnTo>
                <a:lnTo>
                  <a:pt x="50836" y="4069"/>
                </a:lnTo>
                <a:lnTo>
                  <a:pt x="4026" y="2702"/>
                </a:lnTo>
                <a:lnTo>
                  <a:pt x="36" y="2649"/>
                </a:lnTo>
                <a:close/>
              </a:path>
              <a:path w="106679" h="4445">
                <a:moveTo>
                  <a:pt x="4026" y="2702"/>
                </a:moveTo>
                <a:lnTo>
                  <a:pt x="50836" y="4069"/>
                </a:lnTo>
                <a:lnTo>
                  <a:pt x="106554" y="4069"/>
                </a:lnTo>
                <a:lnTo>
                  <a:pt x="4026" y="2702"/>
                </a:lnTo>
                <a:close/>
              </a:path>
              <a:path w="106679" h="4445">
                <a:moveTo>
                  <a:pt x="105153" y="0"/>
                </a:moveTo>
                <a:lnTo>
                  <a:pt x="59" y="0"/>
                </a:lnTo>
                <a:lnTo>
                  <a:pt x="0" y="1021"/>
                </a:lnTo>
                <a:lnTo>
                  <a:pt x="105153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9533945" y="4281505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438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9798785" y="4281505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440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9533933" y="4284657"/>
            <a:ext cx="97790" cy="4445"/>
          </a:xfrm>
          <a:custGeom>
            <a:avLst/>
            <a:gdLst/>
            <a:ahLst/>
            <a:cxnLst/>
            <a:rect l="l" t="t" r="r" b="b"/>
            <a:pathLst>
              <a:path w="97790" h="4445">
                <a:moveTo>
                  <a:pt x="38" y="2649"/>
                </a:moveTo>
                <a:lnTo>
                  <a:pt x="63" y="4070"/>
                </a:lnTo>
                <a:lnTo>
                  <a:pt x="45499" y="4070"/>
                </a:lnTo>
                <a:lnTo>
                  <a:pt x="38" y="2649"/>
                </a:lnTo>
                <a:close/>
              </a:path>
              <a:path w="97790" h="4445">
                <a:moveTo>
                  <a:pt x="85" y="2649"/>
                </a:moveTo>
                <a:lnTo>
                  <a:pt x="45499" y="4070"/>
                </a:lnTo>
                <a:lnTo>
                  <a:pt x="97450" y="4070"/>
                </a:lnTo>
                <a:lnTo>
                  <a:pt x="85" y="2649"/>
                </a:lnTo>
                <a:close/>
              </a:path>
              <a:path w="97790" h="4445">
                <a:moveTo>
                  <a:pt x="97450" y="0"/>
                </a:moveTo>
                <a:lnTo>
                  <a:pt x="63" y="0"/>
                </a:lnTo>
                <a:lnTo>
                  <a:pt x="0" y="1021"/>
                </a:lnTo>
                <a:lnTo>
                  <a:pt x="97450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9800174" y="4284657"/>
            <a:ext cx="106680" cy="4445"/>
          </a:xfrm>
          <a:custGeom>
            <a:avLst/>
            <a:gdLst/>
            <a:ahLst/>
            <a:cxnLst/>
            <a:rect l="l" t="t" r="r" b="b"/>
            <a:pathLst>
              <a:path w="106679" h="4445">
                <a:moveTo>
                  <a:pt x="36" y="2649"/>
                </a:moveTo>
                <a:lnTo>
                  <a:pt x="59" y="4070"/>
                </a:lnTo>
                <a:lnTo>
                  <a:pt x="50488" y="4070"/>
                </a:lnTo>
                <a:lnTo>
                  <a:pt x="2676" y="2684"/>
                </a:lnTo>
                <a:lnTo>
                  <a:pt x="36" y="2649"/>
                </a:lnTo>
                <a:close/>
              </a:path>
              <a:path w="106679" h="4445">
                <a:moveTo>
                  <a:pt x="2676" y="2684"/>
                </a:moveTo>
                <a:lnTo>
                  <a:pt x="50488" y="4070"/>
                </a:lnTo>
                <a:lnTo>
                  <a:pt x="106555" y="4070"/>
                </a:lnTo>
                <a:lnTo>
                  <a:pt x="2676" y="2684"/>
                </a:lnTo>
                <a:close/>
              </a:path>
              <a:path w="106679" h="4445">
                <a:moveTo>
                  <a:pt x="104453" y="0"/>
                </a:moveTo>
                <a:lnTo>
                  <a:pt x="59" y="0"/>
                </a:lnTo>
                <a:lnTo>
                  <a:pt x="0" y="1022"/>
                </a:lnTo>
                <a:lnTo>
                  <a:pt x="104453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9533933" y="4290355"/>
            <a:ext cx="97790" cy="4445"/>
          </a:xfrm>
          <a:custGeom>
            <a:avLst/>
            <a:gdLst/>
            <a:ahLst/>
            <a:cxnLst/>
            <a:rect l="l" t="t" r="r" b="b"/>
            <a:pathLst>
              <a:path w="97790" h="4445">
                <a:moveTo>
                  <a:pt x="38" y="2649"/>
                </a:moveTo>
                <a:lnTo>
                  <a:pt x="63" y="4070"/>
                </a:lnTo>
                <a:lnTo>
                  <a:pt x="45475" y="4070"/>
                </a:lnTo>
                <a:lnTo>
                  <a:pt x="38" y="2649"/>
                </a:lnTo>
                <a:close/>
              </a:path>
              <a:path w="97790" h="4445">
                <a:moveTo>
                  <a:pt x="85" y="2649"/>
                </a:moveTo>
                <a:lnTo>
                  <a:pt x="45475" y="4070"/>
                </a:lnTo>
                <a:lnTo>
                  <a:pt x="97450" y="4070"/>
                </a:lnTo>
                <a:lnTo>
                  <a:pt x="85" y="2649"/>
                </a:lnTo>
                <a:close/>
              </a:path>
              <a:path w="97790" h="4445">
                <a:moveTo>
                  <a:pt x="97450" y="0"/>
                </a:moveTo>
                <a:lnTo>
                  <a:pt x="63" y="0"/>
                </a:lnTo>
                <a:lnTo>
                  <a:pt x="0" y="1021"/>
                </a:lnTo>
                <a:lnTo>
                  <a:pt x="97450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9801576" y="4290355"/>
            <a:ext cx="106680" cy="4445"/>
          </a:xfrm>
          <a:custGeom>
            <a:avLst/>
            <a:gdLst/>
            <a:ahLst/>
            <a:cxnLst/>
            <a:rect l="l" t="t" r="r" b="b"/>
            <a:pathLst>
              <a:path w="106679" h="4445">
                <a:moveTo>
                  <a:pt x="35" y="2649"/>
                </a:moveTo>
                <a:lnTo>
                  <a:pt x="59" y="4070"/>
                </a:lnTo>
                <a:lnTo>
                  <a:pt x="50461" y="4070"/>
                </a:lnTo>
                <a:lnTo>
                  <a:pt x="2674" y="2684"/>
                </a:lnTo>
                <a:lnTo>
                  <a:pt x="35" y="2649"/>
                </a:lnTo>
                <a:close/>
              </a:path>
              <a:path w="106679" h="4445">
                <a:moveTo>
                  <a:pt x="2674" y="2684"/>
                </a:moveTo>
                <a:lnTo>
                  <a:pt x="50461" y="4070"/>
                </a:lnTo>
                <a:lnTo>
                  <a:pt x="106554" y="4070"/>
                </a:lnTo>
                <a:lnTo>
                  <a:pt x="2674" y="2684"/>
                </a:lnTo>
                <a:close/>
              </a:path>
              <a:path w="106679" h="4445">
                <a:moveTo>
                  <a:pt x="105153" y="0"/>
                </a:moveTo>
                <a:lnTo>
                  <a:pt x="59" y="0"/>
                </a:lnTo>
                <a:lnTo>
                  <a:pt x="0" y="1022"/>
                </a:lnTo>
                <a:lnTo>
                  <a:pt x="105153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9533945" y="4296158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438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9802990" y="4296158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140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9533933" y="4299310"/>
            <a:ext cx="97790" cy="4445"/>
          </a:xfrm>
          <a:custGeom>
            <a:avLst/>
            <a:gdLst/>
            <a:ahLst/>
            <a:cxnLst/>
            <a:rect l="l" t="t" r="r" b="b"/>
            <a:pathLst>
              <a:path w="97790" h="4445">
                <a:moveTo>
                  <a:pt x="38" y="2649"/>
                </a:moveTo>
                <a:lnTo>
                  <a:pt x="63" y="4070"/>
                </a:lnTo>
                <a:lnTo>
                  <a:pt x="45493" y="4070"/>
                </a:lnTo>
                <a:lnTo>
                  <a:pt x="38" y="2649"/>
                </a:lnTo>
                <a:close/>
              </a:path>
              <a:path w="97790" h="4445">
                <a:moveTo>
                  <a:pt x="85" y="2649"/>
                </a:moveTo>
                <a:lnTo>
                  <a:pt x="45493" y="4070"/>
                </a:lnTo>
                <a:lnTo>
                  <a:pt x="97450" y="4070"/>
                </a:lnTo>
                <a:lnTo>
                  <a:pt x="85" y="2649"/>
                </a:lnTo>
                <a:close/>
              </a:path>
              <a:path w="97790" h="4445">
                <a:moveTo>
                  <a:pt x="97450" y="0"/>
                </a:moveTo>
                <a:lnTo>
                  <a:pt x="63" y="0"/>
                </a:lnTo>
                <a:lnTo>
                  <a:pt x="0" y="1021"/>
                </a:lnTo>
                <a:lnTo>
                  <a:pt x="97450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9804379" y="4299310"/>
            <a:ext cx="106680" cy="4445"/>
          </a:xfrm>
          <a:custGeom>
            <a:avLst/>
            <a:gdLst/>
            <a:ahLst/>
            <a:cxnLst/>
            <a:rect l="l" t="t" r="r" b="b"/>
            <a:pathLst>
              <a:path w="106679" h="4445">
                <a:moveTo>
                  <a:pt x="35" y="2649"/>
                </a:moveTo>
                <a:lnTo>
                  <a:pt x="58" y="4070"/>
                </a:lnTo>
                <a:lnTo>
                  <a:pt x="50855" y="4070"/>
                </a:lnTo>
                <a:lnTo>
                  <a:pt x="3949" y="2701"/>
                </a:lnTo>
                <a:lnTo>
                  <a:pt x="35" y="2649"/>
                </a:lnTo>
                <a:close/>
              </a:path>
              <a:path w="106679" h="4445">
                <a:moveTo>
                  <a:pt x="3949" y="2701"/>
                </a:moveTo>
                <a:lnTo>
                  <a:pt x="50855" y="4070"/>
                </a:lnTo>
                <a:lnTo>
                  <a:pt x="106554" y="4070"/>
                </a:lnTo>
                <a:lnTo>
                  <a:pt x="3949" y="2701"/>
                </a:lnTo>
                <a:close/>
              </a:path>
              <a:path w="106679" h="4445">
                <a:moveTo>
                  <a:pt x="105152" y="0"/>
                </a:moveTo>
                <a:lnTo>
                  <a:pt x="58" y="0"/>
                </a:lnTo>
                <a:lnTo>
                  <a:pt x="0" y="1022"/>
                </a:lnTo>
                <a:lnTo>
                  <a:pt x="105152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9533958" y="4307961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4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9534006" y="4307962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7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9533945" y="4305113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438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9806505" y="4307961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>
                <a:moveTo>
                  <a:pt x="0" y="0"/>
                </a:moveTo>
                <a:lnTo>
                  <a:pt x="22376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9808293" y="4307966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42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9806492" y="4305112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440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9533945" y="4310811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438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9807893" y="4310811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142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9533933" y="4313963"/>
            <a:ext cx="97790" cy="4445"/>
          </a:xfrm>
          <a:custGeom>
            <a:avLst/>
            <a:gdLst/>
            <a:ahLst/>
            <a:cxnLst/>
            <a:rect l="l" t="t" r="r" b="b"/>
            <a:pathLst>
              <a:path w="97790" h="4445">
                <a:moveTo>
                  <a:pt x="38" y="2649"/>
                </a:moveTo>
                <a:lnTo>
                  <a:pt x="63" y="4070"/>
                </a:lnTo>
                <a:lnTo>
                  <a:pt x="45493" y="4070"/>
                </a:lnTo>
                <a:lnTo>
                  <a:pt x="38" y="2649"/>
                </a:lnTo>
                <a:close/>
              </a:path>
              <a:path w="97790" h="4445">
                <a:moveTo>
                  <a:pt x="85" y="2649"/>
                </a:moveTo>
                <a:lnTo>
                  <a:pt x="45493" y="4070"/>
                </a:lnTo>
                <a:lnTo>
                  <a:pt x="97450" y="4070"/>
                </a:lnTo>
                <a:lnTo>
                  <a:pt x="85" y="2649"/>
                </a:lnTo>
                <a:close/>
              </a:path>
              <a:path w="97790" h="4445">
                <a:moveTo>
                  <a:pt x="97450" y="0"/>
                </a:moveTo>
                <a:lnTo>
                  <a:pt x="63" y="0"/>
                </a:lnTo>
                <a:lnTo>
                  <a:pt x="0" y="1021"/>
                </a:lnTo>
                <a:lnTo>
                  <a:pt x="97450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9809284" y="4313963"/>
            <a:ext cx="106680" cy="4445"/>
          </a:xfrm>
          <a:custGeom>
            <a:avLst/>
            <a:gdLst/>
            <a:ahLst/>
            <a:cxnLst/>
            <a:rect l="l" t="t" r="r" b="b"/>
            <a:pathLst>
              <a:path w="106679" h="4445">
                <a:moveTo>
                  <a:pt x="35" y="2649"/>
                </a:moveTo>
                <a:lnTo>
                  <a:pt x="58" y="4070"/>
                </a:lnTo>
                <a:lnTo>
                  <a:pt x="50481" y="4070"/>
                </a:lnTo>
                <a:lnTo>
                  <a:pt x="2673" y="2684"/>
                </a:lnTo>
                <a:lnTo>
                  <a:pt x="35" y="2649"/>
                </a:lnTo>
                <a:close/>
              </a:path>
              <a:path w="106679" h="4445">
                <a:moveTo>
                  <a:pt x="2673" y="2684"/>
                </a:moveTo>
                <a:lnTo>
                  <a:pt x="50481" y="4070"/>
                </a:lnTo>
                <a:lnTo>
                  <a:pt x="106552" y="4070"/>
                </a:lnTo>
                <a:lnTo>
                  <a:pt x="2673" y="2684"/>
                </a:lnTo>
                <a:close/>
              </a:path>
              <a:path w="106679" h="4445">
                <a:moveTo>
                  <a:pt x="105152" y="0"/>
                </a:moveTo>
                <a:lnTo>
                  <a:pt x="58" y="0"/>
                </a:lnTo>
                <a:lnTo>
                  <a:pt x="0" y="1022"/>
                </a:lnTo>
                <a:lnTo>
                  <a:pt x="105152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9533958" y="4322615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4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9534006" y="4322615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7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9533945" y="4319765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438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9810709" y="4322615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293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9813363" y="4322622"/>
            <a:ext cx="104139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3875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9810696" y="4319765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140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9533945" y="4325464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438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9812798" y="4325464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440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9533958" y="4331569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36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9534056" y="4331569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2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9533945" y="432872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438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9814211" y="4331569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>
                <a:moveTo>
                  <a:pt x="0" y="0"/>
                </a:moveTo>
                <a:lnTo>
                  <a:pt x="22368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9816053" y="4331574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688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9814199" y="4328720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440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9533945" y="4334314"/>
            <a:ext cx="97790" cy="7620"/>
          </a:xfrm>
          <a:custGeom>
            <a:avLst/>
            <a:gdLst/>
            <a:ahLst/>
            <a:cxnLst/>
            <a:rect l="l" t="t" r="r" b="b"/>
            <a:pathLst>
              <a:path w="97790" h="7620">
                <a:moveTo>
                  <a:pt x="25" y="5905"/>
                </a:moveTo>
                <a:lnTo>
                  <a:pt x="50" y="7326"/>
                </a:lnTo>
                <a:lnTo>
                  <a:pt x="45462" y="7326"/>
                </a:lnTo>
                <a:lnTo>
                  <a:pt x="25" y="5905"/>
                </a:lnTo>
                <a:close/>
              </a:path>
              <a:path w="97790" h="7620">
                <a:moveTo>
                  <a:pt x="72" y="5906"/>
                </a:moveTo>
                <a:lnTo>
                  <a:pt x="45462" y="7326"/>
                </a:lnTo>
                <a:lnTo>
                  <a:pt x="97438" y="7326"/>
                </a:lnTo>
                <a:lnTo>
                  <a:pt x="72" y="5906"/>
                </a:lnTo>
                <a:close/>
              </a:path>
              <a:path w="97790" h="7620">
                <a:moveTo>
                  <a:pt x="12" y="4278"/>
                </a:moveTo>
                <a:lnTo>
                  <a:pt x="50" y="4884"/>
                </a:lnTo>
                <a:lnTo>
                  <a:pt x="19444" y="4884"/>
                </a:lnTo>
                <a:lnTo>
                  <a:pt x="12" y="4278"/>
                </a:lnTo>
                <a:close/>
              </a:path>
              <a:path w="97790" h="7620">
                <a:moveTo>
                  <a:pt x="110" y="4279"/>
                </a:moveTo>
                <a:lnTo>
                  <a:pt x="19444" y="4884"/>
                </a:lnTo>
                <a:lnTo>
                  <a:pt x="97438" y="4884"/>
                </a:lnTo>
                <a:lnTo>
                  <a:pt x="110" y="4279"/>
                </a:lnTo>
                <a:close/>
              </a:path>
              <a:path w="97790" h="7620">
                <a:moveTo>
                  <a:pt x="25" y="1835"/>
                </a:moveTo>
                <a:lnTo>
                  <a:pt x="50" y="3256"/>
                </a:lnTo>
                <a:lnTo>
                  <a:pt x="45456" y="3256"/>
                </a:lnTo>
                <a:lnTo>
                  <a:pt x="25" y="1835"/>
                </a:lnTo>
                <a:close/>
              </a:path>
              <a:path w="97790" h="7620">
                <a:moveTo>
                  <a:pt x="72" y="1835"/>
                </a:moveTo>
                <a:lnTo>
                  <a:pt x="45456" y="3256"/>
                </a:lnTo>
                <a:lnTo>
                  <a:pt x="97438" y="3256"/>
                </a:lnTo>
                <a:lnTo>
                  <a:pt x="72" y="1835"/>
                </a:lnTo>
                <a:close/>
              </a:path>
              <a:path w="97790" h="7620">
                <a:moveTo>
                  <a:pt x="97438" y="0"/>
                </a:moveTo>
                <a:lnTo>
                  <a:pt x="50" y="0"/>
                </a:lnTo>
                <a:lnTo>
                  <a:pt x="0" y="208"/>
                </a:lnTo>
                <a:lnTo>
                  <a:pt x="97438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9815601" y="4334314"/>
            <a:ext cx="107950" cy="7620"/>
          </a:xfrm>
          <a:custGeom>
            <a:avLst/>
            <a:gdLst/>
            <a:ahLst/>
            <a:cxnLst/>
            <a:rect l="l" t="t" r="r" b="b"/>
            <a:pathLst>
              <a:path w="107950" h="7620">
                <a:moveTo>
                  <a:pt x="1424" y="5905"/>
                </a:moveTo>
                <a:lnTo>
                  <a:pt x="1447" y="7326"/>
                </a:lnTo>
                <a:lnTo>
                  <a:pt x="52224" y="7326"/>
                </a:lnTo>
                <a:lnTo>
                  <a:pt x="5337" y="5957"/>
                </a:lnTo>
                <a:lnTo>
                  <a:pt x="1424" y="5905"/>
                </a:lnTo>
                <a:close/>
              </a:path>
              <a:path w="107950" h="7620">
                <a:moveTo>
                  <a:pt x="5337" y="5957"/>
                </a:moveTo>
                <a:lnTo>
                  <a:pt x="52224" y="7326"/>
                </a:lnTo>
                <a:lnTo>
                  <a:pt x="107943" y="7326"/>
                </a:lnTo>
                <a:lnTo>
                  <a:pt x="5337" y="5957"/>
                </a:lnTo>
                <a:close/>
              </a:path>
              <a:path w="107950" h="7620">
                <a:moveTo>
                  <a:pt x="1413" y="4278"/>
                </a:moveTo>
                <a:lnTo>
                  <a:pt x="1447" y="4884"/>
                </a:lnTo>
                <a:lnTo>
                  <a:pt x="22653" y="4884"/>
                </a:lnTo>
                <a:lnTo>
                  <a:pt x="1413" y="4278"/>
                </a:lnTo>
                <a:close/>
              </a:path>
              <a:path w="107950" h="7620">
                <a:moveTo>
                  <a:pt x="1511" y="4279"/>
                </a:moveTo>
                <a:lnTo>
                  <a:pt x="22653" y="4884"/>
                </a:lnTo>
                <a:lnTo>
                  <a:pt x="106541" y="4884"/>
                </a:lnTo>
                <a:lnTo>
                  <a:pt x="1511" y="4279"/>
                </a:lnTo>
                <a:close/>
              </a:path>
              <a:path w="107950" h="7620">
                <a:moveTo>
                  <a:pt x="24" y="1835"/>
                </a:moveTo>
                <a:lnTo>
                  <a:pt x="46" y="3256"/>
                </a:lnTo>
                <a:lnTo>
                  <a:pt x="50443" y="3256"/>
                </a:lnTo>
                <a:lnTo>
                  <a:pt x="2660" y="1870"/>
                </a:lnTo>
                <a:lnTo>
                  <a:pt x="24" y="1835"/>
                </a:lnTo>
                <a:close/>
              </a:path>
              <a:path w="107950" h="7620">
                <a:moveTo>
                  <a:pt x="2660" y="1870"/>
                </a:moveTo>
                <a:lnTo>
                  <a:pt x="50443" y="3256"/>
                </a:lnTo>
                <a:lnTo>
                  <a:pt x="106541" y="3256"/>
                </a:lnTo>
                <a:lnTo>
                  <a:pt x="2660" y="1870"/>
                </a:lnTo>
                <a:close/>
              </a:path>
              <a:path w="107950" h="7620">
                <a:moveTo>
                  <a:pt x="105140" y="0"/>
                </a:moveTo>
                <a:lnTo>
                  <a:pt x="46" y="0"/>
                </a:lnTo>
                <a:lnTo>
                  <a:pt x="0" y="208"/>
                </a:lnTo>
                <a:lnTo>
                  <a:pt x="105140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9533958" y="4346221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4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9534006" y="4346221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7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9533945" y="4343373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438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9819116" y="4346221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2228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9820904" y="4346226"/>
            <a:ext cx="104139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4041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9819103" y="4343373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440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9533945" y="4348967"/>
            <a:ext cx="97790" cy="6985"/>
          </a:xfrm>
          <a:custGeom>
            <a:avLst/>
            <a:gdLst/>
            <a:ahLst/>
            <a:cxnLst/>
            <a:rect l="l" t="t" r="r" b="b"/>
            <a:pathLst>
              <a:path w="97790" h="6985">
                <a:moveTo>
                  <a:pt x="12" y="5905"/>
                </a:moveTo>
                <a:lnTo>
                  <a:pt x="50" y="6512"/>
                </a:lnTo>
                <a:lnTo>
                  <a:pt x="19457" y="6512"/>
                </a:lnTo>
                <a:lnTo>
                  <a:pt x="12" y="5905"/>
                </a:lnTo>
                <a:close/>
              </a:path>
              <a:path w="97790" h="6985">
                <a:moveTo>
                  <a:pt x="60" y="5905"/>
                </a:moveTo>
                <a:lnTo>
                  <a:pt x="19457" y="6512"/>
                </a:lnTo>
                <a:lnTo>
                  <a:pt x="97438" y="6512"/>
                </a:lnTo>
                <a:lnTo>
                  <a:pt x="60" y="5905"/>
                </a:lnTo>
                <a:close/>
              </a:path>
              <a:path w="97790" h="6985">
                <a:moveTo>
                  <a:pt x="25" y="3463"/>
                </a:moveTo>
                <a:lnTo>
                  <a:pt x="50" y="4884"/>
                </a:lnTo>
                <a:lnTo>
                  <a:pt x="45456" y="4884"/>
                </a:lnTo>
                <a:lnTo>
                  <a:pt x="25" y="3463"/>
                </a:lnTo>
                <a:close/>
              </a:path>
              <a:path w="97790" h="6985">
                <a:moveTo>
                  <a:pt x="72" y="3463"/>
                </a:moveTo>
                <a:lnTo>
                  <a:pt x="45456" y="4884"/>
                </a:lnTo>
                <a:lnTo>
                  <a:pt x="97438" y="4884"/>
                </a:lnTo>
                <a:lnTo>
                  <a:pt x="72" y="3463"/>
                </a:lnTo>
                <a:close/>
              </a:path>
              <a:path w="97790" h="6985">
                <a:moveTo>
                  <a:pt x="25" y="1835"/>
                </a:moveTo>
                <a:lnTo>
                  <a:pt x="50" y="3256"/>
                </a:lnTo>
                <a:lnTo>
                  <a:pt x="45450" y="3256"/>
                </a:lnTo>
                <a:lnTo>
                  <a:pt x="25" y="1835"/>
                </a:lnTo>
                <a:close/>
              </a:path>
              <a:path w="97790" h="6985">
                <a:moveTo>
                  <a:pt x="72" y="1835"/>
                </a:moveTo>
                <a:lnTo>
                  <a:pt x="45450" y="3256"/>
                </a:lnTo>
                <a:lnTo>
                  <a:pt x="97438" y="3256"/>
                </a:lnTo>
                <a:lnTo>
                  <a:pt x="72" y="1835"/>
                </a:lnTo>
                <a:close/>
              </a:path>
              <a:path w="97790" h="6985">
                <a:moveTo>
                  <a:pt x="97438" y="0"/>
                </a:moveTo>
                <a:lnTo>
                  <a:pt x="50" y="0"/>
                </a:lnTo>
                <a:lnTo>
                  <a:pt x="0" y="208"/>
                </a:lnTo>
                <a:lnTo>
                  <a:pt x="97438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9820505" y="4348967"/>
            <a:ext cx="107950" cy="6985"/>
          </a:xfrm>
          <a:custGeom>
            <a:avLst/>
            <a:gdLst/>
            <a:ahLst/>
            <a:cxnLst/>
            <a:rect l="l" t="t" r="r" b="b"/>
            <a:pathLst>
              <a:path w="107950" h="6985">
                <a:moveTo>
                  <a:pt x="1414" y="5905"/>
                </a:moveTo>
                <a:lnTo>
                  <a:pt x="1449" y="6512"/>
                </a:lnTo>
                <a:lnTo>
                  <a:pt x="23790" y="6512"/>
                </a:lnTo>
                <a:lnTo>
                  <a:pt x="3201" y="5915"/>
                </a:lnTo>
                <a:lnTo>
                  <a:pt x="1414" y="5905"/>
                </a:lnTo>
                <a:close/>
              </a:path>
              <a:path w="107950" h="6985">
                <a:moveTo>
                  <a:pt x="3201" y="5915"/>
                </a:moveTo>
                <a:lnTo>
                  <a:pt x="23790" y="6512"/>
                </a:lnTo>
                <a:lnTo>
                  <a:pt x="107943" y="6512"/>
                </a:lnTo>
                <a:lnTo>
                  <a:pt x="3201" y="5915"/>
                </a:lnTo>
                <a:close/>
              </a:path>
              <a:path w="107950" h="6985">
                <a:moveTo>
                  <a:pt x="1426" y="3463"/>
                </a:moveTo>
                <a:lnTo>
                  <a:pt x="1449" y="4884"/>
                </a:lnTo>
                <a:lnTo>
                  <a:pt x="51098" y="4884"/>
                </a:lnTo>
                <a:lnTo>
                  <a:pt x="1426" y="3463"/>
                </a:lnTo>
                <a:close/>
              </a:path>
              <a:path w="107950" h="6985">
                <a:moveTo>
                  <a:pt x="1469" y="3463"/>
                </a:moveTo>
                <a:lnTo>
                  <a:pt x="51098" y="4884"/>
                </a:lnTo>
                <a:lnTo>
                  <a:pt x="106542" y="4884"/>
                </a:lnTo>
                <a:lnTo>
                  <a:pt x="1469" y="3463"/>
                </a:lnTo>
                <a:close/>
              </a:path>
              <a:path w="107950" h="6985">
                <a:moveTo>
                  <a:pt x="24" y="1835"/>
                </a:moveTo>
                <a:lnTo>
                  <a:pt x="48" y="3256"/>
                </a:lnTo>
                <a:lnTo>
                  <a:pt x="50439" y="3256"/>
                </a:lnTo>
                <a:lnTo>
                  <a:pt x="2662" y="1870"/>
                </a:lnTo>
                <a:lnTo>
                  <a:pt x="24" y="1835"/>
                </a:lnTo>
                <a:close/>
              </a:path>
              <a:path w="107950" h="6985">
                <a:moveTo>
                  <a:pt x="2662" y="1870"/>
                </a:moveTo>
                <a:lnTo>
                  <a:pt x="50439" y="3256"/>
                </a:lnTo>
                <a:lnTo>
                  <a:pt x="106542" y="3256"/>
                </a:lnTo>
                <a:lnTo>
                  <a:pt x="2662" y="1870"/>
                </a:lnTo>
                <a:close/>
              </a:path>
              <a:path w="107950" h="6985">
                <a:moveTo>
                  <a:pt x="104440" y="0"/>
                </a:moveTo>
                <a:lnTo>
                  <a:pt x="48" y="0"/>
                </a:lnTo>
                <a:lnTo>
                  <a:pt x="0" y="208"/>
                </a:lnTo>
                <a:lnTo>
                  <a:pt x="104440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9533945" y="4357922"/>
            <a:ext cx="97790" cy="3810"/>
          </a:xfrm>
          <a:custGeom>
            <a:avLst/>
            <a:gdLst/>
            <a:ahLst/>
            <a:cxnLst/>
            <a:rect l="l" t="t" r="r" b="b"/>
            <a:pathLst>
              <a:path w="97790" h="3810">
                <a:moveTo>
                  <a:pt x="25" y="1835"/>
                </a:moveTo>
                <a:lnTo>
                  <a:pt x="50" y="3256"/>
                </a:lnTo>
                <a:lnTo>
                  <a:pt x="45487" y="3256"/>
                </a:lnTo>
                <a:lnTo>
                  <a:pt x="25" y="1835"/>
                </a:lnTo>
                <a:close/>
              </a:path>
              <a:path w="97790" h="3810">
                <a:moveTo>
                  <a:pt x="73" y="1835"/>
                </a:moveTo>
                <a:lnTo>
                  <a:pt x="45487" y="3256"/>
                </a:lnTo>
                <a:lnTo>
                  <a:pt x="97438" y="3256"/>
                </a:lnTo>
                <a:lnTo>
                  <a:pt x="73" y="1835"/>
                </a:lnTo>
                <a:close/>
              </a:path>
              <a:path w="97790" h="3810">
                <a:moveTo>
                  <a:pt x="97438" y="0"/>
                </a:moveTo>
                <a:lnTo>
                  <a:pt x="50" y="0"/>
                </a:lnTo>
                <a:lnTo>
                  <a:pt x="0" y="208"/>
                </a:lnTo>
                <a:lnTo>
                  <a:pt x="97438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9823307" y="4357922"/>
            <a:ext cx="106680" cy="3810"/>
          </a:xfrm>
          <a:custGeom>
            <a:avLst/>
            <a:gdLst/>
            <a:ahLst/>
            <a:cxnLst/>
            <a:rect l="l" t="t" r="r" b="b"/>
            <a:pathLst>
              <a:path w="106679" h="3810">
                <a:moveTo>
                  <a:pt x="24" y="1835"/>
                </a:moveTo>
                <a:lnTo>
                  <a:pt x="46" y="3256"/>
                </a:lnTo>
                <a:lnTo>
                  <a:pt x="50476" y="3256"/>
                </a:lnTo>
                <a:lnTo>
                  <a:pt x="2664" y="1870"/>
                </a:lnTo>
                <a:lnTo>
                  <a:pt x="24" y="1835"/>
                </a:lnTo>
                <a:close/>
              </a:path>
              <a:path w="106679" h="3810">
                <a:moveTo>
                  <a:pt x="2664" y="1870"/>
                </a:moveTo>
                <a:lnTo>
                  <a:pt x="50476" y="3256"/>
                </a:lnTo>
                <a:lnTo>
                  <a:pt x="106542" y="3256"/>
                </a:lnTo>
                <a:lnTo>
                  <a:pt x="2664" y="1870"/>
                </a:lnTo>
                <a:close/>
              </a:path>
              <a:path w="106679" h="3810">
                <a:moveTo>
                  <a:pt x="105140" y="0"/>
                </a:moveTo>
                <a:lnTo>
                  <a:pt x="46" y="0"/>
                </a:lnTo>
                <a:lnTo>
                  <a:pt x="0" y="207"/>
                </a:lnTo>
                <a:lnTo>
                  <a:pt x="105140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9533933" y="4362806"/>
            <a:ext cx="97790" cy="7620"/>
          </a:xfrm>
          <a:custGeom>
            <a:avLst/>
            <a:gdLst/>
            <a:ahLst/>
            <a:cxnLst/>
            <a:rect l="l" t="t" r="r" b="b"/>
            <a:pathLst>
              <a:path w="97790" h="7620">
                <a:moveTo>
                  <a:pt x="25" y="6719"/>
                </a:moveTo>
                <a:lnTo>
                  <a:pt x="63" y="7326"/>
                </a:lnTo>
                <a:lnTo>
                  <a:pt x="19469" y="7326"/>
                </a:lnTo>
                <a:lnTo>
                  <a:pt x="25" y="6719"/>
                </a:lnTo>
                <a:close/>
              </a:path>
              <a:path w="97790" h="7620">
                <a:moveTo>
                  <a:pt x="72" y="6719"/>
                </a:moveTo>
                <a:lnTo>
                  <a:pt x="19469" y="7326"/>
                </a:lnTo>
                <a:lnTo>
                  <a:pt x="97450" y="7326"/>
                </a:lnTo>
                <a:lnTo>
                  <a:pt x="72" y="6719"/>
                </a:lnTo>
                <a:close/>
              </a:path>
              <a:path w="97790" h="7620">
                <a:moveTo>
                  <a:pt x="38" y="4277"/>
                </a:moveTo>
                <a:lnTo>
                  <a:pt x="63" y="5698"/>
                </a:lnTo>
                <a:lnTo>
                  <a:pt x="45488" y="5698"/>
                </a:lnTo>
                <a:lnTo>
                  <a:pt x="38" y="4277"/>
                </a:lnTo>
                <a:close/>
              </a:path>
              <a:path w="97790" h="7620">
                <a:moveTo>
                  <a:pt x="85" y="4278"/>
                </a:moveTo>
                <a:lnTo>
                  <a:pt x="45488" y="5698"/>
                </a:lnTo>
                <a:lnTo>
                  <a:pt x="97450" y="5698"/>
                </a:lnTo>
                <a:lnTo>
                  <a:pt x="85" y="4278"/>
                </a:lnTo>
                <a:close/>
              </a:path>
              <a:path w="97790" h="7620">
                <a:moveTo>
                  <a:pt x="38" y="2649"/>
                </a:moveTo>
                <a:lnTo>
                  <a:pt x="63" y="4070"/>
                </a:lnTo>
                <a:lnTo>
                  <a:pt x="45463" y="4070"/>
                </a:lnTo>
                <a:lnTo>
                  <a:pt x="38" y="2649"/>
                </a:lnTo>
                <a:close/>
              </a:path>
              <a:path w="97790" h="7620">
                <a:moveTo>
                  <a:pt x="85" y="2649"/>
                </a:moveTo>
                <a:lnTo>
                  <a:pt x="45463" y="4070"/>
                </a:lnTo>
                <a:lnTo>
                  <a:pt x="97450" y="4070"/>
                </a:lnTo>
                <a:lnTo>
                  <a:pt x="85" y="2649"/>
                </a:lnTo>
                <a:close/>
              </a:path>
              <a:path w="97790" h="7620">
                <a:moveTo>
                  <a:pt x="97450" y="0"/>
                </a:moveTo>
                <a:lnTo>
                  <a:pt x="63" y="0"/>
                </a:lnTo>
                <a:lnTo>
                  <a:pt x="0" y="1021"/>
                </a:lnTo>
                <a:lnTo>
                  <a:pt x="97450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9824697" y="4362806"/>
            <a:ext cx="109220" cy="7620"/>
          </a:xfrm>
          <a:custGeom>
            <a:avLst/>
            <a:gdLst/>
            <a:ahLst/>
            <a:cxnLst/>
            <a:rect l="l" t="t" r="r" b="b"/>
            <a:pathLst>
              <a:path w="109220" h="7620">
                <a:moveTo>
                  <a:pt x="2125" y="6719"/>
                </a:moveTo>
                <a:lnTo>
                  <a:pt x="2161" y="7326"/>
                </a:lnTo>
                <a:lnTo>
                  <a:pt x="24502" y="7326"/>
                </a:lnTo>
                <a:lnTo>
                  <a:pt x="3913" y="6729"/>
                </a:lnTo>
                <a:lnTo>
                  <a:pt x="2125" y="6719"/>
                </a:lnTo>
                <a:close/>
              </a:path>
              <a:path w="109220" h="7620">
                <a:moveTo>
                  <a:pt x="3913" y="6729"/>
                </a:moveTo>
                <a:lnTo>
                  <a:pt x="24502" y="7326"/>
                </a:lnTo>
                <a:lnTo>
                  <a:pt x="108656" y="7326"/>
                </a:lnTo>
                <a:lnTo>
                  <a:pt x="3913" y="6729"/>
                </a:lnTo>
                <a:close/>
              </a:path>
              <a:path w="109220" h="7620">
                <a:moveTo>
                  <a:pt x="2137" y="4277"/>
                </a:moveTo>
                <a:lnTo>
                  <a:pt x="2161" y="5698"/>
                </a:lnTo>
                <a:lnTo>
                  <a:pt x="51831" y="5698"/>
                </a:lnTo>
                <a:lnTo>
                  <a:pt x="2137" y="4277"/>
                </a:lnTo>
                <a:close/>
              </a:path>
              <a:path w="109220" h="7620">
                <a:moveTo>
                  <a:pt x="2183" y="4277"/>
                </a:moveTo>
                <a:lnTo>
                  <a:pt x="51831" y="5698"/>
                </a:lnTo>
                <a:lnTo>
                  <a:pt x="106554" y="5698"/>
                </a:lnTo>
                <a:lnTo>
                  <a:pt x="2183" y="4277"/>
                </a:lnTo>
                <a:close/>
              </a:path>
              <a:path w="109220" h="7620">
                <a:moveTo>
                  <a:pt x="35" y="2649"/>
                </a:moveTo>
                <a:lnTo>
                  <a:pt x="59" y="4070"/>
                </a:lnTo>
                <a:lnTo>
                  <a:pt x="50825" y="4070"/>
                </a:lnTo>
                <a:lnTo>
                  <a:pt x="3949" y="2701"/>
                </a:lnTo>
                <a:lnTo>
                  <a:pt x="35" y="2649"/>
                </a:lnTo>
                <a:close/>
              </a:path>
              <a:path w="109220" h="7620">
                <a:moveTo>
                  <a:pt x="3949" y="2701"/>
                </a:moveTo>
                <a:lnTo>
                  <a:pt x="50825" y="4070"/>
                </a:lnTo>
                <a:lnTo>
                  <a:pt x="106554" y="4070"/>
                </a:lnTo>
                <a:lnTo>
                  <a:pt x="3949" y="2701"/>
                </a:lnTo>
                <a:close/>
              </a:path>
              <a:path w="109220" h="7620">
                <a:moveTo>
                  <a:pt x="105153" y="0"/>
                </a:moveTo>
                <a:lnTo>
                  <a:pt x="59" y="0"/>
                </a:lnTo>
                <a:lnTo>
                  <a:pt x="0" y="1022"/>
                </a:lnTo>
                <a:lnTo>
                  <a:pt x="105153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9533945" y="4372575"/>
            <a:ext cx="97790" cy="3810"/>
          </a:xfrm>
          <a:custGeom>
            <a:avLst/>
            <a:gdLst/>
            <a:ahLst/>
            <a:cxnLst/>
            <a:rect l="l" t="t" r="r" b="b"/>
            <a:pathLst>
              <a:path w="97790" h="3810">
                <a:moveTo>
                  <a:pt x="25" y="1835"/>
                </a:moveTo>
                <a:lnTo>
                  <a:pt x="50" y="3256"/>
                </a:lnTo>
                <a:lnTo>
                  <a:pt x="45487" y="3256"/>
                </a:lnTo>
                <a:lnTo>
                  <a:pt x="25" y="1835"/>
                </a:lnTo>
                <a:close/>
              </a:path>
              <a:path w="97790" h="3810">
                <a:moveTo>
                  <a:pt x="73" y="1835"/>
                </a:moveTo>
                <a:lnTo>
                  <a:pt x="45487" y="3256"/>
                </a:lnTo>
                <a:lnTo>
                  <a:pt x="97438" y="3256"/>
                </a:lnTo>
                <a:lnTo>
                  <a:pt x="73" y="1835"/>
                </a:lnTo>
                <a:close/>
              </a:path>
              <a:path w="97790" h="3810">
                <a:moveTo>
                  <a:pt x="97438" y="0"/>
                </a:moveTo>
                <a:lnTo>
                  <a:pt x="50" y="0"/>
                </a:lnTo>
                <a:lnTo>
                  <a:pt x="0" y="207"/>
                </a:lnTo>
                <a:lnTo>
                  <a:pt x="97438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9828212" y="4372575"/>
            <a:ext cx="106680" cy="3810"/>
          </a:xfrm>
          <a:custGeom>
            <a:avLst/>
            <a:gdLst/>
            <a:ahLst/>
            <a:cxnLst/>
            <a:rect l="l" t="t" r="r" b="b"/>
            <a:pathLst>
              <a:path w="106679" h="3810">
                <a:moveTo>
                  <a:pt x="24" y="1835"/>
                </a:moveTo>
                <a:lnTo>
                  <a:pt x="46" y="3256"/>
                </a:lnTo>
                <a:lnTo>
                  <a:pt x="50476" y="3256"/>
                </a:lnTo>
                <a:lnTo>
                  <a:pt x="2664" y="1870"/>
                </a:lnTo>
                <a:lnTo>
                  <a:pt x="24" y="1835"/>
                </a:lnTo>
                <a:close/>
              </a:path>
              <a:path w="106679" h="3810">
                <a:moveTo>
                  <a:pt x="2664" y="1870"/>
                </a:moveTo>
                <a:lnTo>
                  <a:pt x="50476" y="3256"/>
                </a:lnTo>
                <a:lnTo>
                  <a:pt x="106542" y="3256"/>
                </a:lnTo>
                <a:lnTo>
                  <a:pt x="2664" y="1870"/>
                </a:lnTo>
                <a:close/>
              </a:path>
              <a:path w="106679" h="3810">
                <a:moveTo>
                  <a:pt x="105140" y="0"/>
                </a:moveTo>
                <a:lnTo>
                  <a:pt x="46" y="0"/>
                </a:lnTo>
                <a:lnTo>
                  <a:pt x="0" y="207"/>
                </a:lnTo>
                <a:lnTo>
                  <a:pt x="105140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9533933" y="4377459"/>
            <a:ext cx="97790" cy="7620"/>
          </a:xfrm>
          <a:custGeom>
            <a:avLst/>
            <a:gdLst/>
            <a:ahLst/>
            <a:cxnLst/>
            <a:rect l="l" t="t" r="r" b="b"/>
            <a:pathLst>
              <a:path w="97790" h="7620">
                <a:moveTo>
                  <a:pt x="38" y="5905"/>
                </a:moveTo>
                <a:lnTo>
                  <a:pt x="63" y="7325"/>
                </a:lnTo>
                <a:lnTo>
                  <a:pt x="45499" y="7325"/>
                </a:lnTo>
                <a:lnTo>
                  <a:pt x="38" y="5905"/>
                </a:lnTo>
                <a:close/>
              </a:path>
              <a:path w="97790" h="7620">
                <a:moveTo>
                  <a:pt x="161" y="5907"/>
                </a:moveTo>
                <a:lnTo>
                  <a:pt x="45499" y="7325"/>
                </a:lnTo>
                <a:lnTo>
                  <a:pt x="97450" y="7325"/>
                </a:lnTo>
                <a:lnTo>
                  <a:pt x="161" y="5907"/>
                </a:lnTo>
                <a:close/>
              </a:path>
              <a:path w="97790" h="7620">
                <a:moveTo>
                  <a:pt x="38" y="4277"/>
                </a:moveTo>
                <a:lnTo>
                  <a:pt x="63" y="5698"/>
                </a:lnTo>
                <a:lnTo>
                  <a:pt x="45503" y="5698"/>
                </a:lnTo>
                <a:lnTo>
                  <a:pt x="38" y="4277"/>
                </a:lnTo>
                <a:close/>
              </a:path>
              <a:path w="97790" h="7620">
                <a:moveTo>
                  <a:pt x="161" y="4279"/>
                </a:moveTo>
                <a:lnTo>
                  <a:pt x="45503" y="5698"/>
                </a:lnTo>
                <a:lnTo>
                  <a:pt x="97450" y="5698"/>
                </a:lnTo>
                <a:lnTo>
                  <a:pt x="161" y="4279"/>
                </a:lnTo>
                <a:close/>
              </a:path>
              <a:path w="97790" h="7620">
                <a:moveTo>
                  <a:pt x="38" y="2649"/>
                </a:moveTo>
                <a:lnTo>
                  <a:pt x="63" y="4070"/>
                </a:lnTo>
                <a:lnTo>
                  <a:pt x="45503" y="4070"/>
                </a:lnTo>
                <a:lnTo>
                  <a:pt x="38" y="2649"/>
                </a:lnTo>
                <a:close/>
              </a:path>
              <a:path w="97790" h="7620">
                <a:moveTo>
                  <a:pt x="161" y="2651"/>
                </a:moveTo>
                <a:lnTo>
                  <a:pt x="45503" y="4070"/>
                </a:lnTo>
                <a:lnTo>
                  <a:pt x="97450" y="4070"/>
                </a:lnTo>
                <a:lnTo>
                  <a:pt x="161" y="2651"/>
                </a:lnTo>
                <a:close/>
              </a:path>
              <a:path w="97790" h="7620">
                <a:moveTo>
                  <a:pt x="97450" y="0"/>
                </a:moveTo>
                <a:lnTo>
                  <a:pt x="63" y="0"/>
                </a:lnTo>
                <a:lnTo>
                  <a:pt x="0" y="1019"/>
                </a:lnTo>
                <a:lnTo>
                  <a:pt x="97450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9829601" y="4377459"/>
            <a:ext cx="107950" cy="7620"/>
          </a:xfrm>
          <a:custGeom>
            <a:avLst/>
            <a:gdLst/>
            <a:ahLst/>
            <a:cxnLst/>
            <a:rect l="l" t="t" r="r" b="b"/>
            <a:pathLst>
              <a:path w="107950" h="7620">
                <a:moveTo>
                  <a:pt x="1437" y="5905"/>
                </a:moveTo>
                <a:lnTo>
                  <a:pt x="1460" y="7325"/>
                </a:lnTo>
                <a:lnTo>
                  <a:pt x="52243" y="7325"/>
                </a:lnTo>
                <a:lnTo>
                  <a:pt x="5427" y="5958"/>
                </a:lnTo>
                <a:lnTo>
                  <a:pt x="1437" y="5905"/>
                </a:lnTo>
                <a:close/>
              </a:path>
              <a:path w="107950" h="7620">
                <a:moveTo>
                  <a:pt x="5427" y="5958"/>
                </a:moveTo>
                <a:lnTo>
                  <a:pt x="52243" y="7325"/>
                </a:lnTo>
                <a:lnTo>
                  <a:pt x="107955" y="7325"/>
                </a:lnTo>
                <a:lnTo>
                  <a:pt x="5427" y="5958"/>
                </a:lnTo>
                <a:close/>
              </a:path>
              <a:path w="107950" h="7620">
                <a:moveTo>
                  <a:pt x="1436" y="4277"/>
                </a:moveTo>
                <a:lnTo>
                  <a:pt x="1460" y="5698"/>
                </a:lnTo>
                <a:lnTo>
                  <a:pt x="51148" y="5698"/>
                </a:lnTo>
                <a:lnTo>
                  <a:pt x="1436" y="4277"/>
                </a:lnTo>
                <a:close/>
              </a:path>
              <a:path w="107950" h="7620">
                <a:moveTo>
                  <a:pt x="1566" y="4279"/>
                </a:moveTo>
                <a:lnTo>
                  <a:pt x="51148" y="5698"/>
                </a:lnTo>
                <a:lnTo>
                  <a:pt x="106554" y="5698"/>
                </a:lnTo>
                <a:lnTo>
                  <a:pt x="1566" y="4279"/>
                </a:lnTo>
                <a:close/>
              </a:path>
              <a:path w="107950" h="7620">
                <a:moveTo>
                  <a:pt x="35" y="2649"/>
                </a:moveTo>
                <a:lnTo>
                  <a:pt x="59" y="4070"/>
                </a:lnTo>
                <a:lnTo>
                  <a:pt x="50494" y="4070"/>
                </a:lnTo>
                <a:lnTo>
                  <a:pt x="2755" y="2685"/>
                </a:lnTo>
                <a:lnTo>
                  <a:pt x="35" y="2649"/>
                </a:lnTo>
                <a:close/>
              </a:path>
              <a:path w="107950" h="7620">
                <a:moveTo>
                  <a:pt x="2755" y="2685"/>
                </a:moveTo>
                <a:lnTo>
                  <a:pt x="50494" y="4070"/>
                </a:lnTo>
                <a:lnTo>
                  <a:pt x="106554" y="4070"/>
                </a:lnTo>
                <a:lnTo>
                  <a:pt x="2755" y="2685"/>
                </a:lnTo>
                <a:close/>
              </a:path>
              <a:path w="107950" h="7620">
                <a:moveTo>
                  <a:pt x="105153" y="0"/>
                </a:moveTo>
                <a:lnTo>
                  <a:pt x="59" y="0"/>
                </a:lnTo>
                <a:lnTo>
                  <a:pt x="0" y="1021"/>
                </a:lnTo>
                <a:lnTo>
                  <a:pt x="105153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9533933" y="4386413"/>
            <a:ext cx="97790" cy="4445"/>
          </a:xfrm>
          <a:custGeom>
            <a:avLst/>
            <a:gdLst/>
            <a:ahLst/>
            <a:cxnLst/>
            <a:rect l="l" t="t" r="r" b="b"/>
            <a:pathLst>
              <a:path w="97790" h="4445">
                <a:moveTo>
                  <a:pt x="38" y="2649"/>
                </a:moveTo>
                <a:lnTo>
                  <a:pt x="63" y="4070"/>
                </a:lnTo>
                <a:lnTo>
                  <a:pt x="45499" y="4070"/>
                </a:lnTo>
                <a:lnTo>
                  <a:pt x="38" y="2649"/>
                </a:lnTo>
                <a:close/>
              </a:path>
              <a:path w="97790" h="4445">
                <a:moveTo>
                  <a:pt x="85" y="2649"/>
                </a:moveTo>
                <a:lnTo>
                  <a:pt x="45499" y="4070"/>
                </a:lnTo>
                <a:lnTo>
                  <a:pt x="97450" y="4070"/>
                </a:lnTo>
                <a:lnTo>
                  <a:pt x="85" y="2649"/>
                </a:lnTo>
                <a:close/>
              </a:path>
              <a:path w="97790" h="4445">
                <a:moveTo>
                  <a:pt x="97450" y="0"/>
                </a:moveTo>
                <a:lnTo>
                  <a:pt x="63" y="0"/>
                </a:lnTo>
                <a:lnTo>
                  <a:pt x="0" y="1021"/>
                </a:lnTo>
                <a:lnTo>
                  <a:pt x="97450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9833104" y="4386413"/>
            <a:ext cx="106045" cy="4445"/>
          </a:xfrm>
          <a:custGeom>
            <a:avLst/>
            <a:gdLst/>
            <a:ahLst/>
            <a:cxnLst/>
            <a:rect l="l" t="t" r="r" b="b"/>
            <a:pathLst>
              <a:path w="106045" h="4445">
                <a:moveTo>
                  <a:pt x="35" y="2649"/>
                </a:moveTo>
                <a:lnTo>
                  <a:pt x="59" y="4070"/>
                </a:lnTo>
                <a:lnTo>
                  <a:pt x="50161" y="4070"/>
                </a:lnTo>
                <a:lnTo>
                  <a:pt x="2675" y="2684"/>
                </a:lnTo>
                <a:lnTo>
                  <a:pt x="35" y="2649"/>
                </a:lnTo>
                <a:close/>
              </a:path>
              <a:path w="106045" h="4445">
                <a:moveTo>
                  <a:pt x="2675" y="2684"/>
                </a:moveTo>
                <a:lnTo>
                  <a:pt x="50161" y="4070"/>
                </a:lnTo>
                <a:lnTo>
                  <a:pt x="105854" y="4070"/>
                </a:lnTo>
                <a:lnTo>
                  <a:pt x="2675" y="2684"/>
                </a:lnTo>
                <a:close/>
              </a:path>
              <a:path w="106045" h="4445">
                <a:moveTo>
                  <a:pt x="104452" y="0"/>
                </a:moveTo>
                <a:lnTo>
                  <a:pt x="59" y="0"/>
                </a:lnTo>
                <a:lnTo>
                  <a:pt x="0" y="1022"/>
                </a:lnTo>
                <a:lnTo>
                  <a:pt x="104452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9533933" y="4392112"/>
            <a:ext cx="97790" cy="7620"/>
          </a:xfrm>
          <a:custGeom>
            <a:avLst/>
            <a:gdLst/>
            <a:ahLst/>
            <a:cxnLst/>
            <a:rect l="l" t="t" r="r" b="b"/>
            <a:pathLst>
              <a:path w="97790" h="7620">
                <a:moveTo>
                  <a:pt x="38" y="5905"/>
                </a:moveTo>
                <a:lnTo>
                  <a:pt x="63" y="7326"/>
                </a:lnTo>
                <a:lnTo>
                  <a:pt x="45499" y="7326"/>
                </a:lnTo>
                <a:lnTo>
                  <a:pt x="38" y="5905"/>
                </a:lnTo>
                <a:close/>
              </a:path>
              <a:path w="97790" h="7620">
                <a:moveTo>
                  <a:pt x="85" y="5906"/>
                </a:moveTo>
                <a:lnTo>
                  <a:pt x="45499" y="7326"/>
                </a:lnTo>
                <a:lnTo>
                  <a:pt x="97450" y="7326"/>
                </a:lnTo>
                <a:lnTo>
                  <a:pt x="85" y="5906"/>
                </a:lnTo>
                <a:close/>
              </a:path>
              <a:path w="97790" h="7620">
                <a:moveTo>
                  <a:pt x="38" y="4277"/>
                </a:moveTo>
                <a:lnTo>
                  <a:pt x="63" y="5698"/>
                </a:lnTo>
                <a:lnTo>
                  <a:pt x="45463" y="5698"/>
                </a:lnTo>
                <a:lnTo>
                  <a:pt x="38" y="4277"/>
                </a:lnTo>
                <a:close/>
              </a:path>
              <a:path w="97790" h="7620">
                <a:moveTo>
                  <a:pt x="85" y="4278"/>
                </a:moveTo>
                <a:lnTo>
                  <a:pt x="45463" y="5698"/>
                </a:lnTo>
                <a:lnTo>
                  <a:pt x="97450" y="5698"/>
                </a:lnTo>
                <a:lnTo>
                  <a:pt x="85" y="4278"/>
                </a:lnTo>
                <a:close/>
              </a:path>
              <a:path w="97790" h="7620">
                <a:moveTo>
                  <a:pt x="38" y="2649"/>
                </a:moveTo>
                <a:lnTo>
                  <a:pt x="63" y="4070"/>
                </a:lnTo>
                <a:lnTo>
                  <a:pt x="45463" y="4070"/>
                </a:lnTo>
                <a:lnTo>
                  <a:pt x="38" y="2649"/>
                </a:lnTo>
                <a:close/>
              </a:path>
              <a:path w="97790" h="7620">
                <a:moveTo>
                  <a:pt x="85" y="2649"/>
                </a:moveTo>
                <a:lnTo>
                  <a:pt x="45463" y="4070"/>
                </a:lnTo>
                <a:lnTo>
                  <a:pt x="97450" y="4070"/>
                </a:lnTo>
                <a:lnTo>
                  <a:pt x="85" y="2649"/>
                </a:lnTo>
                <a:close/>
              </a:path>
              <a:path w="97790" h="7620">
                <a:moveTo>
                  <a:pt x="97450" y="0"/>
                </a:moveTo>
                <a:lnTo>
                  <a:pt x="63" y="0"/>
                </a:lnTo>
                <a:lnTo>
                  <a:pt x="0" y="1021"/>
                </a:lnTo>
                <a:lnTo>
                  <a:pt x="97450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9834505" y="4392112"/>
            <a:ext cx="107950" cy="7620"/>
          </a:xfrm>
          <a:custGeom>
            <a:avLst/>
            <a:gdLst/>
            <a:ahLst/>
            <a:cxnLst/>
            <a:rect l="l" t="t" r="r" b="b"/>
            <a:pathLst>
              <a:path w="107950" h="7620">
                <a:moveTo>
                  <a:pt x="1437" y="5905"/>
                </a:moveTo>
                <a:lnTo>
                  <a:pt x="1461" y="7326"/>
                </a:lnTo>
                <a:lnTo>
                  <a:pt x="51889" y="7326"/>
                </a:lnTo>
                <a:lnTo>
                  <a:pt x="4077" y="5940"/>
                </a:lnTo>
                <a:lnTo>
                  <a:pt x="1437" y="5905"/>
                </a:lnTo>
                <a:close/>
              </a:path>
              <a:path w="107950" h="7620">
                <a:moveTo>
                  <a:pt x="4077" y="5940"/>
                </a:moveTo>
                <a:lnTo>
                  <a:pt x="51889" y="7326"/>
                </a:lnTo>
                <a:lnTo>
                  <a:pt x="107956" y="7326"/>
                </a:lnTo>
                <a:lnTo>
                  <a:pt x="4077" y="5940"/>
                </a:lnTo>
                <a:close/>
              </a:path>
              <a:path w="107950" h="7620">
                <a:moveTo>
                  <a:pt x="1437" y="4277"/>
                </a:moveTo>
                <a:lnTo>
                  <a:pt x="1461" y="5698"/>
                </a:lnTo>
                <a:lnTo>
                  <a:pt x="51104" y="5698"/>
                </a:lnTo>
                <a:lnTo>
                  <a:pt x="1437" y="4277"/>
                </a:lnTo>
                <a:close/>
              </a:path>
              <a:path w="107950" h="7620">
                <a:moveTo>
                  <a:pt x="1483" y="4277"/>
                </a:moveTo>
                <a:lnTo>
                  <a:pt x="51104" y="5698"/>
                </a:lnTo>
                <a:lnTo>
                  <a:pt x="106555" y="5698"/>
                </a:lnTo>
                <a:lnTo>
                  <a:pt x="1483" y="4277"/>
                </a:lnTo>
                <a:close/>
              </a:path>
              <a:path w="107950" h="7620">
                <a:moveTo>
                  <a:pt x="36" y="2649"/>
                </a:moveTo>
                <a:lnTo>
                  <a:pt x="59" y="4070"/>
                </a:lnTo>
                <a:lnTo>
                  <a:pt x="50451" y="4070"/>
                </a:lnTo>
                <a:lnTo>
                  <a:pt x="2675" y="2684"/>
                </a:lnTo>
                <a:lnTo>
                  <a:pt x="36" y="2649"/>
                </a:lnTo>
                <a:close/>
              </a:path>
              <a:path w="107950" h="7620">
                <a:moveTo>
                  <a:pt x="2675" y="2684"/>
                </a:moveTo>
                <a:lnTo>
                  <a:pt x="50451" y="4070"/>
                </a:lnTo>
                <a:lnTo>
                  <a:pt x="106555" y="4070"/>
                </a:lnTo>
                <a:lnTo>
                  <a:pt x="2675" y="2684"/>
                </a:lnTo>
                <a:close/>
              </a:path>
              <a:path w="107950" h="7620">
                <a:moveTo>
                  <a:pt x="104453" y="0"/>
                </a:moveTo>
                <a:lnTo>
                  <a:pt x="59" y="0"/>
                </a:lnTo>
                <a:lnTo>
                  <a:pt x="0" y="1022"/>
                </a:lnTo>
                <a:lnTo>
                  <a:pt x="104453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9533933" y="4401067"/>
            <a:ext cx="97790" cy="5715"/>
          </a:xfrm>
          <a:custGeom>
            <a:avLst/>
            <a:gdLst/>
            <a:ahLst/>
            <a:cxnLst/>
            <a:rect l="l" t="t" r="r" b="b"/>
            <a:pathLst>
              <a:path w="97790" h="5714">
                <a:moveTo>
                  <a:pt x="38" y="4277"/>
                </a:moveTo>
                <a:lnTo>
                  <a:pt x="63" y="5698"/>
                </a:lnTo>
                <a:lnTo>
                  <a:pt x="45499" y="5698"/>
                </a:lnTo>
                <a:lnTo>
                  <a:pt x="38" y="4277"/>
                </a:lnTo>
                <a:close/>
              </a:path>
              <a:path w="97790" h="5714">
                <a:moveTo>
                  <a:pt x="85" y="4278"/>
                </a:moveTo>
                <a:lnTo>
                  <a:pt x="45499" y="5698"/>
                </a:lnTo>
                <a:lnTo>
                  <a:pt x="97450" y="5698"/>
                </a:lnTo>
                <a:lnTo>
                  <a:pt x="85" y="4278"/>
                </a:lnTo>
                <a:close/>
              </a:path>
              <a:path w="97790" h="5714">
                <a:moveTo>
                  <a:pt x="38" y="2649"/>
                </a:moveTo>
                <a:lnTo>
                  <a:pt x="63" y="4070"/>
                </a:lnTo>
                <a:lnTo>
                  <a:pt x="45463" y="4070"/>
                </a:lnTo>
                <a:lnTo>
                  <a:pt x="38" y="2649"/>
                </a:lnTo>
                <a:close/>
              </a:path>
              <a:path w="97790" h="5714">
                <a:moveTo>
                  <a:pt x="85" y="2649"/>
                </a:moveTo>
                <a:lnTo>
                  <a:pt x="45463" y="4070"/>
                </a:lnTo>
                <a:lnTo>
                  <a:pt x="97450" y="4070"/>
                </a:lnTo>
                <a:lnTo>
                  <a:pt x="85" y="2649"/>
                </a:lnTo>
                <a:close/>
              </a:path>
              <a:path w="97790" h="5714">
                <a:moveTo>
                  <a:pt x="97450" y="0"/>
                </a:moveTo>
                <a:lnTo>
                  <a:pt x="63" y="0"/>
                </a:lnTo>
                <a:lnTo>
                  <a:pt x="0" y="1021"/>
                </a:lnTo>
                <a:lnTo>
                  <a:pt x="97450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9837308" y="4401067"/>
            <a:ext cx="106680" cy="5715"/>
          </a:xfrm>
          <a:custGeom>
            <a:avLst/>
            <a:gdLst/>
            <a:ahLst/>
            <a:cxnLst/>
            <a:rect l="l" t="t" r="r" b="b"/>
            <a:pathLst>
              <a:path w="106679" h="5714">
                <a:moveTo>
                  <a:pt x="2137" y="4277"/>
                </a:moveTo>
                <a:lnTo>
                  <a:pt x="2161" y="5698"/>
                </a:lnTo>
                <a:lnTo>
                  <a:pt x="51515" y="5698"/>
                </a:lnTo>
                <a:lnTo>
                  <a:pt x="2137" y="4277"/>
                </a:lnTo>
                <a:close/>
              </a:path>
              <a:path w="106679" h="5714">
                <a:moveTo>
                  <a:pt x="2183" y="4277"/>
                </a:moveTo>
                <a:lnTo>
                  <a:pt x="51515" y="5698"/>
                </a:lnTo>
                <a:lnTo>
                  <a:pt x="106554" y="5698"/>
                </a:lnTo>
                <a:lnTo>
                  <a:pt x="2183" y="4277"/>
                </a:lnTo>
                <a:close/>
              </a:path>
              <a:path w="106679" h="5714">
                <a:moveTo>
                  <a:pt x="36" y="2649"/>
                </a:moveTo>
                <a:lnTo>
                  <a:pt x="59" y="4070"/>
                </a:lnTo>
                <a:lnTo>
                  <a:pt x="50825" y="4070"/>
                </a:lnTo>
                <a:lnTo>
                  <a:pt x="3948" y="2701"/>
                </a:lnTo>
                <a:lnTo>
                  <a:pt x="36" y="2649"/>
                </a:lnTo>
                <a:close/>
              </a:path>
              <a:path w="106679" h="5714">
                <a:moveTo>
                  <a:pt x="3948" y="2701"/>
                </a:moveTo>
                <a:lnTo>
                  <a:pt x="50825" y="4070"/>
                </a:lnTo>
                <a:lnTo>
                  <a:pt x="106554" y="4070"/>
                </a:lnTo>
                <a:lnTo>
                  <a:pt x="3948" y="2701"/>
                </a:lnTo>
                <a:close/>
              </a:path>
              <a:path w="106679" h="5714">
                <a:moveTo>
                  <a:pt x="105153" y="0"/>
                </a:moveTo>
                <a:lnTo>
                  <a:pt x="59" y="0"/>
                </a:lnTo>
                <a:lnTo>
                  <a:pt x="0" y="1022"/>
                </a:lnTo>
                <a:lnTo>
                  <a:pt x="105153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9533933" y="4408393"/>
            <a:ext cx="97790" cy="5715"/>
          </a:xfrm>
          <a:custGeom>
            <a:avLst/>
            <a:gdLst/>
            <a:ahLst/>
            <a:cxnLst/>
            <a:rect l="l" t="t" r="r" b="b"/>
            <a:pathLst>
              <a:path w="97790" h="5714">
                <a:moveTo>
                  <a:pt x="38" y="4277"/>
                </a:moveTo>
                <a:lnTo>
                  <a:pt x="63" y="5698"/>
                </a:lnTo>
                <a:lnTo>
                  <a:pt x="45499" y="5698"/>
                </a:lnTo>
                <a:lnTo>
                  <a:pt x="38" y="4277"/>
                </a:lnTo>
                <a:close/>
              </a:path>
              <a:path w="97790" h="5714">
                <a:moveTo>
                  <a:pt x="85" y="4278"/>
                </a:moveTo>
                <a:lnTo>
                  <a:pt x="45499" y="5698"/>
                </a:lnTo>
                <a:lnTo>
                  <a:pt x="97450" y="5698"/>
                </a:lnTo>
                <a:lnTo>
                  <a:pt x="85" y="4278"/>
                </a:lnTo>
                <a:close/>
              </a:path>
              <a:path w="97790" h="5714">
                <a:moveTo>
                  <a:pt x="38" y="2649"/>
                </a:moveTo>
                <a:lnTo>
                  <a:pt x="63" y="4070"/>
                </a:lnTo>
                <a:lnTo>
                  <a:pt x="45463" y="4070"/>
                </a:lnTo>
                <a:lnTo>
                  <a:pt x="38" y="2649"/>
                </a:lnTo>
                <a:close/>
              </a:path>
              <a:path w="97790" h="5714">
                <a:moveTo>
                  <a:pt x="85" y="2649"/>
                </a:moveTo>
                <a:lnTo>
                  <a:pt x="45463" y="4070"/>
                </a:lnTo>
                <a:lnTo>
                  <a:pt x="97450" y="4070"/>
                </a:lnTo>
                <a:lnTo>
                  <a:pt x="85" y="2649"/>
                </a:lnTo>
                <a:close/>
              </a:path>
              <a:path w="97790" h="5714">
                <a:moveTo>
                  <a:pt x="97450" y="0"/>
                </a:moveTo>
                <a:lnTo>
                  <a:pt x="63" y="0"/>
                </a:lnTo>
                <a:lnTo>
                  <a:pt x="0" y="1021"/>
                </a:lnTo>
                <a:lnTo>
                  <a:pt x="97450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9839411" y="4408393"/>
            <a:ext cx="107950" cy="5715"/>
          </a:xfrm>
          <a:custGeom>
            <a:avLst/>
            <a:gdLst/>
            <a:ahLst/>
            <a:cxnLst/>
            <a:rect l="l" t="t" r="r" b="b"/>
            <a:pathLst>
              <a:path w="107950" h="5714">
                <a:moveTo>
                  <a:pt x="1436" y="4277"/>
                </a:moveTo>
                <a:lnTo>
                  <a:pt x="1459" y="5698"/>
                </a:lnTo>
                <a:lnTo>
                  <a:pt x="51888" y="5698"/>
                </a:lnTo>
                <a:lnTo>
                  <a:pt x="4076" y="4312"/>
                </a:lnTo>
                <a:lnTo>
                  <a:pt x="1436" y="4277"/>
                </a:lnTo>
                <a:close/>
              </a:path>
              <a:path w="107950" h="5714">
                <a:moveTo>
                  <a:pt x="4076" y="4312"/>
                </a:moveTo>
                <a:lnTo>
                  <a:pt x="51888" y="5698"/>
                </a:lnTo>
                <a:lnTo>
                  <a:pt x="107955" y="5698"/>
                </a:lnTo>
                <a:lnTo>
                  <a:pt x="4076" y="4312"/>
                </a:lnTo>
                <a:close/>
              </a:path>
              <a:path w="107950" h="5714">
                <a:moveTo>
                  <a:pt x="1436" y="2649"/>
                </a:moveTo>
                <a:lnTo>
                  <a:pt x="1459" y="4070"/>
                </a:lnTo>
                <a:lnTo>
                  <a:pt x="51102" y="4070"/>
                </a:lnTo>
                <a:lnTo>
                  <a:pt x="1436" y="2649"/>
                </a:lnTo>
                <a:close/>
              </a:path>
              <a:path w="107950" h="5714">
                <a:moveTo>
                  <a:pt x="1479" y="2649"/>
                </a:moveTo>
                <a:lnTo>
                  <a:pt x="51102" y="4070"/>
                </a:lnTo>
                <a:lnTo>
                  <a:pt x="105853" y="4070"/>
                </a:lnTo>
                <a:lnTo>
                  <a:pt x="1479" y="2649"/>
                </a:lnTo>
                <a:close/>
              </a:path>
              <a:path w="107950" h="5714">
                <a:moveTo>
                  <a:pt x="105853" y="0"/>
                </a:moveTo>
                <a:lnTo>
                  <a:pt x="58" y="0"/>
                </a:lnTo>
                <a:lnTo>
                  <a:pt x="0" y="1022"/>
                </a:lnTo>
                <a:lnTo>
                  <a:pt x="105853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9533933" y="4415720"/>
            <a:ext cx="97790" cy="5715"/>
          </a:xfrm>
          <a:custGeom>
            <a:avLst/>
            <a:gdLst/>
            <a:ahLst/>
            <a:cxnLst/>
            <a:rect l="l" t="t" r="r" b="b"/>
            <a:pathLst>
              <a:path w="97790" h="5714">
                <a:moveTo>
                  <a:pt x="38" y="4277"/>
                </a:moveTo>
                <a:lnTo>
                  <a:pt x="63" y="5698"/>
                </a:lnTo>
                <a:lnTo>
                  <a:pt x="45499" y="5698"/>
                </a:lnTo>
                <a:lnTo>
                  <a:pt x="38" y="4277"/>
                </a:lnTo>
                <a:close/>
              </a:path>
              <a:path w="97790" h="5714">
                <a:moveTo>
                  <a:pt x="85" y="4278"/>
                </a:moveTo>
                <a:lnTo>
                  <a:pt x="45499" y="5698"/>
                </a:lnTo>
                <a:lnTo>
                  <a:pt x="97450" y="5698"/>
                </a:lnTo>
                <a:lnTo>
                  <a:pt x="85" y="4278"/>
                </a:lnTo>
                <a:close/>
              </a:path>
              <a:path w="97790" h="5714">
                <a:moveTo>
                  <a:pt x="38" y="2649"/>
                </a:moveTo>
                <a:lnTo>
                  <a:pt x="63" y="4070"/>
                </a:lnTo>
                <a:lnTo>
                  <a:pt x="45463" y="4070"/>
                </a:lnTo>
                <a:lnTo>
                  <a:pt x="38" y="2649"/>
                </a:lnTo>
                <a:close/>
              </a:path>
              <a:path w="97790" h="5714">
                <a:moveTo>
                  <a:pt x="85" y="2649"/>
                </a:moveTo>
                <a:lnTo>
                  <a:pt x="45463" y="4070"/>
                </a:lnTo>
                <a:lnTo>
                  <a:pt x="97450" y="4070"/>
                </a:lnTo>
                <a:lnTo>
                  <a:pt x="85" y="2649"/>
                </a:lnTo>
                <a:close/>
              </a:path>
              <a:path w="97790" h="5714">
                <a:moveTo>
                  <a:pt x="97450" y="0"/>
                </a:moveTo>
                <a:lnTo>
                  <a:pt x="63" y="0"/>
                </a:lnTo>
                <a:lnTo>
                  <a:pt x="0" y="1021"/>
                </a:lnTo>
                <a:lnTo>
                  <a:pt x="97450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9842213" y="4415720"/>
            <a:ext cx="106680" cy="5715"/>
          </a:xfrm>
          <a:custGeom>
            <a:avLst/>
            <a:gdLst/>
            <a:ahLst/>
            <a:cxnLst/>
            <a:rect l="l" t="t" r="r" b="b"/>
            <a:pathLst>
              <a:path w="106679" h="5714">
                <a:moveTo>
                  <a:pt x="1436" y="4277"/>
                </a:moveTo>
                <a:lnTo>
                  <a:pt x="1460" y="5698"/>
                </a:lnTo>
                <a:lnTo>
                  <a:pt x="51140" y="5698"/>
                </a:lnTo>
                <a:lnTo>
                  <a:pt x="1436" y="4277"/>
                </a:lnTo>
                <a:close/>
              </a:path>
              <a:path w="106679" h="5714">
                <a:moveTo>
                  <a:pt x="1482" y="4277"/>
                </a:moveTo>
                <a:lnTo>
                  <a:pt x="51140" y="5698"/>
                </a:lnTo>
                <a:lnTo>
                  <a:pt x="106554" y="5698"/>
                </a:lnTo>
                <a:lnTo>
                  <a:pt x="1482" y="4277"/>
                </a:lnTo>
                <a:close/>
              </a:path>
              <a:path w="106679" h="5714">
                <a:moveTo>
                  <a:pt x="35" y="2649"/>
                </a:moveTo>
                <a:lnTo>
                  <a:pt x="59" y="4070"/>
                </a:lnTo>
                <a:lnTo>
                  <a:pt x="50451" y="4070"/>
                </a:lnTo>
                <a:lnTo>
                  <a:pt x="2673" y="2684"/>
                </a:lnTo>
                <a:lnTo>
                  <a:pt x="35" y="2649"/>
                </a:lnTo>
                <a:close/>
              </a:path>
              <a:path w="106679" h="5714">
                <a:moveTo>
                  <a:pt x="2673" y="2684"/>
                </a:moveTo>
                <a:lnTo>
                  <a:pt x="50451" y="4070"/>
                </a:lnTo>
                <a:lnTo>
                  <a:pt x="106554" y="4070"/>
                </a:lnTo>
                <a:lnTo>
                  <a:pt x="2673" y="2684"/>
                </a:lnTo>
                <a:close/>
              </a:path>
              <a:path w="106679" h="5714">
                <a:moveTo>
                  <a:pt x="105153" y="0"/>
                </a:moveTo>
                <a:lnTo>
                  <a:pt x="59" y="0"/>
                </a:lnTo>
                <a:lnTo>
                  <a:pt x="0" y="1022"/>
                </a:lnTo>
                <a:lnTo>
                  <a:pt x="105153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9533933" y="4423046"/>
            <a:ext cx="97790" cy="5715"/>
          </a:xfrm>
          <a:custGeom>
            <a:avLst/>
            <a:gdLst/>
            <a:ahLst/>
            <a:cxnLst/>
            <a:rect l="l" t="t" r="r" b="b"/>
            <a:pathLst>
              <a:path w="97790" h="5714">
                <a:moveTo>
                  <a:pt x="38" y="4277"/>
                </a:moveTo>
                <a:lnTo>
                  <a:pt x="63" y="5698"/>
                </a:lnTo>
                <a:lnTo>
                  <a:pt x="45499" y="5698"/>
                </a:lnTo>
                <a:lnTo>
                  <a:pt x="38" y="4277"/>
                </a:lnTo>
                <a:close/>
              </a:path>
              <a:path w="97790" h="5714">
                <a:moveTo>
                  <a:pt x="85" y="4278"/>
                </a:moveTo>
                <a:lnTo>
                  <a:pt x="45499" y="5698"/>
                </a:lnTo>
                <a:lnTo>
                  <a:pt x="97450" y="5698"/>
                </a:lnTo>
                <a:lnTo>
                  <a:pt x="85" y="4278"/>
                </a:lnTo>
                <a:close/>
              </a:path>
              <a:path w="97790" h="5714">
                <a:moveTo>
                  <a:pt x="38" y="2649"/>
                </a:moveTo>
                <a:lnTo>
                  <a:pt x="63" y="4070"/>
                </a:lnTo>
                <a:lnTo>
                  <a:pt x="45482" y="4070"/>
                </a:lnTo>
                <a:lnTo>
                  <a:pt x="38" y="2649"/>
                </a:lnTo>
                <a:close/>
              </a:path>
              <a:path w="97790" h="5714">
                <a:moveTo>
                  <a:pt x="85" y="2649"/>
                </a:moveTo>
                <a:lnTo>
                  <a:pt x="45482" y="4070"/>
                </a:lnTo>
                <a:lnTo>
                  <a:pt x="97450" y="4070"/>
                </a:lnTo>
                <a:lnTo>
                  <a:pt x="85" y="2649"/>
                </a:lnTo>
                <a:close/>
              </a:path>
              <a:path w="97790" h="5714">
                <a:moveTo>
                  <a:pt x="97450" y="0"/>
                </a:moveTo>
                <a:lnTo>
                  <a:pt x="63" y="0"/>
                </a:lnTo>
                <a:lnTo>
                  <a:pt x="0" y="1021"/>
                </a:lnTo>
                <a:lnTo>
                  <a:pt x="97450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9843615" y="4423046"/>
            <a:ext cx="107950" cy="5715"/>
          </a:xfrm>
          <a:custGeom>
            <a:avLst/>
            <a:gdLst/>
            <a:ahLst/>
            <a:cxnLst/>
            <a:rect l="l" t="t" r="r" b="b"/>
            <a:pathLst>
              <a:path w="107950" h="5714">
                <a:moveTo>
                  <a:pt x="2137" y="4277"/>
                </a:moveTo>
                <a:lnTo>
                  <a:pt x="2160" y="5698"/>
                </a:lnTo>
                <a:lnTo>
                  <a:pt x="52262" y="5698"/>
                </a:lnTo>
                <a:lnTo>
                  <a:pt x="4774" y="4312"/>
                </a:lnTo>
                <a:lnTo>
                  <a:pt x="2137" y="4277"/>
                </a:lnTo>
                <a:close/>
              </a:path>
              <a:path w="107950" h="5714">
                <a:moveTo>
                  <a:pt x="4774" y="4312"/>
                </a:moveTo>
                <a:lnTo>
                  <a:pt x="52262" y="5698"/>
                </a:lnTo>
                <a:lnTo>
                  <a:pt x="107955" y="5698"/>
                </a:lnTo>
                <a:lnTo>
                  <a:pt x="4774" y="4312"/>
                </a:lnTo>
                <a:close/>
              </a:path>
              <a:path w="107950" h="5714">
                <a:moveTo>
                  <a:pt x="2136" y="2649"/>
                </a:moveTo>
                <a:lnTo>
                  <a:pt x="2160" y="4070"/>
                </a:lnTo>
                <a:lnTo>
                  <a:pt x="51497" y="4070"/>
                </a:lnTo>
                <a:lnTo>
                  <a:pt x="2136" y="2649"/>
                </a:lnTo>
                <a:close/>
              </a:path>
              <a:path w="107950" h="5714">
                <a:moveTo>
                  <a:pt x="2181" y="2649"/>
                </a:moveTo>
                <a:lnTo>
                  <a:pt x="51497" y="4070"/>
                </a:lnTo>
                <a:lnTo>
                  <a:pt x="106552" y="4070"/>
                </a:lnTo>
                <a:lnTo>
                  <a:pt x="2181" y="2649"/>
                </a:lnTo>
                <a:close/>
              </a:path>
              <a:path w="107950" h="5714">
                <a:moveTo>
                  <a:pt x="106552" y="0"/>
                </a:moveTo>
                <a:lnTo>
                  <a:pt x="58" y="0"/>
                </a:lnTo>
                <a:lnTo>
                  <a:pt x="0" y="1021"/>
                </a:lnTo>
                <a:lnTo>
                  <a:pt x="106552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9533933" y="4430373"/>
            <a:ext cx="97790" cy="5715"/>
          </a:xfrm>
          <a:custGeom>
            <a:avLst/>
            <a:gdLst/>
            <a:ahLst/>
            <a:cxnLst/>
            <a:rect l="l" t="t" r="r" b="b"/>
            <a:pathLst>
              <a:path w="97790" h="5714">
                <a:moveTo>
                  <a:pt x="38" y="4277"/>
                </a:moveTo>
                <a:lnTo>
                  <a:pt x="63" y="5697"/>
                </a:lnTo>
                <a:lnTo>
                  <a:pt x="45475" y="5697"/>
                </a:lnTo>
                <a:lnTo>
                  <a:pt x="38" y="4277"/>
                </a:lnTo>
                <a:close/>
              </a:path>
              <a:path w="97790" h="5714">
                <a:moveTo>
                  <a:pt x="161" y="4279"/>
                </a:moveTo>
                <a:lnTo>
                  <a:pt x="45475" y="5697"/>
                </a:lnTo>
                <a:lnTo>
                  <a:pt x="97450" y="5697"/>
                </a:lnTo>
                <a:lnTo>
                  <a:pt x="161" y="4279"/>
                </a:lnTo>
                <a:close/>
              </a:path>
              <a:path w="97790" h="5714">
                <a:moveTo>
                  <a:pt x="38" y="2649"/>
                </a:moveTo>
                <a:lnTo>
                  <a:pt x="63" y="4069"/>
                </a:lnTo>
                <a:lnTo>
                  <a:pt x="45463" y="4069"/>
                </a:lnTo>
                <a:lnTo>
                  <a:pt x="38" y="2649"/>
                </a:lnTo>
                <a:close/>
              </a:path>
              <a:path w="97790" h="5714">
                <a:moveTo>
                  <a:pt x="161" y="2651"/>
                </a:moveTo>
                <a:lnTo>
                  <a:pt x="45463" y="4069"/>
                </a:lnTo>
                <a:lnTo>
                  <a:pt x="97450" y="4069"/>
                </a:lnTo>
                <a:lnTo>
                  <a:pt x="161" y="2651"/>
                </a:lnTo>
                <a:close/>
              </a:path>
              <a:path w="97790" h="5714">
                <a:moveTo>
                  <a:pt x="97450" y="0"/>
                </a:moveTo>
                <a:lnTo>
                  <a:pt x="63" y="0"/>
                </a:lnTo>
                <a:lnTo>
                  <a:pt x="0" y="1019"/>
                </a:lnTo>
                <a:lnTo>
                  <a:pt x="97450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9847117" y="4430373"/>
            <a:ext cx="106680" cy="5715"/>
          </a:xfrm>
          <a:custGeom>
            <a:avLst/>
            <a:gdLst/>
            <a:ahLst/>
            <a:cxnLst/>
            <a:rect l="l" t="t" r="r" b="b"/>
            <a:pathLst>
              <a:path w="106679" h="5714">
                <a:moveTo>
                  <a:pt x="1436" y="4277"/>
                </a:moveTo>
                <a:lnTo>
                  <a:pt x="1460" y="5697"/>
                </a:lnTo>
                <a:lnTo>
                  <a:pt x="51114" y="5697"/>
                </a:lnTo>
                <a:lnTo>
                  <a:pt x="1436" y="4277"/>
                </a:lnTo>
                <a:close/>
              </a:path>
              <a:path w="106679" h="5714">
                <a:moveTo>
                  <a:pt x="1566" y="4279"/>
                </a:moveTo>
                <a:lnTo>
                  <a:pt x="51114" y="5697"/>
                </a:lnTo>
                <a:lnTo>
                  <a:pt x="106554" y="5697"/>
                </a:lnTo>
                <a:lnTo>
                  <a:pt x="1566" y="4279"/>
                </a:lnTo>
                <a:close/>
              </a:path>
              <a:path w="106679" h="5714">
                <a:moveTo>
                  <a:pt x="35" y="2649"/>
                </a:moveTo>
                <a:lnTo>
                  <a:pt x="58" y="4069"/>
                </a:lnTo>
                <a:lnTo>
                  <a:pt x="50450" y="4069"/>
                </a:lnTo>
                <a:lnTo>
                  <a:pt x="2752" y="2685"/>
                </a:lnTo>
                <a:lnTo>
                  <a:pt x="35" y="2649"/>
                </a:lnTo>
                <a:close/>
              </a:path>
              <a:path w="106679" h="5714">
                <a:moveTo>
                  <a:pt x="2752" y="2685"/>
                </a:moveTo>
                <a:lnTo>
                  <a:pt x="50450" y="4069"/>
                </a:lnTo>
                <a:lnTo>
                  <a:pt x="106554" y="4069"/>
                </a:lnTo>
                <a:lnTo>
                  <a:pt x="2752" y="2685"/>
                </a:lnTo>
                <a:close/>
              </a:path>
              <a:path w="106679" h="5714">
                <a:moveTo>
                  <a:pt x="104452" y="0"/>
                </a:moveTo>
                <a:lnTo>
                  <a:pt x="58" y="0"/>
                </a:lnTo>
                <a:lnTo>
                  <a:pt x="0" y="1021"/>
                </a:lnTo>
                <a:lnTo>
                  <a:pt x="104452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9533945" y="4437698"/>
            <a:ext cx="97790" cy="5715"/>
          </a:xfrm>
          <a:custGeom>
            <a:avLst/>
            <a:gdLst/>
            <a:ahLst/>
            <a:cxnLst/>
            <a:rect l="l" t="t" r="r" b="b"/>
            <a:pathLst>
              <a:path w="97790" h="5714">
                <a:moveTo>
                  <a:pt x="25" y="4277"/>
                </a:moveTo>
                <a:lnTo>
                  <a:pt x="50" y="5698"/>
                </a:lnTo>
                <a:lnTo>
                  <a:pt x="45462" y="5698"/>
                </a:lnTo>
                <a:lnTo>
                  <a:pt x="25" y="4277"/>
                </a:lnTo>
                <a:close/>
              </a:path>
              <a:path w="97790" h="5714">
                <a:moveTo>
                  <a:pt x="72" y="4278"/>
                </a:moveTo>
                <a:lnTo>
                  <a:pt x="45462" y="5698"/>
                </a:lnTo>
                <a:lnTo>
                  <a:pt x="97438" y="5698"/>
                </a:lnTo>
                <a:lnTo>
                  <a:pt x="72" y="4278"/>
                </a:lnTo>
                <a:close/>
              </a:path>
              <a:path w="97790" h="5714">
                <a:moveTo>
                  <a:pt x="12" y="2650"/>
                </a:moveTo>
                <a:lnTo>
                  <a:pt x="50" y="3256"/>
                </a:lnTo>
                <a:lnTo>
                  <a:pt x="19444" y="3256"/>
                </a:lnTo>
                <a:lnTo>
                  <a:pt x="12" y="2650"/>
                </a:lnTo>
                <a:close/>
              </a:path>
              <a:path w="97790" h="5714">
                <a:moveTo>
                  <a:pt x="110" y="2651"/>
                </a:moveTo>
                <a:lnTo>
                  <a:pt x="19444" y="3256"/>
                </a:lnTo>
                <a:lnTo>
                  <a:pt x="97438" y="3256"/>
                </a:lnTo>
                <a:lnTo>
                  <a:pt x="110" y="2651"/>
                </a:lnTo>
                <a:close/>
              </a:path>
              <a:path w="97790" h="5714">
                <a:moveTo>
                  <a:pt x="97438" y="0"/>
                </a:moveTo>
                <a:lnTo>
                  <a:pt x="50" y="0"/>
                </a:lnTo>
                <a:lnTo>
                  <a:pt x="0" y="208"/>
                </a:lnTo>
                <a:lnTo>
                  <a:pt x="97438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9848531" y="4437698"/>
            <a:ext cx="107950" cy="5715"/>
          </a:xfrm>
          <a:custGeom>
            <a:avLst/>
            <a:gdLst/>
            <a:ahLst/>
            <a:cxnLst/>
            <a:rect l="l" t="t" r="r" b="b"/>
            <a:pathLst>
              <a:path w="107950" h="5714">
                <a:moveTo>
                  <a:pt x="1424" y="4277"/>
                </a:moveTo>
                <a:lnTo>
                  <a:pt x="1447" y="5698"/>
                </a:lnTo>
                <a:lnTo>
                  <a:pt x="51850" y="5698"/>
                </a:lnTo>
                <a:lnTo>
                  <a:pt x="4061" y="4312"/>
                </a:lnTo>
                <a:lnTo>
                  <a:pt x="1424" y="4277"/>
                </a:lnTo>
                <a:close/>
              </a:path>
              <a:path w="107950" h="5714">
                <a:moveTo>
                  <a:pt x="4061" y="4312"/>
                </a:moveTo>
                <a:lnTo>
                  <a:pt x="51850" y="5698"/>
                </a:lnTo>
                <a:lnTo>
                  <a:pt x="107942" y="5698"/>
                </a:lnTo>
                <a:lnTo>
                  <a:pt x="4061" y="4312"/>
                </a:lnTo>
                <a:close/>
              </a:path>
              <a:path w="107950" h="5714">
                <a:moveTo>
                  <a:pt x="1412" y="2650"/>
                </a:moveTo>
                <a:lnTo>
                  <a:pt x="1447" y="3256"/>
                </a:lnTo>
                <a:lnTo>
                  <a:pt x="22653" y="3256"/>
                </a:lnTo>
                <a:lnTo>
                  <a:pt x="1412" y="2650"/>
                </a:lnTo>
                <a:close/>
              </a:path>
              <a:path w="107950" h="5714">
                <a:moveTo>
                  <a:pt x="1512" y="2651"/>
                </a:moveTo>
                <a:lnTo>
                  <a:pt x="22653" y="3256"/>
                </a:lnTo>
                <a:lnTo>
                  <a:pt x="106541" y="3256"/>
                </a:lnTo>
                <a:lnTo>
                  <a:pt x="1512" y="2651"/>
                </a:lnTo>
                <a:close/>
              </a:path>
              <a:path w="107950" h="5714">
                <a:moveTo>
                  <a:pt x="106541" y="0"/>
                </a:moveTo>
                <a:lnTo>
                  <a:pt x="46" y="0"/>
                </a:lnTo>
                <a:lnTo>
                  <a:pt x="0" y="208"/>
                </a:lnTo>
                <a:lnTo>
                  <a:pt x="106541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9533945" y="4445025"/>
            <a:ext cx="97790" cy="5715"/>
          </a:xfrm>
          <a:custGeom>
            <a:avLst/>
            <a:gdLst/>
            <a:ahLst/>
            <a:cxnLst/>
            <a:rect l="l" t="t" r="r" b="b"/>
            <a:pathLst>
              <a:path w="97790" h="5714">
                <a:moveTo>
                  <a:pt x="25" y="4277"/>
                </a:moveTo>
                <a:lnTo>
                  <a:pt x="50" y="5698"/>
                </a:lnTo>
                <a:lnTo>
                  <a:pt x="45481" y="5698"/>
                </a:lnTo>
                <a:lnTo>
                  <a:pt x="25" y="4277"/>
                </a:lnTo>
                <a:close/>
              </a:path>
              <a:path w="97790" h="5714">
                <a:moveTo>
                  <a:pt x="72" y="4278"/>
                </a:moveTo>
                <a:lnTo>
                  <a:pt x="45481" y="5698"/>
                </a:lnTo>
                <a:lnTo>
                  <a:pt x="97438" y="5698"/>
                </a:lnTo>
                <a:lnTo>
                  <a:pt x="72" y="4278"/>
                </a:lnTo>
                <a:close/>
              </a:path>
              <a:path w="97790" h="5714">
                <a:moveTo>
                  <a:pt x="12" y="2650"/>
                </a:moveTo>
                <a:lnTo>
                  <a:pt x="50" y="3256"/>
                </a:lnTo>
                <a:lnTo>
                  <a:pt x="19444" y="3256"/>
                </a:lnTo>
                <a:lnTo>
                  <a:pt x="12" y="2650"/>
                </a:lnTo>
                <a:close/>
              </a:path>
              <a:path w="97790" h="5714">
                <a:moveTo>
                  <a:pt x="110" y="2651"/>
                </a:moveTo>
                <a:lnTo>
                  <a:pt x="19444" y="3256"/>
                </a:lnTo>
                <a:lnTo>
                  <a:pt x="97438" y="3256"/>
                </a:lnTo>
                <a:lnTo>
                  <a:pt x="110" y="2651"/>
                </a:lnTo>
                <a:close/>
              </a:path>
              <a:path w="97790" h="5714">
                <a:moveTo>
                  <a:pt x="97438" y="0"/>
                </a:moveTo>
                <a:lnTo>
                  <a:pt x="50" y="0"/>
                </a:lnTo>
                <a:lnTo>
                  <a:pt x="0" y="208"/>
                </a:lnTo>
                <a:lnTo>
                  <a:pt x="97438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9851332" y="4445025"/>
            <a:ext cx="106680" cy="5715"/>
          </a:xfrm>
          <a:custGeom>
            <a:avLst/>
            <a:gdLst/>
            <a:ahLst/>
            <a:cxnLst/>
            <a:rect l="l" t="t" r="r" b="b"/>
            <a:pathLst>
              <a:path w="106679" h="5714">
                <a:moveTo>
                  <a:pt x="2125" y="4277"/>
                </a:moveTo>
                <a:lnTo>
                  <a:pt x="2148" y="5698"/>
                </a:lnTo>
                <a:lnTo>
                  <a:pt x="51803" y="5698"/>
                </a:lnTo>
                <a:lnTo>
                  <a:pt x="2125" y="4277"/>
                </a:lnTo>
                <a:close/>
              </a:path>
              <a:path w="106679" h="5714">
                <a:moveTo>
                  <a:pt x="2169" y="4277"/>
                </a:moveTo>
                <a:lnTo>
                  <a:pt x="51803" y="5698"/>
                </a:lnTo>
                <a:lnTo>
                  <a:pt x="106542" y="5698"/>
                </a:lnTo>
                <a:lnTo>
                  <a:pt x="2169" y="4277"/>
                </a:lnTo>
                <a:close/>
              </a:path>
              <a:path w="106679" h="5714">
                <a:moveTo>
                  <a:pt x="12" y="2649"/>
                </a:moveTo>
                <a:lnTo>
                  <a:pt x="46" y="3256"/>
                </a:lnTo>
                <a:lnTo>
                  <a:pt x="22936" y="3256"/>
                </a:lnTo>
                <a:lnTo>
                  <a:pt x="2666" y="2664"/>
                </a:lnTo>
                <a:lnTo>
                  <a:pt x="12" y="2649"/>
                </a:lnTo>
                <a:close/>
              </a:path>
              <a:path w="106679" h="5714">
                <a:moveTo>
                  <a:pt x="2666" y="2664"/>
                </a:moveTo>
                <a:lnTo>
                  <a:pt x="22936" y="3256"/>
                </a:lnTo>
                <a:lnTo>
                  <a:pt x="106542" y="3256"/>
                </a:lnTo>
                <a:lnTo>
                  <a:pt x="2666" y="2664"/>
                </a:lnTo>
                <a:close/>
              </a:path>
              <a:path w="106679" h="5714">
                <a:moveTo>
                  <a:pt x="105140" y="0"/>
                </a:moveTo>
                <a:lnTo>
                  <a:pt x="46" y="0"/>
                </a:lnTo>
                <a:lnTo>
                  <a:pt x="0" y="208"/>
                </a:lnTo>
                <a:lnTo>
                  <a:pt x="105140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9533945" y="4452351"/>
            <a:ext cx="97790" cy="5715"/>
          </a:xfrm>
          <a:custGeom>
            <a:avLst/>
            <a:gdLst/>
            <a:ahLst/>
            <a:cxnLst/>
            <a:rect l="l" t="t" r="r" b="b"/>
            <a:pathLst>
              <a:path w="97790" h="5714">
                <a:moveTo>
                  <a:pt x="25" y="4277"/>
                </a:moveTo>
                <a:lnTo>
                  <a:pt x="50" y="5698"/>
                </a:lnTo>
                <a:lnTo>
                  <a:pt x="45481" y="5698"/>
                </a:lnTo>
                <a:lnTo>
                  <a:pt x="25" y="4277"/>
                </a:lnTo>
                <a:close/>
              </a:path>
              <a:path w="97790" h="5714">
                <a:moveTo>
                  <a:pt x="72" y="4278"/>
                </a:moveTo>
                <a:lnTo>
                  <a:pt x="45481" y="5698"/>
                </a:lnTo>
                <a:lnTo>
                  <a:pt x="97438" y="5698"/>
                </a:lnTo>
                <a:lnTo>
                  <a:pt x="72" y="4278"/>
                </a:lnTo>
                <a:close/>
              </a:path>
              <a:path w="97790" h="5714">
                <a:moveTo>
                  <a:pt x="12" y="2649"/>
                </a:moveTo>
                <a:lnTo>
                  <a:pt x="50" y="3256"/>
                </a:lnTo>
                <a:lnTo>
                  <a:pt x="19444" y="3256"/>
                </a:lnTo>
                <a:lnTo>
                  <a:pt x="12" y="2649"/>
                </a:lnTo>
                <a:close/>
              </a:path>
              <a:path w="97790" h="5714">
                <a:moveTo>
                  <a:pt x="60" y="2649"/>
                </a:moveTo>
                <a:lnTo>
                  <a:pt x="19444" y="3256"/>
                </a:lnTo>
                <a:lnTo>
                  <a:pt x="97438" y="3256"/>
                </a:lnTo>
                <a:lnTo>
                  <a:pt x="60" y="2649"/>
                </a:lnTo>
                <a:close/>
              </a:path>
              <a:path w="97790" h="5714">
                <a:moveTo>
                  <a:pt x="97438" y="0"/>
                </a:moveTo>
                <a:lnTo>
                  <a:pt x="50" y="0"/>
                </a:lnTo>
                <a:lnTo>
                  <a:pt x="0" y="208"/>
                </a:lnTo>
                <a:lnTo>
                  <a:pt x="97438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9853435" y="4452351"/>
            <a:ext cx="107950" cy="5715"/>
          </a:xfrm>
          <a:custGeom>
            <a:avLst/>
            <a:gdLst/>
            <a:ahLst/>
            <a:cxnLst/>
            <a:rect l="l" t="t" r="r" b="b"/>
            <a:pathLst>
              <a:path w="107950" h="5714">
                <a:moveTo>
                  <a:pt x="1423" y="4277"/>
                </a:moveTo>
                <a:lnTo>
                  <a:pt x="1447" y="5698"/>
                </a:lnTo>
                <a:lnTo>
                  <a:pt x="51870" y="5698"/>
                </a:lnTo>
                <a:lnTo>
                  <a:pt x="4063" y="4312"/>
                </a:lnTo>
                <a:lnTo>
                  <a:pt x="1423" y="4277"/>
                </a:lnTo>
                <a:close/>
              </a:path>
              <a:path w="107950" h="5714">
                <a:moveTo>
                  <a:pt x="4063" y="4312"/>
                </a:moveTo>
                <a:lnTo>
                  <a:pt x="51870" y="5698"/>
                </a:lnTo>
                <a:lnTo>
                  <a:pt x="107942" y="5698"/>
                </a:lnTo>
                <a:lnTo>
                  <a:pt x="4063" y="4312"/>
                </a:lnTo>
                <a:close/>
              </a:path>
              <a:path w="107950" h="5714">
                <a:moveTo>
                  <a:pt x="1412" y="2649"/>
                </a:moveTo>
                <a:lnTo>
                  <a:pt x="1447" y="3256"/>
                </a:lnTo>
                <a:lnTo>
                  <a:pt x="22653" y="3256"/>
                </a:lnTo>
                <a:lnTo>
                  <a:pt x="1412" y="2649"/>
                </a:lnTo>
                <a:close/>
              </a:path>
              <a:path w="107950" h="5714">
                <a:moveTo>
                  <a:pt x="1456" y="2649"/>
                </a:moveTo>
                <a:lnTo>
                  <a:pt x="22653" y="3256"/>
                </a:lnTo>
                <a:lnTo>
                  <a:pt x="106541" y="3256"/>
                </a:lnTo>
                <a:lnTo>
                  <a:pt x="1456" y="2649"/>
                </a:lnTo>
                <a:close/>
              </a:path>
              <a:path w="107950" h="5714">
                <a:moveTo>
                  <a:pt x="106541" y="0"/>
                </a:moveTo>
                <a:lnTo>
                  <a:pt x="45" y="0"/>
                </a:lnTo>
                <a:lnTo>
                  <a:pt x="0" y="208"/>
                </a:lnTo>
                <a:lnTo>
                  <a:pt x="106541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9533945" y="4459678"/>
            <a:ext cx="97790" cy="5080"/>
          </a:xfrm>
          <a:custGeom>
            <a:avLst/>
            <a:gdLst/>
            <a:ahLst/>
            <a:cxnLst/>
            <a:rect l="l" t="t" r="r" b="b"/>
            <a:pathLst>
              <a:path w="97790" h="5079">
                <a:moveTo>
                  <a:pt x="12" y="4277"/>
                </a:moveTo>
                <a:lnTo>
                  <a:pt x="50" y="4884"/>
                </a:lnTo>
                <a:lnTo>
                  <a:pt x="19457" y="4884"/>
                </a:lnTo>
                <a:lnTo>
                  <a:pt x="12" y="4277"/>
                </a:lnTo>
                <a:close/>
              </a:path>
              <a:path w="97790" h="5079">
                <a:moveTo>
                  <a:pt x="60" y="4277"/>
                </a:moveTo>
                <a:lnTo>
                  <a:pt x="19457" y="4884"/>
                </a:lnTo>
                <a:lnTo>
                  <a:pt x="97438" y="4884"/>
                </a:lnTo>
                <a:lnTo>
                  <a:pt x="60" y="4277"/>
                </a:lnTo>
                <a:close/>
              </a:path>
              <a:path w="97790" h="5079">
                <a:moveTo>
                  <a:pt x="25" y="1835"/>
                </a:moveTo>
                <a:lnTo>
                  <a:pt x="50" y="3256"/>
                </a:lnTo>
                <a:lnTo>
                  <a:pt x="45456" y="3256"/>
                </a:lnTo>
                <a:lnTo>
                  <a:pt x="25" y="1835"/>
                </a:lnTo>
                <a:close/>
              </a:path>
              <a:path w="97790" h="5079">
                <a:moveTo>
                  <a:pt x="72" y="1835"/>
                </a:moveTo>
                <a:lnTo>
                  <a:pt x="45456" y="3256"/>
                </a:lnTo>
                <a:lnTo>
                  <a:pt x="97438" y="3256"/>
                </a:lnTo>
                <a:lnTo>
                  <a:pt x="72" y="1835"/>
                </a:lnTo>
                <a:close/>
              </a:path>
              <a:path w="97790" h="5079">
                <a:moveTo>
                  <a:pt x="97438" y="0"/>
                </a:moveTo>
                <a:lnTo>
                  <a:pt x="50" y="0"/>
                </a:lnTo>
                <a:lnTo>
                  <a:pt x="0" y="208"/>
                </a:lnTo>
                <a:lnTo>
                  <a:pt x="97438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9856237" y="4459678"/>
            <a:ext cx="106680" cy="5080"/>
          </a:xfrm>
          <a:custGeom>
            <a:avLst/>
            <a:gdLst/>
            <a:ahLst/>
            <a:cxnLst/>
            <a:rect l="l" t="t" r="r" b="b"/>
            <a:pathLst>
              <a:path w="106679" h="5079">
                <a:moveTo>
                  <a:pt x="1413" y="4277"/>
                </a:moveTo>
                <a:lnTo>
                  <a:pt x="1447" y="4884"/>
                </a:lnTo>
                <a:lnTo>
                  <a:pt x="22667" y="4884"/>
                </a:lnTo>
                <a:lnTo>
                  <a:pt x="1413" y="4277"/>
                </a:lnTo>
                <a:close/>
              </a:path>
              <a:path w="106679" h="5079">
                <a:moveTo>
                  <a:pt x="1456" y="4277"/>
                </a:moveTo>
                <a:lnTo>
                  <a:pt x="22667" y="4884"/>
                </a:lnTo>
                <a:lnTo>
                  <a:pt x="106541" y="4884"/>
                </a:lnTo>
                <a:lnTo>
                  <a:pt x="1456" y="4277"/>
                </a:lnTo>
                <a:close/>
              </a:path>
              <a:path w="106679" h="5079">
                <a:moveTo>
                  <a:pt x="24" y="1835"/>
                </a:moveTo>
                <a:lnTo>
                  <a:pt x="46" y="3256"/>
                </a:lnTo>
                <a:lnTo>
                  <a:pt x="50443" y="3256"/>
                </a:lnTo>
                <a:lnTo>
                  <a:pt x="2660" y="1870"/>
                </a:lnTo>
                <a:lnTo>
                  <a:pt x="24" y="1835"/>
                </a:lnTo>
                <a:close/>
              </a:path>
              <a:path w="106679" h="5079">
                <a:moveTo>
                  <a:pt x="2660" y="1870"/>
                </a:moveTo>
                <a:lnTo>
                  <a:pt x="50443" y="3256"/>
                </a:lnTo>
                <a:lnTo>
                  <a:pt x="106541" y="3256"/>
                </a:lnTo>
                <a:lnTo>
                  <a:pt x="2660" y="1870"/>
                </a:lnTo>
                <a:close/>
              </a:path>
              <a:path w="106679" h="5079">
                <a:moveTo>
                  <a:pt x="105140" y="0"/>
                </a:moveTo>
                <a:lnTo>
                  <a:pt x="46" y="0"/>
                </a:lnTo>
                <a:lnTo>
                  <a:pt x="0" y="207"/>
                </a:lnTo>
                <a:lnTo>
                  <a:pt x="105140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9533945" y="4467005"/>
            <a:ext cx="97790" cy="7620"/>
          </a:xfrm>
          <a:custGeom>
            <a:avLst/>
            <a:gdLst/>
            <a:ahLst/>
            <a:cxnLst/>
            <a:rect l="l" t="t" r="r" b="b"/>
            <a:pathLst>
              <a:path w="97790" h="7620">
                <a:moveTo>
                  <a:pt x="25" y="5905"/>
                </a:moveTo>
                <a:lnTo>
                  <a:pt x="50" y="7326"/>
                </a:lnTo>
                <a:lnTo>
                  <a:pt x="45481" y="7326"/>
                </a:lnTo>
                <a:lnTo>
                  <a:pt x="25" y="5905"/>
                </a:lnTo>
                <a:close/>
              </a:path>
              <a:path w="97790" h="7620">
                <a:moveTo>
                  <a:pt x="72" y="5906"/>
                </a:moveTo>
                <a:lnTo>
                  <a:pt x="45481" y="7326"/>
                </a:lnTo>
                <a:lnTo>
                  <a:pt x="97438" y="7326"/>
                </a:lnTo>
                <a:lnTo>
                  <a:pt x="72" y="5906"/>
                </a:lnTo>
                <a:close/>
              </a:path>
              <a:path w="97790" h="7620">
                <a:moveTo>
                  <a:pt x="12" y="4277"/>
                </a:moveTo>
                <a:lnTo>
                  <a:pt x="50" y="4884"/>
                </a:lnTo>
                <a:lnTo>
                  <a:pt x="19444" y="4884"/>
                </a:lnTo>
                <a:lnTo>
                  <a:pt x="12" y="4277"/>
                </a:lnTo>
                <a:close/>
              </a:path>
              <a:path w="97790" h="7620">
                <a:moveTo>
                  <a:pt x="60" y="4277"/>
                </a:moveTo>
                <a:lnTo>
                  <a:pt x="19444" y="4884"/>
                </a:lnTo>
                <a:lnTo>
                  <a:pt x="97438" y="4884"/>
                </a:lnTo>
                <a:lnTo>
                  <a:pt x="60" y="4277"/>
                </a:lnTo>
                <a:close/>
              </a:path>
              <a:path w="97790" h="7620">
                <a:moveTo>
                  <a:pt x="25" y="1835"/>
                </a:moveTo>
                <a:lnTo>
                  <a:pt x="50" y="3256"/>
                </a:lnTo>
                <a:lnTo>
                  <a:pt x="45475" y="3256"/>
                </a:lnTo>
                <a:lnTo>
                  <a:pt x="25" y="1835"/>
                </a:lnTo>
                <a:close/>
              </a:path>
              <a:path w="97790" h="7620">
                <a:moveTo>
                  <a:pt x="72" y="1835"/>
                </a:moveTo>
                <a:lnTo>
                  <a:pt x="45475" y="3256"/>
                </a:lnTo>
                <a:lnTo>
                  <a:pt x="97438" y="3256"/>
                </a:lnTo>
                <a:lnTo>
                  <a:pt x="72" y="1835"/>
                </a:lnTo>
                <a:close/>
              </a:path>
              <a:path w="97790" h="7620">
                <a:moveTo>
                  <a:pt x="97438" y="0"/>
                </a:moveTo>
                <a:lnTo>
                  <a:pt x="50" y="0"/>
                </a:lnTo>
                <a:lnTo>
                  <a:pt x="0" y="207"/>
                </a:lnTo>
                <a:lnTo>
                  <a:pt x="97438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9857639" y="4467005"/>
            <a:ext cx="107950" cy="7620"/>
          </a:xfrm>
          <a:custGeom>
            <a:avLst/>
            <a:gdLst/>
            <a:ahLst/>
            <a:cxnLst/>
            <a:rect l="l" t="t" r="r" b="b"/>
            <a:pathLst>
              <a:path w="107950" h="7620">
                <a:moveTo>
                  <a:pt x="3525" y="5905"/>
                </a:moveTo>
                <a:lnTo>
                  <a:pt x="3549" y="7326"/>
                </a:lnTo>
                <a:lnTo>
                  <a:pt x="53224" y="7326"/>
                </a:lnTo>
                <a:lnTo>
                  <a:pt x="3525" y="5905"/>
                </a:lnTo>
                <a:close/>
              </a:path>
              <a:path w="107950" h="7620">
                <a:moveTo>
                  <a:pt x="3571" y="5906"/>
                </a:moveTo>
                <a:lnTo>
                  <a:pt x="53224" y="7326"/>
                </a:lnTo>
                <a:lnTo>
                  <a:pt x="107942" y="7326"/>
                </a:lnTo>
                <a:lnTo>
                  <a:pt x="3571" y="5906"/>
                </a:lnTo>
                <a:close/>
              </a:path>
              <a:path w="107950" h="7620">
                <a:moveTo>
                  <a:pt x="2113" y="4277"/>
                </a:moveTo>
                <a:lnTo>
                  <a:pt x="2147" y="4884"/>
                </a:lnTo>
                <a:lnTo>
                  <a:pt x="24337" y="4884"/>
                </a:lnTo>
                <a:lnTo>
                  <a:pt x="3900" y="4287"/>
                </a:lnTo>
                <a:lnTo>
                  <a:pt x="2113" y="4277"/>
                </a:lnTo>
                <a:close/>
              </a:path>
              <a:path w="107950" h="7620">
                <a:moveTo>
                  <a:pt x="3900" y="4287"/>
                </a:moveTo>
                <a:lnTo>
                  <a:pt x="24337" y="4884"/>
                </a:lnTo>
                <a:lnTo>
                  <a:pt x="107942" y="4884"/>
                </a:lnTo>
                <a:lnTo>
                  <a:pt x="3900" y="4287"/>
                </a:lnTo>
                <a:close/>
              </a:path>
              <a:path w="107950" h="7620">
                <a:moveTo>
                  <a:pt x="2124" y="1835"/>
                </a:moveTo>
                <a:lnTo>
                  <a:pt x="2147" y="3256"/>
                </a:lnTo>
                <a:lnTo>
                  <a:pt x="51490" y="3256"/>
                </a:lnTo>
                <a:lnTo>
                  <a:pt x="2124" y="1835"/>
                </a:lnTo>
                <a:close/>
              </a:path>
              <a:path w="107950" h="7620">
                <a:moveTo>
                  <a:pt x="2168" y="1835"/>
                </a:moveTo>
                <a:lnTo>
                  <a:pt x="51490" y="3256"/>
                </a:lnTo>
                <a:lnTo>
                  <a:pt x="106541" y="3256"/>
                </a:lnTo>
                <a:lnTo>
                  <a:pt x="2168" y="1835"/>
                </a:lnTo>
                <a:close/>
              </a:path>
              <a:path w="107950" h="7620">
                <a:moveTo>
                  <a:pt x="106541" y="0"/>
                </a:moveTo>
                <a:lnTo>
                  <a:pt x="45" y="0"/>
                </a:lnTo>
                <a:lnTo>
                  <a:pt x="0" y="207"/>
                </a:lnTo>
                <a:lnTo>
                  <a:pt x="106541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9533958" y="4478912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4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9534006" y="4478913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77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9533945" y="4476063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438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9862554" y="4478912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255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9862598" y="4478913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084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9861142" y="4476063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541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9533945" y="4481658"/>
            <a:ext cx="97790" cy="7620"/>
          </a:xfrm>
          <a:custGeom>
            <a:avLst/>
            <a:gdLst/>
            <a:ahLst/>
            <a:cxnLst/>
            <a:rect l="l" t="t" r="r" b="b"/>
            <a:pathLst>
              <a:path w="97790" h="7620">
                <a:moveTo>
                  <a:pt x="25" y="5905"/>
                </a:moveTo>
                <a:lnTo>
                  <a:pt x="50" y="7325"/>
                </a:lnTo>
                <a:lnTo>
                  <a:pt x="45462" y="7325"/>
                </a:lnTo>
                <a:lnTo>
                  <a:pt x="25" y="5905"/>
                </a:lnTo>
                <a:close/>
              </a:path>
              <a:path w="97790" h="7620">
                <a:moveTo>
                  <a:pt x="148" y="5907"/>
                </a:moveTo>
                <a:lnTo>
                  <a:pt x="45462" y="7325"/>
                </a:lnTo>
                <a:lnTo>
                  <a:pt x="97438" y="7325"/>
                </a:lnTo>
                <a:lnTo>
                  <a:pt x="148" y="5907"/>
                </a:lnTo>
                <a:close/>
              </a:path>
              <a:path w="97790" h="7620">
                <a:moveTo>
                  <a:pt x="12" y="4277"/>
                </a:moveTo>
                <a:lnTo>
                  <a:pt x="50" y="4884"/>
                </a:lnTo>
                <a:lnTo>
                  <a:pt x="19484" y="4884"/>
                </a:lnTo>
                <a:lnTo>
                  <a:pt x="12" y="4277"/>
                </a:lnTo>
                <a:close/>
              </a:path>
              <a:path w="97790" h="7620">
                <a:moveTo>
                  <a:pt x="110" y="4277"/>
                </a:moveTo>
                <a:lnTo>
                  <a:pt x="19484" y="4884"/>
                </a:lnTo>
                <a:lnTo>
                  <a:pt x="97438" y="4884"/>
                </a:lnTo>
                <a:lnTo>
                  <a:pt x="110" y="4277"/>
                </a:lnTo>
                <a:close/>
              </a:path>
              <a:path w="97790" h="7620">
                <a:moveTo>
                  <a:pt x="25" y="1835"/>
                </a:moveTo>
                <a:lnTo>
                  <a:pt x="50" y="3256"/>
                </a:lnTo>
                <a:lnTo>
                  <a:pt x="45497" y="3256"/>
                </a:lnTo>
                <a:lnTo>
                  <a:pt x="25" y="1835"/>
                </a:lnTo>
                <a:close/>
              </a:path>
              <a:path w="97790" h="7620">
                <a:moveTo>
                  <a:pt x="148" y="1836"/>
                </a:moveTo>
                <a:lnTo>
                  <a:pt x="45497" y="3256"/>
                </a:lnTo>
                <a:lnTo>
                  <a:pt x="97438" y="3256"/>
                </a:lnTo>
                <a:lnTo>
                  <a:pt x="148" y="1836"/>
                </a:lnTo>
                <a:close/>
              </a:path>
              <a:path w="97790" h="7620">
                <a:moveTo>
                  <a:pt x="97438" y="0"/>
                </a:moveTo>
                <a:lnTo>
                  <a:pt x="50" y="0"/>
                </a:lnTo>
                <a:lnTo>
                  <a:pt x="0" y="207"/>
                </a:lnTo>
                <a:lnTo>
                  <a:pt x="97438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9862544" y="4481658"/>
            <a:ext cx="107950" cy="7620"/>
          </a:xfrm>
          <a:custGeom>
            <a:avLst/>
            <a:gdLst/>
            <a:ahLst/>
            <a:cxnLst/>
            <a:rect l="l" t="t" r="r" b="b"/>
            <a:pathLst>
              <a:path w="107950" h="7620">
                <a:moveTo>
                  <a:pt x="3525" y="5905"/>
                </a:moveTo>
                <a:lnTo>
                  <a:pt x="3549" y="7325"/>
                </a:lnTo>
                <a:lnTo>
                  <a:pt x="52877" y="7325"/>
                </a:lnTo>
                <a:lnTo>
                  <a:pt x="3525" y="5905"/>
                </a:lnTo>
                <a:close/>
              </a:path>
              <a:path w="107950" h="7620">
                <a:moveTo>
                  <a:pt x="3654" y="5907"/>
                </a:moveTo>
                <a:lnTo>
                  <a:pt x="52877" y="7325"/>
                </a:lnTo>
                <a:lnTo>
                  <a:pt x="107942" y="7325"/>
                </a:lnTo>
                <a:lnTo>
                  <a:pt x="3654" y="5907"/>
                </a:lnTo>
                <a:close/>
              </a:path>
              <a:path w="107950" h="7620">
                <a:moveTo>
                  <a:pt x="1412" y="4277"/>
                </a:moveTo>
                <a:lnTo>
                  <a:pt x="1447" y="4884"/>
                </a:lnTo>
                <a:lnTo>
                  <a:pt x="24380" y="4884"/>
                </a:lnTo>
                <a:lnTo>
                  <a:pt x="4121" y="4292"/>
                </a:lnTo>
                <a:lnTo>
                  <a:pt x="1412" y="4277"/>
                </a:lnTo>
                <a:close/>
              </a:path>
              <a:path w="107950" h="7620">
                <a:moveTo>
                  <a:pt x="4121" y="4292"/>
                </a:moveTo>
                <a:lnTo>
                  <a:pt x="24380" y="4884"/>
                </a:lnTo>
                <a:lnTo>
                  <a:pt x="107942" y="4884"/>
                </a:lnTo>
                <a:lnTo>
                  <a:pt x="4121" y="4292"/>
                </a:lnTo>
                <a:close/>
              </a:path>
              <a:path w="107950" h="7620">
                <a:moveTo>
                  <a:pt x="1423" y="1835"/>
                </a:moveTo>
                <a:lnTo>
                  <a:pt x="1447" y="3256"/>
                </a:lnTo>
                <a:lnTo>
                  <a:pt x="51140" y="3256"/>
                </a:lnTo>
                <a:lnTo>
                  <a:pt x="1423" y="1835"/>
                </a:lnTo>
                <a:close/>
              </a:path>
              <a:path w="107950" h="7620">
                <a:moveTo>
                  <a:pt x="1553" y="1836"/>
                </a:moveTo>
                <a:lnTo>
                  <a:pt x="51140" y="3256"/>
                </a:lnTo>
                <a:lnTo>
                  <a:pt x="106541" y="3256"/>
                </a:lnTo>
                <a:lnTo>
                  <a:pt x="1553" y="1836"/>
                </a:lnTo>
                <a:close/>
              </a:path>
              <a:path w="107950" h="7620">
                <a:moveTo>
                  <a:pt x="106541" y="0"/>
                </a:moveTo>
                <a:lnTo>
                  <a:pt x="45" y="0"/>
                </a:lnTo>
                <a:lnTo>
                  <a:pt x="0" y="207"/>
                </a:lnTo>
                <a:lnTo>
                  <a:pt x="106541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9533945" y="4490611"/>
            <a:ext cx="97790" cy="3810"/>
          </a:xfrm>
          <a:custGeom>
            <a:avLst/>
            <a:gdLst/>
            <a:ahLst/>
            <a:cxnLst/>
            <a:rect l="l" t="t" r="r" b="b"/>
            <a:pathLst>
              <a:path w="97790" h="3810">
                <a:moveTo>
                  <a:pt x="25" y="1835"/>
                </a:moveTo>
                <a:lnTo>
                  <a:pt x="50" y="3256"/>
                </a:lnTo>
                <a:lnTo>
                  <a:pt x="45487" y="3256"/>
                </a:lnTo>
                <a:lnTo>
                  <a:pt x="25" y="1835"/>
                </a:lnTo>
                <a:close/>
              </a:path>
              <a:path w="97790" h="3810">
                <a:moveTo>
                  <a:pt x="73" y="1835"/>
                </a:moveTo>
                <a:lnTo>
                  <a:pt x="45487" y="3256"/>
                </a:lnTo>
                <a:lnTo>
                  <a:pt x="97438" y="3256"/>
                </a:lnTo>
                <a:lnTo>
                  <a:pt x="73" y="1835"/>
                </a:lnTo>
                <a:close/>
              </a:path>
              <a:path w="97790" h="3810">
                <a:moveTo>
                  <a:pt x="97438" y="0"/>
                </a:moveTo>
                <a:lnTo>
                  <a:pt x="50" y="0"/>
                </a:lnTo>
                <a:lnTo>
                  <a:pt x="0" y="208"/>
                </a:lnTo>
                <a:lnTo>
                  <a:pt x="97438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9866047" y="4490611"/>
            <a:ext cx="106045" cy="3810"/>
          </a:xfrm>
          <a:custGeom>
            <a:avLst/>
            <a:gdLst/>
            <a:ahLst/>
            <a:cxnLst/>
            <a:rect l="l" t="t" r="r" b="b"/>
            <a:pathLst>
              <a:path w="106045" h="3810">
                <a:moveTo>
                  <a:pt x="1423" y="1835"/>
                </a:moveTo>
                <a:lnTo>
                  <a:pt x="1447" y="3256"/>
                </a:lnTo>
                <a:lnTo>
                  <a:pt x="51128" y="3256"/>
                </a:lnTo>
                <a:lnTo>
                  <a:pt x="1423" y="1835"/>
                </a:lnTo>
                <a:close/>
              </a:path>
              <a:path w="106045" h="3810">
                <a:moveTo>
                  <a:pt x="1469" y="1835"/>
                </a:moveTo>
                <a:lnTo>
                  <a:pt x="51128" y="3256"/>
                </a:lnTo>
                <a:lnTo>
                  <a:pt x="105840" y="3256"/>
                </a:lnTo>
                <a:lnTo>
                  <a:pt x="1469" y="1835"/>
                </a:lnTo>
                <a:close/>
              </a:path>
              <a:path w="106045" h="3810">
                <a:moveTo>
                  <a:pt x="105840" y="0"/>
                </a:moveTo>
                <a:lnTo>
                  <a:pt x="46" y="0"/>
                </a:lnTo>
                <a:lnTo>
                  <a:pt x="0" y="208"/>
                </a:lnTo>
                <a:lnTo>
                  <a:pt x="105840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9533933" y="4495496"/>
            <a:ext cx="97790" cy="7620"/>
          </a:xfrm>
          <a:custGeom>
            <a:avLst/>
            <a:gdLst/>
            <a:ahLst/>
            <a:cxnLst/>
            <a:rect l="l" t="t" r="r" b="b"/>
            <a:pathLst>
              <a:path w="97790" h="7620">
                <a:moveTo>
                  <a:pt x="25" y="6719"/>
                </a:moveTo>
                <a:lnTo>
                  <a:pt x="63" y="7326"/>
                </a:lnTo>
                <a:lnTo>
                  <a:pt x="19469" y="7326"/>
                </a:lnTo>
                <a:lnTo>
                  <a:pt x="25" y="6719"/>
                </a:lnTo>
                <a:close/>
              </a:path>
              <a:path w="97790" h="7620">
                <a:moveTo>
                  <a:pt x="72" y="6719"/>
                </a:moveTo>
                <a:lnTo>
                  <a:pt x="19469" y="7326"/>
                </a:lnTo>
                <a:lnTo>
                  <a:pt x="97450" y="7326"/>
                </a:lnTo>
                <a:lnTo>
                  <a:pt x="72" y="6719"/>
                </a:lnTo>
                <a:close/>
              </a:path>
              <a:path w="97790" h="7620">
                <a:moveTo>
                  <a:pt x="38" y="4277"/>
                </a:moveTo>
                <a:lnTo>
                  <a:pt x="63" y="5698"/>
                </a:lnTo>
                <a:lnTo>
                  <a:pt x="45469" y="5698"/>
                </a:lnTo>
                <a:lnTo>
                  <a:pt x="38" y="4277"/>
                </a:lnTo>
                <a:close/>
              </a:path>
              <a:path w="97790" h="7620">
                <a:moveTo>
                  <a:pt x="85" y="4278"/>
                </a:moveTo>
                <a:lnTo>
                  <a:pt x="45469" y="5698"/>
                </a:lnTo>
                <a:lnTo>
                  <a:pt x="97450" y="5698"/>
                </a:lnTo>
                <a:lnTo>
                  <a:pt x="85" y="4278"/>
                </a:lnTo>
                <a:close/>
              </a:path>
              <a:path w="97790" h="7620">
                <a:moveTo>
                  <a:pt x="38" y="2649"/>
                </a:moveTo>
                <a:lnTo>
                  <a:pt x="63" y="4070"/>
                </a:lnTo>
                <a:lnTo>
                  <a:pt x="45463" y="4070"/>
                </a:lnTo>
                <a:lnTo>
                  <a:pt x="38" y="2649"/>
                </a:lnTo>
                <a:close/>
              </a:path>
              <a:path w="97790" h="7620">
                <a:moveTo>
                  <a:pt x="85" y="2649"/>
                </a:moveTo>
                <a:lnTo>
                  <a:pt x="45463" y="4070"/>
                </a:lnTo>
                <a:lnTo>
                  <a:pt x="97450" y="4070"/>
                </a:lnTo>
                <a:lnTo>
                  <a:pt x="85" y="2649"/>
                </a:lnTo>
                <a:close/>
              </a:path>
              <a:path w="97790" h="7620">
                <a:moveTo>
                  <a:pt x="97450" y="0"/>
                </a:moveTo>
                <a:lnTo>
                  <a:pt x="63" y="0"/>
                </a:lnTo>
                <a:lnTo>
                  <a:pt x="0" y="1021"/>
                </a:lnTo>
                <a:lnTo>
                  <a:pt x="97450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9867436" y="4495496"/>
            <a:ext cx="107950" cy="7620"/>
          </a:xfrm>
          <a:custGeom>
            <a:avLst/>
            <a:gdLst/>
            <a:ahLst/>
            <a:cxnLst/>
            <a:rect l="l" t="t" r="r" b="b"/>
            <a:pathLst>
              <a:path w="107950" h="7620">
                <a:moveTo>
                  <a:pt x="2825" y="6719"/>
                </a:moveTo>
                <a:lnTo>
                  <a:pt x="2861" y="7326"/>
                </a:lnTo>
                <a:lnTo>
                  <a:pt x="24072" y="7326"/>
                </a:lnTo>
                <a:lnTo>
                  <a:pt x="2825" y="6719"/>
                </a:lnTo>
                <a:close/>
              </a:path>
              <a:path w="107950" h="7620">
                <a:moveTo>
                  <a:pt x="2870" y="6719"/>
                </a:moveTo>
                <a:lnTo>
                  <a:pt x="24072" y="7326"/>
                </a:lnTo>
                <a:lnTo>
                  <a:pt x="107955" y="7326"/>
                </a:lnTo>
                <a:lnTo>
                  <a:pt x="2870" y="6719"/>
                </a:lnTo>
                <a:close/>
              </a:path>
              <a:path w="107950" h="7620">
                <a:moveTo>
                  <a:pt x="1436" y="4277"/>
                </a:moveTo>
                <a:lnTo>
                  <a:pt x="1459" y="5698"/>
                </a:lnTo>
                <a:lnTo>
                  <a:pt x="51856" y="5698"/>
                </a:lnTo>
                <a:lnTo>
                  <a:pt x="4075" y="4312"/>
                </a:lnTo>
                <a:lnTo>
                  <a:pt x="1436" y="4277"/>
                </a:lnTo>
                <a:close/>
              </a:path>
              <a:path w="107950" h="7620">
                <a:moveTo>
                  <a:pt x="4075" y="4312"/>
                </a:moveTo>
                <a:lnTo>
                  <a:pt x="51856" y="5698"/>
                </a:lnTo>
                <a:lnTo>
                  <a:pt x="107955" y="5698"/>
                </a:lnTo>
                <a:lnTo>
                  <a:pt x="4075" y="4312"/>
                </a:lnTo>
                <a:close/>
              </a:path>
              <a:path w="107950" h="7620">
                <a:moveTo>
                  <a:pt x="1436" y="2649"/>
                </a:moveTo>
                <a:lnTo>
                  <a:pt x="1459" y="4070"/>
                </a:lnTo>
                <a:lnTo>
                  <a:pt x="51102" y="4070"/>
                </a:lnTo>
                <a:lnTo>
                  <a:pt x="1436" y="2649"/>
                </a:lnTo>
                <a:close/>
              </a:path>
              <a:path w="107950" h="7620">
                <a:moveTo>
                  <a:pt x="1479" y="2649"/>
                </a:moveTo>
                <a:lnTo>
                  <a:pt x="51102" y="4070"/>
                </a:lnTo>
                <a:lnTo>
                  <a:pt x="106553" y="4070"/>
                </a:lnTo>
                <a:lnTo>
                  <a:pt x="1479" y="2649"/>
                </a:lnTo>
                <a:close/>
              </a:path>
              <a:path w="107950" h="7620">
                <a:moveTo>
                  <a:pt x="106553" y="0"/>
                </a:moveTo>
                <a:lnTo>
                  <a:pt x="58" y="0"/>
                </a:lnTo>
                <a:lnTo>
                  <a:pt x="0" y="1022"/>
                </a:lnTo>
                <a:lnTo>
                  <a:pt x="106553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9533945" y="4505265"/>
            <a:ext cx="97790" cy="3810"/>
          </a:xfrm>
          <a:custGeom>
            <a:avLst/>
            <a:gdLst/>
            <a:ahLst/>
            <a:cxnLst/>
            <a:rect l="l" t="t" r="r" b="b"/>
            <a:pathLst>
              <a:path w="97790" h="3810">
                <a:moveTo>
                  <a:pt x="25" y="1835"/>
                </a:moveTo>
                <a:lnTo>
                  <a:pt x="50" y="3256"/>
                </a:lnTo>
                <a:lnTo>
                  <a:pt x="45487" y="3256"/>
                </a:lnTo>
                <a:lnTo>
                  <a:pt x="25" y="1835"/>
                </a:lnTo>
                <a:close/>
              </a:path>
              <a:path w="97790" h="3810">
                <a:moveTo>
                  <a:pt x="73" y="1835"/>
                </a:moveTo>
                <a:lnTo>
                  <a:pt x="45487" y="3256"/>
                </a:lnTo>
                <a:lnTo>
                  <a:pt x="97438" y="3256"/>
                </a:lnTo>
                <a:lnTo>
                  <a:pt x="73" y="1835"/>
                </a:lnTo>
                <a:close/>
              </a:path>
              <a:path w="97790" h="3810">
                <a:moveTo>
                  <a:pt x="97438" y="0"/>
                </a:moveTo>
                <a:lnTo>
                  <a:pt x="50" y="0"/>
                </a:lnTo>
                <a:lnTo>
                  <a:pt x="0" y="208"/>
                </a:lnTo>
                <a:lnTo>
                  <a:pt x="97438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9870251" y="4505265"/>
            <a:ext cx="106680" cy="3810"/>
          </a:xfrm>
          <a:custGeom>
            <a:avLst/>
            <a:gdLst/>
            <a:ahLst/>
            <a:cxnLst/>
            <a:rect l="l" t="t" r="r" b="b"/>
            <a:pathLst>
              <a:path w="106679" h="3810">
                <a:moveTo>
                  <a:pt x="1423" y="1835"/>
                </a:moveTo>
                <a:lnTo>
                  <a:pt x="1447" y="3256"/>
                </a:lnTo>
                <a:lnTo>
                  <a:pt x="51128" y="3256"/>
                </a:lnTo>
                <a:lnTo>
                  <a:pt x="1423" y="1835"/>
                </a:lnTo>
                <a:close/>
              </a:path>
              <a:path w="106679" h="3810">
                <a:moveTo>
                  <a:pt x="1469" y="1835"/>
                </a:moveTo>
                <a:lnTo>
                  <a:pt x="51128" y="3256"/>
                </a:lnTo>
                <a:lnTo>
                  <a:pt x="106541" y="3256"/>
                </a:lnTo>
                <a:lnTo>
                  <a:pt x="1469" y="1835"/>
                </a:lnTo>
                <a:close/>
              </a:path>
              <a:path w="106679" h="3810">
                <a:moveTo>
                  <a:pt x="106541" y="0"/>
                </a:moveTo>
                <a:lnTo>
                  <a:pt x="46" y="0"/>
                </a:lnTo>
                <a:lnTo>
                  <a:pt x="0" y="208"/>
                </a:lnTo>
                <a:lnTo>
                  <a:pt x="106541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9533933" y="4510149"/>
            <a:ext cx="97790" cy="7620"/>
          </a:xfrm>
          <a:custGeom>
            <a:avLst/>
            <a:gdLst/>
            <a:ahLst/>
            <a:cxnLst/>
            <a:rect l="l" t="t" r="r" b="b"/>
            <a:pathLst>
              <a:path w="97790" h="7620">
                <a:moveTo>
                  <a:pt x="38" y="5905"/>
                </a:moveTo>
                <a:lnTo>
                  <a:pt x="63" y="7326"/>
                </a:lnTo>
                <a:lnTo>
                  <a:pt x="45499" y="7326"/>
                </a:lnTo>
                <a:lnTo>
                  <a:pt x="38" y="5905"/>
                </a:lnTo>
                <a:close/>
              </a:path>
              <a:path w="97790" h="7620">
                <a:moveTo>
                  <a:pt x="85" y="5906"/>
                </a:moveTo>
                <a:lnTo>
                  <a:pt x="45499" y="7326"/>
                </a:lnTo>
                <a:lnTo>
                  <a:pt x="97450" y="7326"/>
                </a:lnTo>
                <a:lnTo>
                  <a:pt x="85" y="5906"/>
                </a:lnTo>
                <a:close/>
              </a:path>
              <a:path w="97790" h="7620">
                <a:moveTo>
                  <a:pt x="38" y="4277"/>
                </a:moveTo>
                <a:lnTo>
                  <a:pt x="63" y="5698"/>
                </a:lnTo>
                <a:lnTo>
                  <a:pt x="45463" y="5698"/>
                </a:lnTo>
                <a:lnTo>
                  <a:pt x="38" y="4277"/>
                </a:lnTo>
                <a:close/>
              </a:path>
              <a:path w="97790" h="7620">
                <a:moveTo>
                  <a:pt x="85" y="4278"/>
                </a:moveTo>
                <a:lnTo>
                  <a:pt x="45463" y="5698"/>
                </a:lnTo>
                <a:lnTo>
                  <a:pt x="97450" y="5698"/>
                </a:lnTo>
                <a:lnTo>
                  <a:pt x="85" y="4278"/>
                </a:lnTo>
                <a:close/>
              </a:path>
              <a:path w="97790" h="7620">
                <a:moveTo>
                  <a:pt x="38" y="2649"/>
                </a:moveTo>
                <a:lnTo>
                  <a:pt x="63" y="4070"/>
                </a:lnTo>
                <a:lnTo>
                  <a:pt x="45463" y="4070"/>
                </a:lnTo>
                <a:lnTo>
                  <a:pt x="38" y="2649"/>
                </a:lnTo>
                <a:close/>
              </a:path>
              <a:path w="97790" h="7620">
                <a:moveTo>
                  <a:pt x="85" y="2649"/>
                </a:moveTo>
                <a:lnTo>
                  <a:pt x="45463" y="4070"/>
                </a:lnTo>
                <a:lnTo>
                  <a:pt x="97450" y="4070"/>
                </a:lnTo>
                <a:lnTo>
                  <a:pt x="85" y="2649"/>
                </a:lnTo>
                <a:close/>
              </a:path>
              <a:path w="97790" h="7620">
                <a:moveTo>
                  <a:pt x="97450" y="0"/>
                </a:moveTo>
                <a:lnTo>
                  <a:pt x="63" y="0"/>
                </a:lnTo>
                <a:lnTo>
                  <a:pt x="0" y="1021"/>
                </a:lnTo>
                <a:lnTo>
                  <a:pt x="97450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9871640" y="4510149"/>
            <a:ext cx="109220" cy="7620"/>
          </a:xfrm>
          <a:custGeom>
            <a:avLst/>
            <a:gdLst/>
            <a:ahLst/>
            <a:cxnLst/>
            <a:rect l="l" t="t" r="r" b="b"/>
            <a:pathLst>
              <a:path w="109220" h="7620">
                <a:moveTo>
                  <a:pt x="3538" y="5905"/>
                </a:moveTo>
                <a:lnTo>
                  <a:pt x="3561" y="7326"/>
                </a:lnTo>
                <a:lnTo>
                  <a:pt x="53242" y="7326"/>
                </a:lnTo>
                <a:lnTo>
                  <a:pt x="3538" y="5905"/>
                </a:lnTo>
                <a:close/>
              </a:path>
              <a:path w="109220" h="7620">
                <a:moveTo>
                  <a:pt x="3581" y="5906"/>
                </a:moveTo>
                <a:lnTo>
                  <a:pt x="53242" y="7326"/>
                </a:lnTo>
                <a:lnTo>
                  <a:pt x="108654" y="7326"/>
                </a:lnTo>
                <a:lnTo>
                  <a:pt x="3581" y="5906"/>
                </a:lnTo>
                <a:close/>
              </a:path>
              <a:path w="109220" h="7620">
                <a:moveTo>
                  <a:pt x="2137" y="4277"/>
                </a:moveTo>
                <a:lnTo>
                  <a:pt x="2160" y="5698"/>
                </a:lnTo>
                <a:lnTo>
                  <a:pt x="52551" y="5698"/>
                </a:lnTo>
                <a:lnTo>
                  <a:pt x="4773" y="4312"/>
                </a:lnTo>
                <a:lnTo>
                  <a:pt x="2137" y="4277"/>
                </a:lnTo>
                <a:close/>
              </a:path>
              <a:path w="109220" h="7620">
                <a:moveTo>
                  <a:pt x="4773" y="4312"/>
                </a:moveTo>
                <a:lnTo>
                  <a:pt x="52551" y="5698"/>
                </a:lnTo>
                <a:lnTo>
                  <a:pt x="108654" y="5698"/>
                </a:lnTo>
                <a:lnTo>
                  <a:pt x="4773" y="4312"/>
                </a:lnTo>
                <a:close/>
              </a:path>
              <a:path w="109220" h="7620">
                <a:moveTo>
                  <a:pt x="2136" y="2649"/>
                </a:moveTo>
                <a:lnTo>
                  <a:pt x="2160" y="4070"/>
                </a:lnTo>
                <a:lnTo>
                  <a:pt x="51803" y="4070"/>
                </a:lnTo>
                <a:lnTo>
                  <a:pt x="2136" y="2649"/>
                </a:lnTo>
                <a:close/>
              </a:path>
              <a:path w="109220" h="7620">
                <a:moveTo>
                  <a:pt x="2182" y="2649"/>
                </a:moveTo>
                <a:lnTo>
                  <a:pt x="51803" y="4070"/>
                </a:lnTo>
                <a:lnTo>
                  <a:pt x="106552" y="4070"/>
                </a:lnTo>
                <a:lnTo>
                  <a:pt x="2182" y="2649"/>
                </a:lnTo>
                <a:close/>
              </a:path>
              <a:path w="109220" h="7620">
                <a:moveTo>
                  <a:pt x="106552" y="0"/>
                </a:moveTo>
                <a:lnTo>
                  <a:pt x="58" y="0"/>
                </a:lnTo>
                <a:lnTo>
                  <a:pt x="0" y="1022"/>
                </a:lnTo>
                <a:lnTo>
                  <a:pt x="106552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9533933" y="4519104"/>
            <a:ext cx="97790" cy="4445"/>
          </a:xfrm>
          <a:custGeom>
            <a:avLst/>
            <a:gdLst/>
            <a:ahLst/>
            <a:cxnLst/>
            <a:rect l="l" t="t" r="r" b="b"/>
            <a:pathLst>
              <a:path w="97790" h="4445">
                <a:moveTo>
                  <a:pt x="38" y="2649"/>
                </a:moveTo>
                <a:lnTo>
                  <a:pt x="63" y="4070"/>
                </a:lnTo>
                <a:lnTo>
                  <a:pt x="45499" y="4070"/>
                </a:lnTo>
                <a:lnTo>
                  <a:pt x="38" y="2649"/>
                </a:lnTo>
                <a:close/>
              </a:path>
              <a:path w="97790" h="4445">
                <a:moveTo>
                  <a:pt x="85" y="2649"/>
                </a:moveTo>
                <a:lnTo>
                  <a:pt x="45499" y="4070"/>
                </a:lnTo>
                <a:lnTo>
                  <a:pt x="97450" y="4070"/>
                </a:lnTo>
                <a:lnTo>
                  <a:pt x="85" y="2649"/>
                </a:lnTo>
                <a:close/>
              </a:path>
              <a:path w="97790" h="4445">
                <a:moveTo>
                  <a:pt x="97450" y="0"/>
                </a:moveTo>
                <a:lnTo>
                  <a:pt x="63" y="0"/>
                </a:lnTo>
                <a:lnTo>
                  <a:pt x="0" y="1021"/>
                </a:lnTo>
                <a:lnTo>
                  <a:pt x="97450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9875142" y="4519104"/>
            <a:ext cx="106680" cy="4445"/>
          </a:xfrm>
          <a:custGeom>
            <a:avLst/>
            <a:gdLst/>
            <a:ahLst/>
            <a:cxnLst/>
            <a:rect l="l" t="t" r="r" b="b"/>
            <a:pathLst>
              <a:path w="106679" h="4445">
                <a:moveTo>
                  <a:pt x="1436" y="2649"/>
                </a:moveTo>
                <a:lnTo>
                  <a:pt x="1460" y="4070"/>
                </a:lnTo>
                <a:lnTo>
                  <a:pt x="51140" y="4070"/>
                </a:lnTo>
                <a:lnTo>
                  <a:pt x="1436" y="2649"/>
                </a:lnTo>
                <a:close/>
              </a:path>
              <a:path w="106679" h="4445">
                <a:moveTo>
                  <a:pt x="1482" y="2649"/>
                </a:moveTo>
                <a:lnTo>
                  <a:pt x="51140" y="4070"/>
                </a:lnTo>
                <a:lnTo>
                  <a:pt x="106554" y="4070"/>
                </a:lnTo>
                <a:lnTo>
                  <a:pt x="1482" y="2649"/>
                </a:lnTo>
                <a:close/>
              </a:path>
              <a:path w="106679" h="4445">
                <a:moveTo>
                  <a:pt x="106554" y="0"/>
                </a:moveTo>
                <a:lnTo>
                  <a:pt x="58" y="0"/>
                </a:lnTo>
                <a:lnTo>
                  <a:pt x="0" y="1022"/>
                </a:lnTo>
                <a:lnTo>
                  <a:pt x="106554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9533933" y="4525313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450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9876545" y="4525314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552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9533945" y="4528976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438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9877956" y="4528976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140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9533907" y="4533455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476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9880022" y="4533454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075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9533920" y="4538746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463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9881434" y="4538746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0" y="0"/>
                </a:moveTo>
                <a:lnTo>
                  <a:pt x="101663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9533933" y="4543221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450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9882846" y="4543222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100251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9533907" y="4548107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476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9884222" y="4548107"/>
            <a:ext cx="99060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875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9535321" y="4552480"/>
            <a:ext cx="96520" cy="7620"/>
          </a:xfrm>
          <a:custGeom>
            <a:avLst/>
            <a:gdLst/>
            <a:ahLst/>
            <a:cxnLst/>
            <a:rect l="l" t="t" r="r" b="b"/>
            <a:pathLst>
              <a:path w="96520" h="7620">
                <a:moveTo>
                  <a:pt x="2152" y="5905"/>
                </a:moveTo>
                <a:lnTo>
                  <a:pt x="2179" y="7326"/>
                </a:lnTo>
                <a:lnTo>
                  <a:pt x="45034" y="7326"/>
                </a:lnTo>
                <a:lnTo>
                  <a:pt x="2152" y="5905"/>
                </a:lnTo>
                <a:close/>
              </a:path>
              <a:path w="96520" h="7620">
                <a:moveTo>
                  <a:pt x="2201" y="5906"/>
                </a:moveTo>
                <a:lnTo>
                  <a:pt x="45034" y="7326"/>
                </a:lnTo>
                <a:lnTo>
                  <a:pt x="96062" y="7326"/>
                </a:lnTo>
                <a:lnTo>
                  <a:pt x="2201" y="5906"/>
                </a:lnTo>
                <a:close/>
              </a:path>
              <a:path w="96520" h="7620">
                <a:moveTo>
                  <a:pt x="38" y="4277"/>
                </a:moveTo>
                <a:lnTo>
                  <a:pt x="77" y="4884"/>
                </a:lnTo>
                <a:lnTo>
                  <a:pt x="20875" y="4884"/>
                </a:lnTo>
                <a:lnTo>
                  <a:pt x="2697" y="4294"/>
                </a:lnTo>
                <a:lnTo>
                  <a:pt x="38" y="4277"/>
                </a:lnTo>
                <a:close/>
              </a:path>
              <a:path w="96520" h="7620">
                <a:moveTo>
                  <a:pt x="2697" y="4294"/>
                </a:moveTo>
                <a:lnTo>
                  <a:pt x="20875" y="4884"/>
                </a:lnTo>
                <a:lnTo>
                  <a:pt x="96062" y="4884"/>
                </a:lnTo>
                <a:lnTo>
                  <a:pt x="2697" y="4294"/>
                </a:lnTo>
                <a:close/>
              </a:path>
              <a:path w="96520" h="7620">
                <a:moveTo>
                  <a:pt x="96062" y="0"/>
                </a:moveTo>
                <a:lnTo>
                  <a:pt x="77" y="0"/>
                </a:lnTo>
                <a:lnTo>
                  <a:pt x="0" y="1837"/>
                </a:lnTo>
                <a:lnTo>
                  <a:pt x="96062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9886335" y="4552480"/>
            <a:ext cx="97155" cy="7620"/>
          </a:xfrm>
          <a:custGeom>
            <a:avLst/>
            <a:gdLst/>
            <a:ahLst/>
            <a:cxnLst/>
            <a:rect l="l" t="t" r="r" b="b"/>
            <a:pathLst>
              <a:path w="97154" h="7620">
                <a:moveTo>
                  <a:pt x="1451" y="5905"/>
                </a:moveTo>
                <a:lnTo>
                  <a:pt x="1477" y="7326"/>
                </a:lnTo>
                <a:lnTo>
                  <a:pt x="46713" y="7326"/>
                </a:lnTo>
                <a:lnTo>
                  <a:pt x="4094" y="5944"/>
                </a:lnTo>
                <a:lnTo>
                  <a:pt x="1451" y="5905"/>
                </a:lnTo>
                <a:close/>
              </a:path>
              <a:path w="97154" h="7620">
                <a:moveTo>
                  <a:pt x="4094" y="5944"/>
                </a:moveTo>
                <a:lnTo>
                  <a:pt x="46713" y="7326"/>
                </a:lnTo>
                <a:lnTo>
                  <a:pt x="96762" y="7326"/>
                </a:lnTo>
                <a:lnTo>
                  <a:pt x="4094" y="5944"/>
                </a:lnTo>
                <a:close/>
              </a:path>
              <a:path w="97154" h="7620">
                <a:moveTo>
                  <a:pt x="1438" y="4277"/>
                </a:moveTo>
                <a:lnTo>
                  <a:pt x="1477" y="4884"/>
                </a:lnTo>
                <a:lnTo>
                  <a:pt x="20452" y="4884"/>
                </a:lnTo>
                <a:lnTo>
                  <a:pt x="1438" y="4277"/>
                </a:lnTo>
                <a:close/>
              </a:path>
              <a:path w="97154" h="7620">
                <a:moveTo>
                  <a:pt x="1486" y="4277"/>
                </a:moveTo>
                <a:lnTo>
                  <a:pt x="20452" y="4884"/>
                </a:lnTo>
                <a:lnTo>
                  <a:pt x="96762" y="4884"/>
                </a:lnTo>
                <a:lnTo>
                  <a:pt x="1486" y="4277"/>
                </a:lnTo>
                <a:close/>
              </a:path>
              <a:path w="97154" h="7620">
                <a:moveTo>
                  <a:pt x="96762" y="0"/>
                </a:moveTo>
                <a:lnTo>
                  <a:pt x="76" y="0"/>
                </a:lnTo>
                <a:lnTo>
                  <a:pt x="0" y="1837"/>
                </a:lnTo>
                <a:lnTo>
                  <a:pt x="96762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9537405" y="4562760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876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9889121" y="4562760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976" y="0"/>
                </a:lnTo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9538819" y="4567133"/>
            <a:ext cx="90805" cy="40005"/>
          </a:xfrm>
          <a:custGeom>
            <a:avLst/>
            <a:gdLst/>
            <a:ahLst/>
            <a:cxnLst/>
            <a:rect l="l" t="t" r="r" b="b"/>
            <a:pathLst>
              <a:path w="90804" h="40004">
                <a:moveTo>
                  <a:pt x="34282" y="38473"/>
                </a:moveTo>
                <a:lnTo>
                  <a:pt x="34413" y="39888"/>
                </a:lnTo>
                <a:lnTo>
                  <a:pt x="53329" y="39888"/>
                </a:lnTo>
                <a:lnTo>
                  <a:pt x="34282" y="38473"/>
                </a:lnTo>
                <a:close/>
              </a:path>
              <a:path w="90804" h="40004">
                <a:moveTo>
                  <a:pt x="25204" y="36842"/>
                </a:moveTo>
                <a:lnTo>
                  <a:pt x="25304" y="37445"/>
                </a:lnTo>
                <a:lnTo>
                  <a:pt x="38211" y="37445"/>
                </a:lnTo>
                <a:lnTo>
                  <a:pt x="35478" y="37009"/>
                </a:lnTo>
                <a:lnTo>
                  <a:pt x="25204" y="36842"/>
                </a:lnTo>
                <a:close/>
              </a:path>
              <a:path w="90804" h="40004">
                <a:moveTo>
                  <a:pt x="35478" y="37009"/>
                </a:moveTo>
                <a:lnTo>
                  <a:pt x="38211" y="37445"/>
                </a:lnTo>
                <a:lnTo>
                  <a:pt x="62438" y="37445"/>
                </a:lnTo>
                <a:lnTo>
                  <a:pt x="35478" y="37009"/>
                </a:lnTo>
                <a:close/>
              </a:path>
              <a:path w="90804" h="40004">
                <a:moveTo>
                  <a:pt x="23145" y="34397"/>
                </a:moveTo>
                <a:lnTo>
                  <a:pt x="23202" y="35817"/>
                </a:lnTo>
                <a:lnTo>
                  <a:pt x="42672" y="35817"/>
                </a:lnTo>
                <a:lnTo>
                  <a:pt x="26803" y="34519"/>
                </a:lnTo>
                <a:lnTo>
                  <a:pt x="23145" y="34397"/>
                </a:lnTo>
                <a:close/>
              </a:path>
              <a:path w="90804" h="40004">
                <a:moveTo>
                  <a:pt x="26803" y="34519"/>
                </a:moveTo>
                <a:lnTo>
                  <a:pt x="42672" y="35817"/>
                </a:lnTo>
                <a:lnTo>
                  <a:pt x="65940" y="35817"/>
                </a:lnTo>
                <a:lnTo>
                  <a:pt x="26803" y="34519"/>
                </a:lnTo>
                <a:close/>
              </a:path>
              <a:path w="90804" h="40004">
                <a:moveTo>
                  <a:pt x="21747" y="32769"/>
                </a:moveTo>
                <a:lnTo>
                  <a:pt x="21801" y="34189"/>
                </a:lnTo>
                <a:lnTo>
                  <a:pt x="43156" y="34189"/>
                </a:lnTo>
                <a:lnTo>
                  <a:pt x="24365" y="32851"/>
                </a:lnTo>
                <a:lnTo>
                  <a:pt x="21747" y="32769"/>
                </a:lnTo>
                <a:close/>
              </a:path>
              <a:path w="90804" h="40004">
                <a:moveTo>
                  <a:pt x="24365" y="32851"/>
                </a:moveTo>
                <a:lnTo>
                  <a:pt x="43156" y="34189"/>
                </a:lnTo>
                <a:lnTo>
                  <a:pt x="67342" y="34189"/>
                </a:lnTo>
                <a:lnTo>
                  <a:pt x="24365" y="32851"/>
                </a:lnTo>
                <a:close/>
              </a:path>
              <a:path w="90804" h="40004">
                <a:moveTo>
                  <a:pt x="18950" y="31141"/>
                </a:moveTo>
                <a:lnTo>
                  <a:pt x="18999" y="32561"/>
                </a:lnTo>
                <a:lnTo>
                  <a:pt x="43051" y="32561"/>
                </a:lnTo>
                <a:lnTo>
                  <a:pt x="23854" y="31277"/>
                </a:lnTo>
                <a:lnTo>
                  <a:pt x="18950" y="31141"/>
                </a:lnTo>
                <a:close/>
              </a:path>
              <a:path w="90804" h="40004">
                <a:moveTo>
                  <a:pt x="23854" y="31277"/>
                </a:moveTo>
                <a:lnTo>
                  <a:pt x="43051" y="32561"/>
                </a:lnTo>
                <a:lnTo>
                  <a:pt x="70144" y="32561"/>
                </a:lnTo>
                <a:lnTo>
                  <a:pt x="23854" y="31277"/>
                </a:lnTo>
                <a:close/>
              </a:path>
              <a:path w="90804" h="40004">
                <a:moveTo>
                  <a:pt x="16829" y="29513"/>
                </a:moveTo>
                <a:lnTo>
                  <a:pt x="16897" y="30119"/>
                </a:lnTo>
                <a:lnTo>
                  <a:pt x="29190" y="30119"/>
                </a:lnTo>
                <a:lnTo>
                  <a:pt x="19512" y="29542"/>
                </a:lnTo>
                <a:lnTo>
                  <a:pt x="16829" y="29513"/>
                </a:lnTo>
                <a:close/>
              </a:path>
              <a:path w="90804" h="40004">
                <a:moveTo>
                  <a:pt x="19512" y="29542"/>
                </a:moveTo>
                <a:lnTo>
                  <a:pt x="29190" y="30119"/>
                </a:lnTo>
                <a:lnTo>
                  <a:pt x="72246" y="30119"/>
                </a:lnTo>
                <a:lnTo>
                  <a:pt x="19512" y="29542"/>
                </a:lnTo>
                <a:close/>
              </a:path>
              <a:path w="90804" h="40004">
                <a:moveTo>
                  <a:pt x="14053" y="27071"/>
                </a:moveTo>
                <a:lnTo>
                  <a:pt x="14094" y="28491"/>
                </a:lnTo>
                <a:lnTo>
                  <a:pt x="42735" y="28491"/>
                </a:lnTo>
                <a:lnTo>
                  <a:pt x="19023" y="27187"/>
                </a:lnTo>
                <a:lnTo>
                  <a:pt x="14053" y="27071"/>
                </a:lnTo>
                <a:close/>
              </a:path>
              <a:path w="90804" h="40004">
                <a:moveTo>
                  <a:pt x="19023" y="27187"/>
                </a:moveTo>
                <a:lnTo>
                  <a:pt x="42735" y="28491"/>
                </a:lnTo>
                <a:lnTo>
                  <a:pt x="75049" y="28491"/>
                </a:lnTo>
                <a:lnTo>
                  <a:pt x="19023" y="27187"/>
                </a:lnTo>
                <a:close/>
              </a:path>
              <a:path w="90804" h="40004">
                <a:moveTo>
                  <a:pt x="12654" y="25443"/>
                </a:moveTo>
                <a:lnTo>
                  <a:pt x="12693" y="26863"/>
                </a:lnTo>
                <a:lnTo>
                  <a:pt x="42521" y="26863"/>
                </a:lnTo>
                <a:lnTo>
                  <a:pt x="15295" y="25501"/>
                </a:lnTo>
                <a:lnTo>
                  <a:pt x="12654" y="25443"/>
                </a:lnTo>
                <a:close/>
              </a:path>
              <a:path w="90804" h="40004">
                <a:moveTo>
                  <a:pt x="15295" y="25501"/>
                </a:moveTo>
                <a:lnTo>
                  <a:pt x="42521" y="26863"/>
                </a:lnTo>
                <a:lnTo>
                  <a:pt x="76450" y="26863"/>
                </a:lnTo>
                <a:lnTo>
                  <a:pt x="15295" y="25501"/>
                </a:lnTo>
                <a:close/>
              </a:path>
              <a:path w="90804" h="40004">
                <a:moveTo>
                  <a:pt x="9155" y="23815"/>
                </a:moveTo>
                <a:lnTo>
                  <a:pt x="9190" y="25234"/>
                </a:lnTo>
                <a:lnTo>
                  <a:pt x="42425" y="25234"/>
                </a:lnTo>
                <a:lnTo>
                  <a:pt x="15388" y="23942"/>
                </a:lnTo>
                <a:lnTo>
                  <a:pt x="9155" y="23815"/>
                </a:lnTo>
                <a:close/>
              </a:path>
              <a:path w="90804" h="40004">
                <a:moveTo>
                  <a:pt x="15388" y="23942"/>
                </a:moveTo>
                <a:lnTo>
                  <a:pt x="42425" y="25234"/>
                </a:lnTo>
                <a:lnTo>
                  <a:pt x="78551" y="25234"/>
                </a:lnTo>
                <a:lnTo>
                  <a:pt x="15388" y="23942"/>
                </a:lnTo>
                <a:close/>
              </a:path>
              <a:path w="90804" h="40004">
                <a:moveTo>
                  <a:pt x="9155" y="22186"/>
                </a:moveTo>
                <a:lnTo>
                  <a:pt x="9190" y="23606"/>
                </a:lnTo>
                <a:lnTo>
                  <a:pt x="41534" y="23606"/>
                </a:lnTo>
                <a:lnTo>
                  <a:pt x="9155" y="22186"/>
                </a:lnTo>
                <a:close/>
              </a:path>
              <a:path w="90804" h="40004">
                <a:moveTo>
                  <a:pt x="9273" y="22189"/>
                </a:moveTo>
                <a:lnTo>
                  <a:pt x="41534" y="23606"/>
                </a:lnTo>
                <a:lnTo>
                  <a:pt x="79954" y="23606"/>
                </a:lnTo>
                <a:lnTo>
                  <a:pt x="9273" y="22189"/>
                </a:lnTo>
                <a:close/>
              </a:path>
              <a:path w="90804" h="40004">
                <a:moveTo>
                  <a:pt x="7739" y="20558"/>
                </a:moveTo>
                <a:lnTo>
                  <a:pt x="7788" y="21165"/>
                </a:lnTo>
                <a:lnTo>
                  <a:pt x="23314" y="21165"/>
                </a:lnTo>
                <a:lnTo>
                  <a:pt x="9571" y="20573"/>
                </a:lnTo>
                <a:lnTo>
                  <a:pt x="7739" y="20558"/>
                </a:lnTo>
                <a:close/>
              </a:path>
              <a:path w="90804" h="40004">
                <a:moveTo>
                  <a:pt x="9571" y="20573"/>
                </a:moveTo>
                <a:lnTo>
                  <a:pt x="23314" y="21165"/>
                </a:lnTo>
                <a:lnTo>
                  <a:pt x="81354" y="21165"/>
                </a:lnTo>
                <a:lnTo>
                  <a:pt x="9571" y="20573"/>
                </a:lnTo>
                <a:close/>
              </a:path>
              <a:path w="90804" h="40004">
                <a:moveTo>
                  <a:pt x="7755" y="18116"/>
                </a:moveTo>
                <a:lnTo>
                  <a:pt x="7788" y="19537"/>
                </a:lnTo>
                <a:lnTo>
                  <a:pt x="42129" y="19537"/>
                </a:lnTo>
                <a:lnTo>
                  <a:pt x="7755" y="18116"/>
                </a:lnTo>
                <a:close/>
              </a:path>
              <a:path w="90804" h="40004">
                <a:moveTo>
                  <a:pt x="7875" y="18118"/>
                </a:moveTo>
                <a:lnTo>
                  <a:pt x="42129" y="19537"/>
                </a:lnTo>
                <a:lnTo>
                  <a:pt x="81354" y="19537"/>
                </a:lnTo>
                <a:lnTo>
                  <a:pt x="7875" y="18118"/>
                </a:lnTo>
                <a:close/>
              </a:path>
              <a:path w="90804" h="40004">
                <a:moveTo>
                  <a:pt x="6354" y="16488"/>
                </a:moveTo>
                <a:lnTo>
                  <a:pt x="6387" y="17909"/>
                </a:lnTo>
                <a:lnTo>
                  <a:pt x="42104" y="17909"/>
                </a:lnTo>
                <a:lnTo>
                  <a:pt x="8957" y="16536"/>
                </a:lnTo>
                <a:lnTo>
                  <a:pt x="6354" y="16488"/>
                </a:lnTo>
                <a:close/>
              </a:path>
              <a:path w="90804" h="40004">
                <a:moveTo>
                  <a:pt x="8957" y="16536"/>
                </a:moveTo>
                <a:lnTo>
                  <a:pt x="42104" y="17909"/>
                </a:lnTo>
                <a:lnTo>
                  <a:pt x="82755" y="17909"/>
                </a:lnTo>
                <a:lnTo>
                  <a:pt x="8957" y="16536"/>
                </a:lnTo>
                <a:close/>
              </a:path>
              <a:path w="90804" h="40004">
                <a:moveTo>
                  <a:pt x="6356" y="14860"/>
                </a:moveTo>
                <a:lnTo>
                  <a:pt x="6387" y="16281"/>
                </a:lnTo>
                <a:lnTo>
                  <a:pt x="42009" y="16281"/>
                </a:lnTo>
                <a:lnTo>
                  <a:pt x="6356" y="14860"/>
                </a:lnTo>
                <a:close/>
              </a:path>
              <a:path w="90804" h="40004">
                <a:moveTo>
                  <a:pt x="6414" y="14861"/>
                </a:moveTo>
                <a:lnTo>
                  <a:pt x="42009" y="16281"/>
                </a:lnTo>
                <a:lnTo>
                  <a:pt x="84157" y="16281"/>
                </a:lnTo>
                <a:lnTo>
                  <a:pt x="6414" y="14861"/>
                </a:lnTo>
                <a:close/>
              </a:path>
              <a:path w="90804" h="40004">
                <a:moveTo>
                  <a:pt x="4940" y="13232"/>
                </a:moveTo>
                <a:lnTo>
                  <a:pt x="4987" y="13839"/>
                </a:lnTo>
                <a:lnTo>
                  <a:pt x="21883" y="13839"/>
                </a:lnTo>
                <a:lnTo>
                  <a:pt x="6740" y="13245"/>
                </a:lnTo>
                <a:lnTo>
                  <a:pt x="4940" y="13232"/>
                </a:lnTo>
                <a:close/>
              </a:path>
              <a:path w="90804" h="40004">
                <a:moveTo>
                  <a:pt x="6740" y="13245"/>
                </a:moveTo>
                <a:lnTo>
                  <a:pt x="21883" y="13839"/>
                </a:lnTo>
                <a:lnTo>
                  <a:pt x="84157" y="13839"/>
                </a:lnTo>
                <a:lnTo>
                  <a:pt x="6740" y="13245"/>
                </a:lnTo>
                <a:close/>
              </a:path>
              <a:path w="90804" h="40004">
                <a:moveTo>
                  <a:pt x="4956" y="10789"/>
                </a:moveTo>
                <a:lnTo>
                  <a:pt x="4987" y="12211"/>
                </a:lnTo>
                <a:lnTo>
                  <a:pt x="41922" y="12211"/>
                </a:lnTo>
                <a:lnTo>
                  <a:pt x="4956" y="10789"/>
                </a:lnTo>
                <a:close/>
              </a:path>
              <a:path w="90804" h="40004">
                <a:moveTo>
                  <a:pt x="5012" y="10790"/>
                </a:moveTo>
                <a:lnTo>
                  <a:pt x="41922" y="12211"/>
                </a:lnTo>
                <a:lnTo>
                  <a:pt x="86259" y="12211"/>
                </a:lnTo>
                <a:lnTo>
                  <a:pt x="5012" y="10790"/>
                </a:lnTo>
                <a:close/>
              </a:path>
              <a:path w="90804" h="40004">
                <a:moveTo>
                  <a:pt x="2856" y="9161"/>
                </a:moveTo>
                <a:lnTo>
                  <a:pt x="2885" y="10582"/>
                </a:lnTo>
                <a:lnTo>
                  <a:pt x="42894" y="10582"/>
                </a:lnTo>
                <a:lnTo>
                  <a:pt x="6709" y="9226"/>
                </a:lnTo>
                <a:lnTo>
                  <a:pt x="2856" y="9161"/>
                </a:lnTo>
                <a:close/>
              </a:path>
              <a:path w="90804" h="40004">
                <a:moveTo>
                  <a:pt x="6709" y="9226"/>
                </a:moveTo>
                <a:lnTo>
                  <a:pt x="42894" y="10582"/>
                </a:lnTo>
                <a:lnTo>
                  <a:pt x="87660" y="10582"/>
                </a:lnTo>
                <a:lnTo>
                  <a:pt x="6709" y="9226"/>
                </a:lnTo>
                <a:close/>
              </a:path>
              <a:path w="90804" h="40004">
                <a:moveTo>
                  <a:pt x="2856" y="7533"/>
                </a:moveTo>
                <a:lnTo>
                  <a:pt x="2885" y="8954"/>
                </a:lnTo>
                <a:lnTo>
                  <a:pt x="42408" y="8954"/>
                </a:lnTo>
                <a:lnTo>
                  <a:pt x="2856" y="7533"/>
                </a:lnTo>
                <a:close/>
              </a:path>
              <a:path w="90804" h="40004">
                <a:moveTo>
                  <a:pt x="2910" y="7534"/>
                </a:moveTo>
                <a:lnTo>
                  <a:pt x="42408" y="8954"/>
                </a:lnTo>
                <a:lnTo>
                  <a:pt x="87660" y="8954"/>
                </a:lnTo>
                <a:lnTo>
                  <a:pt x="2910" y="7534"/>
                </a:lnTo>
                <a:close/>
              </a:path>
              <a:path w="90804" h="40004">
                <a:moveTo>
                  <a:pt x="1441" y="5905"/>
                </a:moveTo>
                <a:lnTo>
                  <a:pt x="1483" y="6512"/>
                </a:lnTo>
                <a:lnTo>
                  <a:pt x="19768" y="6512"/>
                </a:lnTo>
                <a:lnTo>
                  <a:pt x="3229" y="5917"/>
                </a:lnTo>
                <a:lnTo>
                  <a:pt x="1441" y="5905"/>
                </a:lnTo>
                <a:close/>
              </a:path>
              <a:path w="90804" h="40004">
                <a:moveTo>
                  <a:pt x="3229" y="5917"/>
                </a:moveTo>
                <a:lnTo>
                  <a:pt x="19768" y="6512"/>
                </a:lnTo>
                <a:lnTo>
                  <a:pt x="89061" y="6512"/>
                </a:lnTo>
                <a:lnTo>
                  <a:pt x="3229" y="5917"/>
                </a:lnTo>
                <a:close/>
              </a:path>
              <a:path w="90804" h="40004">
                <a:moveTo>
                  <a:pt x="54" y="3463"/>
                </a:moveTo>
                <a:lnTo>
                  <a:pt x="82" y="4884"/>
                </a:lnTo>
                <a:lnTo>
                  <a:pt x="42336" y="4884"/>
                </a:lnTo>
                <a:lnTo>
                  <a:pt x="2695" y="3505"/>
                </a:lnTo>
                <a:lnTo>
                  <a:pt x="54" y="3463"/>
                </a:lnTo>
                <a:close/>
              </a:path>
              <a:path w="90804" h="40004">
                <a:moveTo>
                  <a:pt x="2695" y="3505"/>
                </a:moveTo>
                <a:lnTo>
                  <a:pt x="42336" y="4884"/>
                </a:lnTo>
                <a:lnTo>
                  <a:pt x="89061" y="4884"/>
                </a:lnTo>
                <a:lnTo>
                  <a:pt x="2695" y="3505"/>
                </a:lnTo>
                <a:close/>
              </a:path>
              <a:path w="90804" h="40004">
                <a:moveTo>
                  <a:pt x="90463" y="0"/>
                </a:moveTo>
                <a:lnTo>
                  <a:pt x="82" y="0"/>
                </a:lnTo>
                <a:lnTo>
                  <a:pt x="0" y="1835"/>
                </a:lnTo>
                <a:lnTo>
                  <a:pt x="90463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9890535" y="4567133"/>
            <a:ext cx="92710" cy="40005"/>
          </a:xfrm>
          <a:custGeom>
            <a:avLst/>
            <a:gdLst/>
            <a:ahLst/>
            <a:cxnLst/>
            <a:rect l="l" t="t" r="r" b="b"/>
            <a:pathLst>
              <a:path w="92709" h="40004">
                <a:moveTo>
                  <a:pt x="34288" y="38472"/>
                </a:moveTo>
                <a:lnTo>
                  <a:pt x="34410" y="39888"/>
                </a:lnTo>
                <a:lnTo>
                  <a:pt x="54729" y="39888"/>
                </a:lnTo>
                <a:lnTo>
                  <a:pt x="34288" y="38472"/>
                </a:lnTo>
                <a:close/>
              </a:path>
              <a:path w="92709" h="40004">
                <a:moveTo>
                  <a:pt x="30081" y="36843"/>
                </a:moveTo>
                <a:lnTo>
                  <a:pt x="30206" y="37445"/>
                </a:lnTo>
                <a:lnTo>
                  <a:pt x="38486" y="37445"/>
                </a:lnTo>
                <a:lnTo>
                  <a:pt x="35136" y="36946"/>
                </a:lnTo>
                <a:lnTo>
                  <a:pt x="30081" y="36843"/>
                </a:lnTo>
                <a:close/>
              </a:path>
              <a:path w="92709" h="40004">
                <a:moveTo>
                  <a:pt x="35136" y="36946"/>
                </a:moveTo>
                <a:lnTo>
                  <a:pt x="38486" y="37445"/>
                </a:lnTo>
                <a:lnTo>
                  <a:pt x="59632" y="37445"/>
                </a:lnTo>
                <a:lnTo>
                  <a:pt x="35136" y="36946"/>
                </a:lnTo>
                <a:close/>
              </a:path>
              <a:path w="92709" h="40004">
                <a:moveTo>
                  <a:pt x="23837" y="34397"/>
                </a:moveTo>
                <a:lnTo>
                  <a:pt x="23901" y="35817"/>
                </a:lnTo>
                <a:lnTo>
                  <a:pt x="44003" y="35817"/>
                </a:lnTo>
                <a:lnTo>
                  <a:pt x="33666" y="34753"/>
                </a:lnTo>
                <a:lnTo>
                  <a:pt x="23837" y="34397"/>
                </a:lnTo>
                <a:close/>
              </a:path>
              <a:path w="92709" h="40004">
                <a:moveTo>
                  <a:pt x="33666" y="34753"/>
                </a:moveTo>
                <a:lnTo>
                  <a:pt x="44003" y="35817"/>
                </a:lnTo>
                <a:lnTo>
                  <a:pt x="63136" y="35817"/>
                </a:lnTo>
                <a:lnTo>
                  <a:pt x="33666" y="34753"/>
                </a:lnTo>
                <a:close/>
              </a:path>
              <a:path w="92709" h="40004">
                <a:moveTo>
                  <a:pt x="22444" y="32769"/>
                </a:moveTo>
                <a:lnTo>
                  <a:pt x="22500" y="34189"/>
                </a:lnTo>
                <a:lnTo>
                  <a:pt x="42223" y="34189"/>
                </a:lnTo>
                <a:lnTo>
                  <a:pt x="24931" y="32848"/>
                </a:lnTo>
                <a:lnTo>
                  <a:pt x="22444" y="32769"/>
                </a:lnTo>
                <a:close/>
              </a:path>
              <a:path w="92709" h="40004">
                <a:moveTo>
                  <a:pt x="24931" y="32848"/>
                </a:moveTo>
                <a:lnTo>
                  <a:pt x="42223" y="34189"/>
                </a:lnTo>
                <a:lnTo>
                  <a:pt x="67340" y="34189"/>
                </a:lnTo>
                <a:lnTo>
                  <a:pt x="24931" y="32848"/>
                </a:lnTo>
                <a:close/>
              </a:path>
              <a:path w="92709" h="40004">
                <a:moveTo>
                  <a:pt x="20349" y="31141"/>
                </a:moveTo>
                <a:lnTo>
                  <a:pt x="20398" y="32561"/>
                </a:lnTo>
                <a:lnTo>
                  <a:pt x="43423" y="32561"/>
                </a:lnTo>
                <a:lnTo>
                  <a:pt x="24052" y="31245"/>
                </a:lnTo>
                <a:lnTo>
                  <a:pt x="20349" y="31141"/>
                </a:lnTo>
                <a:close/>
              </a:path>
              <a:path w="92709" h="40004">
                <a:moveTo>
                  <a:pt x="24052" y="31245"/>
                </a:moveTo>
                <a:lnTo>
                  <a:pt x="43423" y="32561"/>
                </a:lnTo>
                <a:lnTo>
                  <a:pt x="70843" y="32561"/>
                </a:lnTo>
                <a:lnTo>
                  <a:pt x="24052" y="31245"/>
                </a:lnTo>
                <a:close/>
              </a:path>
              <a:path w="92709" h="40004">
                <a:moveTo>
                  <a:pt x="18929" y="29513"/>
                </a:moveTo>
                <a:lnTo>
                  <a:pt x="18996" y="30119"/>
                </a:lnTo>
                <a:lnTo>
                  <a:pt x="30451" y="30119"/>
                </a:lnTo>
                <a:lnTo>
                  <a:pt x="20754" y="29533"/>
                </a:lnTo>
                <a:lnTo>
                  <a:pt x="18929" y="29513"/>
                </a:lnTo>
                <a:close/>
              </a:path>
              <a:path w="92709" h="40004">
                <a:moveTo>
                  <a:pt x="20754" y="29533"/>
                </a:moveTo>
                <a:lnTo>
                  <a:pt x="30451" y="30119"/>
                </a:lnTo>
                <a:lnTo>
                  <a:pt x="73646" y="30119"/>
                </a:lnTo>
                <a:lnTo>
                  <a:pt x="20754" y="29533"/>
                </a:lnTo>
                <a:close/>
              </a:path>
              <a:path w="92709" h="40004">
                <a:moveTo>
                  <a:pt x="16151" y="27071"/>
                </a:moveTo>
                <a:lnTo>
                  <a:pt x="16195" y="28491"/>
                </a:lnTo>
                <a:lnTo>
                  <a:pt x="44508" y="28491"/>
                </a:lnTo>
                <a:lnTo>
                  <a:pt x="21207" y="27193"/>
                </a:lnTo>
                <a:lnTo>
                  <a:pt x="16151" y="27071"/>
                </a:lnTo>
                <a:close/>
              </a:path>
              <a:path w="92709" h="40004">
                <a:moveTo>
                  <a:pt x="21207" y="27193"/>
                </a:moveTo>
                <a:lnTo>
                  <a:pt x="44508" y="28491"/>
                </a:lnTo>
                <a:lnTo>
                  <a:pt x="75046" y="28491"/>
                </a:lnTo>
                <a:lnTo>
                  <a:pt x="21207" y="27193"/>
                </a:lnTo>
                <a:close/>
              </a:path>
              <a:path w="92709" h="40004">
                <a:moveTo>
                  <a:pt x="14053" y="25443"/>
                </a:moveTo>
                <a:lnTo>
                  <a:pt x="14093" y="26863"/>
                </a:lnTo>
                <a:lnTo>
                  <a:pt x="43642" y="26863"/>
                </a:lnTo>
                <a:lnTo>
                  <a:pt x="17884" y="25529"/>
                </a:lnTo>
                <a:lnTo>
                  <a:pt x="14053" y="25443"/>
                </a:lnTo>
                <a:close/>
              </a:path>
              <a:path w="92709" h="40004">
                <a:moveTo>
                  <a:pt x="17884" y="25529"/>
                </a:moveTo>
                <a:lnTo>
                  <a:pt x="43642" y="26863"/>
                </a:lnTo>
                <a:lnTo>
                  <a:pt x="77148" y="26863"/>
                </a:lnTo>
                <a:lnTo>
                  <a:pt x="17884" y="25529"/>
                </a:lnTo>
                <a:close/>
              </a:path>
              <a:path w="92709" h="40004">
                <a:moveTo>
                  <a:pt x="12654" y="23815"/>
                </a:moveTo>
                <a:lnTo>
                  <a:pt x="12691" y="25234"/>
                </a:lnTo>
                <a:lnTo>
                  <a:pt x="43498" y="25234"/>
                </a:lnTo>
                <a:lnTo>
                  <a:pt x="15254" y="23869"/>
                </a:lnTo>
                <a:lnTo>
                  <a:pt x="12654" y="23815"/>
                </a:lnTo>
                <a:close/>
              </a:path>
              <a:path w="92709" h="40004">
                <a:moveTo>
                  <a:pt x="15254" y="23869"/>
                </a:moveTo>
                <a:lnTo>
                  <a:pt x="43498" y="25234"/>
                </a:lnTo>
                <a:lnTo>
                  <a:pt x="79951" y="25234"/>
                </a:lnTo>
                <a:lnTo>
                  <a:pt x="15254" y="23869"/>
                </a:lnTo>
                <a:close/>
              </a:path>
              <a:path w="92709" h="40004">
                <a:moveTo>
                  <a:pt x="9853" y="22186"/>
                </a:moveTo>
                <a:lnTo>
                  <a:pt x="9889" y="23606"/>
                </a:lnTo>
                <a:lnTo>
                  <a:pt x="44055" y="23606"/>
                </a:lnTo>
                <a:lnTo>
                  <a:pt x="14954" y="22288"/>
                </a:lnTo>
                <a:lnTo>
                  <a:pt x="9853" y="22186"/>
                </a:lnTo>
                <a:close/>
              </a:path>
              <a:path w="92709" h="40004">
                <a:moveTo>
                  <a:pt x="14954" y="22288"/>
                </a:moveTo>
                <a:lnTo>
                  <a:pt x="44055" y="23606"/>
                </a:lnTo>
                <a:lnTo>
                  <a:pt x="81352" y="23606"/>
                </a:lnTo>
                <a:lnTo>
                  <a:pt x="14954" y="22288"/>
                </a:lnTo>
                <a:close/>
              </a:path>
              <a:path w="92709" h="40004">
                <a:moveTo>
                  <a:pt x="9838" y="20558"/>
                </a:moveTo>
                <a:lnTo>
                  <a:pt x="9889" y="21165"/>
                </a:lnTo>
                <a:lnTo>
                  <a:pt x="24153" y="21165"/>
                </a:lnTo>
                <a:lnTo>
                  <a:pt x="9838" y="20558"/>
                </a:lnTo>
                <a:close/>
              </a:path>
              <a:path w="92709" h="40004">
                <a:moveTo>
                  <a:pt x="9938" y="20559"/>
                </a:moveTo>
                <a:lnTo>
                  <a:pt x="24153" y="21165"/>
                </a:lnTo>
                <a:lnTo>
                  <a:pt x="83454" y="21165"/>
                </a:lnTo>
                <a:lnTo>
                  <a:pt x="9938" y="20559"/>
                </a:lnTo>
                <a:close/>
              </a:path>
              <a:path w="92709" h="40004">
                <a:moveTo>
                  <a:pt x="7754" y="18116"/>
                </a:moveTo>
                <a:lnTo>
                  <a:pt x="7787" y="19537"/>
                </a:lnTo>
                <a:lnTo>
                  <a:pt x="44229" y="19537"/>
                </a:lnTo>
                <a:lnTo>
                  <a:pt x="11656" y="18188"/>
                </a:lnTo>
                <a:lnTo>
                  <a:pt x="7754" y="18116"/>
                </a:lnTo>
                <a:close/>
              </a:path>
              <a:path w="92709" h="40004">
                <a:moveTo>
                  <a:pt x="11656" y="18188"/>
                </a:moveTo>
                <a:lnTo>
                  <a:pt x="44229" y="19537"/>
                </a:lnTo>
                <a:lnTo>
                  <a:pt x="84856" y="19537"/>
                </a:lnTo>
                <a:lnTo>
                  <a:pt x="11656" y="18188"/>
                </a:lnTo>
                <a:close/>
              </a:path>
              <a:path w="92709" h="40004">
                <a:moveTo>
                  <a:pt x="7755" y="16488"/>
                </a:moveTo>
                <a:lnTo>
                  <a:pt x="7787" y="17909"/>
                </a:lnTo>
                <a:lnTo>
                  <a:pt x="43735" y="17909"/>
                </a:lnTo>
                <a:lnTo>
                  <a:pt x="7755" y="16488"/>
                </a:lnTo>
                <a:close/>
              </a:path>
              <a:path w="92709" h="40004">
                <a:moveTo>
                  <a:pt x="7814" y="16489"/>
                </a:moveTo>
                <a:lnTo>
                  <a:pt x="43735" y="17909"/>
                </a:lnTo>
                <a:lnTo>
                  <a:pt x="86257" y="17909"/>
                </a:lnTo>
                <a:lnTo>
                  <a:pt x="7814" y="16489"/>
                </a:lnTo>
                <a:close/>
              </a:path>
              <a:path w="92709" h="40004">
                <a:moveTo>
                  <a:pt x="6355" y="14860"/>
                </a:moveTo>
                <a:lnTo>
                  <a:pt x="6385" y="16281"/>
                </a:lnTo>
                <a:lnTo>
                  <a:pt x="44388" y="16281"/>
                </a:lnTo>
                <a:lnTo>
                  <a:pt x="8998" y="14907"/>
                </a:lnTo>
                <a:lnTo>
                  <a:pt x="6355" y="14860"/>
                </a:lnTo>
                <a:close/>
              </a:path>
              <a:path w="92709" h="40004">
                <a:moveTo>
                  <a:pt x="8998" y="14907"/>
                </a:moveTo>
                <a:lnTo>
                  <a:pt x="44388" y="16281"/>
                </a:lnTo>
                <a:lnTo>
                  <a:pt x="86257" y="16281"/>
                </a:lnTo>
                <a:lnTo>
                  <a:pt x="8998" y="14907"/>
                </a:lnTo>
                <a:close/>
              </a:path>
              <a:path w="92709" h="40004">
                <a:moveTo>
                  <a:pt x="6339" y="13232"/>
                </a:moveTo>
                <a:lnTo>
                  <a:pt x="6385" y="13839"/>
                </a:lnTo>
                <a:lnTo>
                  <a:pt x="22299" y="13839"/>
                </a:lnTo>
                <a:lnTo>
                  <a:pt x="6339" y="13232"/>
                </a:lnTo>
                <a:close/>
              </a:path>
              <a:path w="92709" h="40004">
                <a:moveTo>
                  <a:pt x="6396" y="13232"/>
                </a:moveTo>
                <a:lnTo>
                  <a:pt x="22299" y="13839"/>
                </a:lnTo>
                <a:lnTo>
                  <a:pt x="87657" y="13839"/>
                </a:lnTo>
                <a:lnTo>
                  <a:pt x="6396" y="13232"/>
                </a:lnTo>
                <a:close/>
              </a:path>
              <a:path w="92709" h="40004">
                <a:moveTo>
                  <a:pt x="4954" y="10789"/>
                </a:moveTo>
                <a:lnTo>
                  <a:pt x="4984" y="12211"/>
                </a:lnTo>
                <a:lnTo>
                  <a:pt x="44300" y="12211"/>
                </a:lnTo>
                <a:lnTo>
                  <a:pt x="7597" y="10835"/>
                </a:lnTo>
                <a:lnTo>
                  <a:pt x="4954" y="10789"/>
                </a:lnTo>
                <a:close/>
              </a:path>
              <a:path w="92709" h="40004">
                <a:moveTo>
                  <a:pt x="7597" y="10835"/>
                </a:moveTo>
                <a:lnTo>
                  <a:pt x="44300" y="12211"/>
                </a:lnTo>
                <a:lnTo>
                  <a:pt x="87657" y="12211"/>
                </a:lnTo>
                <a:lnTo>
                  <a:pt x="7597" y="10835"/>
                </a:lnTo>
                <a:close/>
              </a:path>
              <a:path w="92709" h="40004">
                <a:moveTo>
                  <a:pt x="4955" y="9161"/>
                </a:moveTo>
                <a:lnTo>
                  <a:pt x="4984" y="10582"/>
                </a:lnTo>
                <a:lnTo>
                  <a:pt x="43529" y="10582"/>
                </a:lnTo>
                <a:lnTo>
                  <a:pt x="4955" y="9161"/>
                </a:lnTo>
                <a:close/>
              </a:path>
              <a:path w="92709" h="40004">
                <a:moveTo>
                  <a:pt x="5009" y="9162"/>
                </a:moveTo>
                <a:lnTo>
                  <a:pt x="43529" y="10582"/>
                </a:lnTo>
                <a:lnTo>
                  <a:pt x="89759" y="10582"/>
                </a:lnTo>
                <a:lnTo>
                  <a:pt x="5009" y="9162"/>
                </a:lnTo>
                <a:close/>
              </a:path>
              <a:path w="92709" h="40004">
                <a:moveTo>
                  <a:pt x="3554" y="7533"/>
                </a:moveTo>
                <a:lnTo>
                  <a:pt x="3582" y="8954"/>
                </a:lnTo>
                <a:lnTo>
                  <a:pt x="44508" y="8954"/>
                </a:lnTo>
                <a:lnTo>
                  <a:pt x="6195" y="7577"/>
                </a:lnTo>
                <a:lnTo>
                  <a:pt x="3554" y="7533"/>
                </a:lnTo>
                <a:close/>
              </a:path>
              <a:path w="92709" h="40004">
                <a:moveTo>
                  <a:pt x="6195" y="7577"/>
                </a:moveTo>
                <a:lnTo>
                  <a:pt x="44508" y="8954"/>
                </a:lnTo>
                <a:lnTo>
                  <a:pt x="89759" y="8954"/>
                </a:lnTo>
                <a:lnTo>
                  <a:pt x="6195" y="7577"/>
                </a:lnTo>
                <a:close/>
              </a:path>
              <a:path w="92709" h="40004">
                <a:moveTo>
                  <a:pt x="3540" y="5905"/>
                </a:moveTo>
                <a:lnTo>
                  <a:pt x="3582" y="6512"/>
                </a:lnTo>
                <a:lnTo>
                  <a:pt x="20744" y="6512"/>
                </a:lnTo>
                <a:lnTo>
                  <a:pt x="3540" y="5905"/>
                </a:lnTo>
                <a:close/>
              </a:path>
              <a:path w="92709" h="40004">
                <a:moveTo>
                  <a:pt x="3592" y="5905"/>
                </a:moveTo>
                <a:lnTo>
                  <a:pt x="20744" y="6512"/>
                </a:lnTo>
                <a:lnTo>
                  <a:pt x="91161" y="6512"/>
                </a:lnTo>
                <a:lnTo>
                  <a:pt x="3592" y="5905"/>
                </a:lnTo>
                <a:close/>
              </a:path>
              <a:path w="92709" h="40004">
                <a:moveTo>
                  <a:pt x="1454" y="3463"/>
                </a:moveTo>
                <a:lnTo>
                  <a:pt x="1480" y="4884"/>
                </a:lnTo>
                <a:lnTo>
                  <a:pt x="44436" y="4884"/>
                </a:lnTo>
                <a:lnTo>
                  <a:pt x="5362" y="3525"/>
                </a:lnTo>
                <a:lnTo>
                  <a:pt x="1454" y="3463"/>
                </a:lnTo>
                <a:close/>
              </a:path>
              <a:path w="92709" h="40004">
                <a:moveTo>
                  <a:pt x="5362" y="3525"/>
                </a:moveTo>
                <a:lnTo>
                  <a:pt x="44436" y="4884"/>
                </a:lnTo>
                <a:lnTo>
                  <a:pt x="91161" y="4884"/>
                </a:lnTo>
                <a:lnTo>
                  <a:pt x="5362" y="3525"/>
                </a:lnTo>
                <a:close/>
              </a:path>
              <a:path w="92709" h="40004">
                <a:moveTo>
                  <a:pt x="92562" y="0"/>
                </a:moveTo>
                <a:lnTo>
                  <a:pt x="80" y="0"/>
                </a:lnTo>
                <a:lnTo>
                  <a:pt x="0" y="1836"/>
                </a:lnTo>
                <a:lnTo>
                  <a:pt x="92562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9305592" y="3588748"/>
            <a:ext cx="99060" cy="1018540"/>
          </a:xfrm>
          <a:custGeom>
            <a:avLst/>
            <a:gdLst/>
            <a:ahLst/>
            <a:cxnLst/>
            <a:rect l="l" t="t" r="r" b="b"/>
            <a:pathLst>
              <a:path w="99059" h="1018539">
                <a:moveTo>
                  <a:pt x="48342" y="0"/>
                </a:moveTo>
                <a:lnTo>
                  <a:pt x="28025" y="5698"/>
                </a:lnTo>
                <a:lnTo>
                  <a:pt x="14011" y="18723"/>
                </a:lnTo>
                <a:lnTo>
                  <a:pt x="3502" y="38261"/>
                </a:lnTo>
                <a:lnTo>
                  <a:pt x="0" y="63496"/>
                </a:lnTo>
                <a:lnTo>
                  <a:pt x="0" y="954882"/>
                </a:lnTo>
                <a:lnTo>
                  <a:pt x="3502" y="980117"/>
                </a:lnTo>
                <a:lnTo>
                  <a:pt x="14011" y="1000469"/>
                </a:lnTo>
                <a:lnTo>
                  <a:pt x="30126" y="1012678"/>
                </a:lnTo>
                <a:lnTo>
                  <a:pt x="50444" y="1018377"/>
                </a:lnTo>
                <a:lnTo>
                  <a:pt x="68661" y="1012678"/>
                </a:lnTo>
                <a:lnTo>
                  <a:pt x="84775" y="1000469"/>
                </a:lnTo>
                <a:lnTo>
                  <a:pt x="95284" y="980117"/>
                </a:lnTo>
                <a:lnTo>
                  <a:pt x="98788" y="954882"/>
                </a:lnTo>
                <a:lnTo>
                  <a:pt x="98788" y="63496"/>
                </a:lnTo>
                <a:lnTo>
                  <a:pt x="93883" y="38261"/>
                </a:lnTo>
                <a:lnTo>
                  <a:pt x="83374" y="18723"/>
                </a:lnTo>
                <a:lnTo>
                  <a:pt x="67259" y="5698"/>
                </a:lnTo>
                <a:lnTo>
                  <a:pt x="48342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9305592" y="3588748"/>
            <a:ext cx="99060" cy="1018540"/>
          </a:xfrm>
          <a:custGeom>
            <a:avLst/>
            <a:gdLst/>
            <a:ahLst/>
            <a:cxnLst/>
            <a:rect l="l" t="t" r="r" b="b"/>
            <a:pathLst>
              <a:path w="99059" h="1018539">
                <a:moveTo>
                  <a:pt x="98788" y="63495"/>
                </a:moveTo>
                <a:lnTo>
                  <a:pt x="93883" y="38260"/>
                </a:lnTo>
                <a:lnTo>
                  <a:pt x="83374" y="18723"/>
                </a:lnTo>
                <a:lnTo>
                  <a:pt x="67260" y="5698"/>
                </a:lnTo>
                <a:lnTo>
                  <a:pt x="48343" y="0"/>
                </a:lnTo>
                <a:lnTo>
                  <a:pt x="28025" y="5698"/>
                </a:lnTo>
                <a:lnTo>
                  <a:pt x="14012" y="18723"/>
                </a:lnTo>
                <a:lnTo>
                  <a:pt x="3503" y="38260"/>
                </a:lnTo>
                <a:lnTo>
                  <a:pt x="0" y="63495"/>
                </a:lnTo>
                <a:lnTo>
                  <a:pt x="0" y="954881"/>
                </a:lnTo>
                <a:lnTo>
                  <a:pt x="3503" y="980116"/>
                </a:lnTo>
                <a:lnTo>
                  <a:pt x="14012" y="1000468"/>
                </a:lnTo>
                <a:lnTo>
                  <a:pt x="30126" y="1012679"/>
                </a:lnTo>
                <a:lnTo>
                  <a:pt x="50445" y="1018377"/>
                </a:lnTo>
                <a:lnTo>
                  <a:pt x="68661" y="1012679"/>
                </a:lnTo>
                <a:lnTo>
                  <a:pt x="84775" y="1000468"/>
                </a:lnTo>
                <a:lnTo>
                  <a:pt x="95285" y="980116"/>
                </a:lnTo>
                <a:lnTo>
                  <a:pt x="98788" y="954881"/>
                </a:lnTo>
                <a:lnTo>
                  <a:pt x="98788" y="63495"/>
                </a:lnTo>
                <a:close/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8703754" y="3587120"/>
            <a:ext cx="497840" cy="1018540"/>
          </a:xfrm>
          <a:custGeom>
            <a:avLst/>
            <a:gdLst/>
            <a:ahLst/>
            <a:cxnLst/>
            <a:rect l="l" t="t" r="r" b="b"/>
            <a:pathLst>
              <a:path w="497840" h="1018539">
                <a:moveTo>
                  <a:pt x="251524" y="0"/>
                </a:moveTo>
                <a:lnTo>
                  <a:pt x="215792" y="23608"/>
                </a:lnTo>
                <a:lnTo>
                  <a:pt x="205983" y="61868"/>
                </a:lnTo>
                <a:lnTo>
                  <a:pt x="209486" y="83847"/>
                </a:lnTo>
                <a:lnTo>
                  <a:pt x="321586" y="629262"/>
                </a:lnTo>
                <a:lnTo>
                  <a:pt x="58851" y="629262"/>
                </a:lnTo>
                <a:lnTo>
                  <a:pt x="35731" y="632518"/>
                </a:lnTo>
                <a:lnTo>
                  <a:pt x="16814" y="647170"/>
                </a:lnTo>
                <a:lnTo>
                  <a:pt x="4203" y="667522"/>
                </a:lnTo>
                <a:lnTo>
                  <a:pt x="0" y="692757"/>
                </a:lnTo>
                <a:lnTo>
                  <a:pt x="4203" y="716365"/>
                </a:lnTo>
                <a:lnTo>
                  <a:pt x="16814" y="736716"/>
                </a:lnTo>
                <a:lnTo>
                  <a:pt x="35731" y="748926"/>
                </a:lnTo>
                <a:lnTo>
                  <a:pt x="58851" y="754625"/>
                </a:lnTo>
                <a:lnTo>
                  <a:pt x="348211" y="754625"/>
                </a:lnTo>
                <a:lnTo>
                  <a:pt x="358019" y="797769"/>
                </a:lnTo>
                <a:lnTo>
                  <a:pt x="367127" y="843357"/>
                </a:lnTo>
                <a:lnTo>
                  <a:pt x="386044" y="934530"/>
                </a:lnTo>
                <a:lnTo>
                  <a:pt x="393752" y="972790"/>
                </a:lnTo>
                <a:lnTo>
                  <a:pt x="401458" y="990700"/>
                </a:lnTo>
                <a:lnTo>
                  <a:pt x="411266" y="1005353"/>
                </a:lnTo>
                <a:lnTo>
                  <a:pt x="425279" y="1014307"/>
                </a:lnTo>
                <a:lnTo>
                  <a:pt x="440693" y="1018377"/>
                </a:lnTo>
                <a:lnTo>
                  <a:pt x="458209" y="1015935"/>
                </a:lnTo>
                <a:lnTo>
                  <a:pt x="473622" y="1008609"/>
                </a:lnTo>
                <a:lnTo>
                  <a:pt x="486233" y="996398"/>
                </a:lnTo>
                <a:lnTo>
                  <a:pt x="493941" y="978489"/>
                </a:lnTo>
                <a:lnTo>
                  <a:pt x="497443" y="959765"/>
                </a:lnTo>
                <a:lnTo>
                  <a:pt x="497443" y="940229"/>
                </a:lnTo>
                <a:lnTo>
                  <a:pt x="309676" y="48842"/>
                </a:lnTo>
                <a:lnTo>
                  <a:pt x="276746" y="5698"/>
                </a:lnTo>
                <a:lnTo>
                  <a:pt x="260631" y="1628"/>
                </a:lnTo>
                <a:lnTo>
                  <a:pt x="251524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8703754" y="3587120"/>
            <a:ext cx="497840" cy="1018540"/>
          </a:xfrm>
          <a:custGeom>
            <a:avLst/>
            <a:gdLst/>
            <a:ahLst/>
            <a:cxnLst/>
            <a:rect l="l" t="t" r="r" b="b"/>
            <a:pathLst>
              <a:path w="497840" h="1018539">
                <a:moveTo>
                  <a:pt x="497444" y="940228"/>
                </a:moveTo>
                <a:lnTo>
                  <a:pt x="309676" y="48843"/>
                </a:lnTo>
                <a:lnTo>
                  <a:pt x="276747" y="5698"/>
                </a:lnTo>
                <a:lnTo>
                  <a:pt x="251524" y="0"/>
                </a:lnTo>
                <a:lnTo>
                  <a:pt x="242416" y="1628"/>
                </a:lnTo>
                <a:lnTo>
                  <a:pt x="226302" y="10582"/>
                </a:lnTo>
                <a:lnTo>
                  <a:pt x="215792" y="23607"/>
                </a:lnTo>
                <a:lnTo>
                  <a:pt x="209487" y="41516"/>
                </a:lnTo>
                <a:lnTo>
                  <a:pt x="205984" y="61867"/>
                </a:lnTo>
                <a:lnTo>
                  <a:pt x="209487" y="83847"/>
                </a:lnTo>
                <a:lnTo>
                  <a:pt x="321587" y="629261"/>
                </a:lnTo>
                <a:lnTo>
                  <a:pt x="58852" y="629261"/>
                </a:lnTo>
                <a:lnTo>
                  <a:pt x="35731" y="632517"/>
                </a:lnTo>
                <a:lnTo>
                  <a:pt x="16815" y="647170"/>
                </a:lnTo>
                <a:lnTo>
                  <a:pt x="4203" y="667521"/>
                </a:lnTo>
                <a:lnTo>
                  <a:pt x="0" y="692757"/>
                </a:lnTo>
                <a:lnTo>
                  <a:pt x="4203" y="716364"/>
                </a:lnTo>
                <a:lnTo>
                  <a:pt x="16815" y="736715"/>
                </a:lnTo>
                <a:lnTo>
                  <a:pt x="35731" y="748926"/>
                </a:lnTo>
                <a:lnTo>
                  <a:pt x="58852" y="754624"/>
                </a:lnTo>
                <a:lnTo>
                  <a:pt x="348211" y="754624"/>
                </a:lnTo>
                <a:lnTo>
                  <a:pt x="358019" y="797769"/>
                </a:lnTo>
                <a:lnTo>
                  <a:pt x="367128" y="843356"/>
                </a:lnTo>
                <a:lnTo>
                  <a:pt x="376936" y="890571"/>
                </a:lnTo>
                <a:lnTo>
                  <a:pt x="386044" y="934530"/>
                </a:lnTo>
                <a:lnTo>
                  <a:pt x="393751" y="972790"/>
                </a:lnTo>
                <a:lnTo>
                  <a:pt x="425280" y="1014307"/>
                </a:lnTo>
                <a:lnTo>
                  <a:pt x="440693" y="1018377"/>
                </a:lnTo>
                <a:lnTo>
                  <a:pt x="458209" y="1015935"/>
                </a:lnTo>
                <a:lnTo>
                  <a:pt x="473623" y="1008608"/>
                </a:lnTo>
                <a:lnTo>
                  <a:pt x="486234" y="996397"/>
                </a:lnTo>
                <a:lnTo>
                  <a:pt x="493941" y="978488"/>
                </a:lnTo>
                <a:lnTo>
                  <a:pt x="497444" y="959765"/>
                </a:lnTo>
                <a:lnTo>
                  <a:pt x="497444" y="940228"/>
                </a:lnTo>
                <a:close/>
              </a:path>
            </a:pathLst>
          </a:custGeom>
          <a:ln w="3175">
            <a:solidFill>
              <a:srgbClr val="120D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9343425" y="3479030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1719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9332215" y="3477760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40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9321006" y="3476490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0" y="0"/>
                </a:moveTo>
                <a:lnTo>
                  <a:pt x="65858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9318203" y="3474585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566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9315400" y="3472045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170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9310496" y="3470140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8980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9306993" y="3468870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5985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9304190" y="3466965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591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9299286" y="3465060"/>
            <a:ext cx="111760" cy="0"/>
          </a:xfrm>
          <a:custGeom>
            <a:avLst/>
            <a:gdLst/>
            <a:ahLst/>
            <a:cxnLst/>
            <a:rect l="l" t="t" r="r" b="b"/>
            <a:pathLst>
              <a:path w="111759">
                <a:moveTo>
                  <a:pt x="0" y="0"/>
                </a:moveTo>
                <a:lnTo>
                  <a:pt x="111399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9296483" y="3463155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003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9291579" y="3461250"/>
            <a:ext cx="125730" cy="0"/>
          </a:xfrm>
          <a:custGeom>
            <a:avLst/>
            <a:gdLst/>
            <a:ahLst/>
            <a:cxnLst/>
            <a:rect l="l" t="t" r="r" b="b"/>
            <a:pathLst>
              <a:path w="125729">
                <a:moveTo>
                  <a:pt x="0" y="0"/>
                </a:moveTo>
                <a:lnTo>
                  <a:pt x="125412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9290177" y="3459980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614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9288777" y="3458075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5">
                <a:moveTo>
                  <a:pt x="0" y="0"/>
                </a:moveTo>
                <a:lnTo>
                  <a:pt x="132417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9286675" y="3456170"/>
            <a:ext cx="137160" cy="0"/>
          </a:xfrm>
          <a:custGeom>
            <a:avLst/>
            <a:gdLst/>
            <a:ahLst/>
            <a:cxnLst/>
            <a:rect l="l" t="t" r="r" b="b"/>
            <a:pathLst>
              <a:path w="137159">
                <a:moveTo>
                  <a:pt x="0" y="0"/>
                </a:moveTo>
                <a:lnTo>
                  <a:pt x="136621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9285273" y="345426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24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9282470" y="3452360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5">
                <a:moveTo>
                  <a:pt x="0" y="0"/>
                </a:moveTo>
                <a:lnTo>
                  <a:pt x="145030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9280368" y="3450455"/>
            <a:ext cx="149225" cy="0"/>
          </a:xfrm>
          <a:custGeom>
            <a:avLst/>
            <a:gdLst/>
            <a:ahLst/>
            <a:cxnLst/>
            <a:rect l="l" t="t" r="r" b="b"/>
            <a:pathLst>
              <a:path w="149225">
                <a:moveTo>
                  <a:pt x="0" y="0"/>
                </a:moveTo>
                <a:lnTo>
                  <a:pt x="149233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9278967" y="344855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035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9277567" y="3447280"/>
            <a:ext cx="154940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838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9274764" y="3445375"/>
            <a:ext cx="160655" cy="0"/>
          </a:xfrm>
          <a:custGeom>
            <a:avLst/>
            <a:gdLst/>
            <a:ahLst/>
            <a:cxnLst/>
            <a:rect l="l" t="t" r="r" b="b"/>
            <a:pathLst>
              <a:path w="160654">
                <a:moveTo>
                  <a:pt x="0" y="0"/>
                </a:moveTo>
                <a:lnTo>
                  <a:pt x="160442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9272662" y="3442835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646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9271261" y="3440930"/>
            <a:ext cx="167640" cy="0"/>
          </a:xfrm>
          <a:custGeom>
            <a:avLst/>
            <a:gdLst/>
            <a:ahLst/>
            <a:cxnLst/>
            <a:rect l="l" t="t" r="r" b="b"/>
            <a:pathLst>
              <a:path w="167640">
                <a:moveTo>
                  <a:pt x="0" y="0"/>
                </a:moveTo>
                <a:lnTo>
                  <a:pt x="167449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9269859" y="3439660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252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9266356" y="3438525"/>
            <a:ext cx="175260" cy="0"/>
          </a:xfrm>
          <a:custGeom>
            <a:avLst/>
            <a:gdLst/>
            <a:ahLst/>
            <a:cxnLst/>
            <a:rect l="l" t="t" r="r" b="b"/>
            <a:pathLst>
              <a:path w="175259">
                <a:moveTo>
                  <a:pt x="0" y="0"/>
                </a:moveTo>
                <a:lnTo>
                  <a:pt x="175155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9266356" y="3436620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257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9264956" y="3433945"/>
            <a:ext cx="180340" cy="0"/>
          </a:xfrm>
          <a:custGeom>
            <a:avLst/>
            <a:gdLst/>
            <a:ahLst/>
            <a:cxnLst/>
            <a:rect l="l" t="t" r="r" b="b"/>
            <a:pathLst>
              <a:path w="180340">
                <a:moveTo>
                  <a:pt x="0" y="0"/>
                </a:moveTo>
                <a:lnTo>
                  <a:pt x="180060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9263553" y="3432040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63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9262153" y="3430770"/>
            <a:ext cx="186055" cy="0"/>
          </a:xfrm>
          <a:custGeom>
            <a:avLst/>
            <a:gdLst/>
            <a:ahLst/>
            <a:cxnLst/>
            <a:rect l="l" t="t" r="r" b="b"/>
            <a:pathLst>
              <a:path w="186054">
                <a:moveTo>
                  <a:pt x="0" y="0"/>
                </a:moveTo>
                <a:lnTo>
                  <a:pt x="185665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9260051" y="3428230"/>
            <a:ext cx="189865" cy="0"/>
          </a:xfrm>
          <a:custGeom>
            <a:avLst/>
            <a:gdLst/>
            <a:ahLst/>
            <a:cxnLst/>
            <a:rect l="l" t="t" r="r" b="b"/>
            <a:pathLst>
              <a:path w="189865">
                <a:moveTo>
                  <a:pt x="0" y="0"/>
                </a:moveTo>
                <a:lnTo>
                  <a:pt x="189868" y="0"/>
                </a:lnTo>
              </a:path>
            </a:pathLst>
          </a:custGeom>
          <a:ln w="3810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9258650" y="3425055"/>
            <a:ext cx="193040" cy="0"/>
          </a:xfrm>
          <a:custGeom>
            <a:avLst/>
            <a:gdLst/>
            <a:ahLst/>
            <a:cxnLst/>
            <a:rect l="l" t="t" r="r" b="b"/>
            <a:pathLst>
              <a:path w="193040">
                <a:moveTo>
                  <a:pt x="0" y="0"/>
                </a:moveTo>
                <a:lnTo>
                  <a:pt x="192671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9257248" y="3423150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474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9255847" y="3421880"/>
            <a:ext cx="198755" cy="0"/>
          </a:xfrm>
          <a:custGeom>
            <a:avLst/>
            <a:gdLst/>
            <a:ahLst/>
            <a:cxnLst/>
            <a:rect l="l" t="t" r="r" b="b"/>
            <a:pathLst>
              <a:path w="198754">
                <a:moveTo>
                  <a:pt x="0" y="0"/>
                </a:moveTo>
                <a:lnTo>
                  <a:pt x="198276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9253746" y="3419340"/>
            <a:ext cx="202565" cy="0"/>
          </a:xfrm>
          <a:custGeom>
            <a:avLst/>
            <a:gdLst/>
            <a:ahLst/>
            <a:cxnLst/>
            <a:rect l="l" t="t" r="r" b="b"/>
            <a:pathLst>
              <a:path w="202565">
                <a:moveTo>
                  <a:pt x="0" y="0"/>
                </a:moveTo>
                <a:lnTo>
                  <a:pt x="202481" y="0"/>
                </a:lnTo>
              </a:path>
            </a:pathLst>
          </a:custGeom>
          <a:ln w="3809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9252345" y="3416165"/>
            <a:ext cx="205740" cy="0"/>
          </a:xfrm>
          <a:custGeom>
            <a:avLst/>
            <a:gdLst/>
            <a:ahLst/>
            <a:cxnLst/>
            <a:rect l="l" t="t" r="r" b="b"/>
            <a:pathLst>
              <a:path w="205740">
                <a:moveTo>
                  <a:pt x="0" y="0"/>
                </a:moveTo>
                <a:lnTo>
                  <a:pt x="205282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9250943" y="3414260"/>
            <a:ext cx="208279" cy="0"/>
          </a:xfrm>
          <a:custGeom>
            <a:avLst/>
            <a:gdLst/>
            <a:ahLst/>
            <a:cxnLst/>
            <a:rect l="l" t="t" r="r" b="b"/>
            <a:pathLst>
              <a:path w="208279">
                <a:moveTo>
                  <a:pt x="0" y="0"/>
                </a:moveTo>
                <a:lnTo>
                  <a:pt x="208085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9249542" y="3412355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4">
                <a:moveTo>
                  <a:pt x="0" y="0"/>
                </a:moveTo>
                <a:lnTo>
                  <a:pt x="210888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9248140" y="3410584"/>
            <a:ext cx="213995" cy="0"/>
          </a:xfrm>
          <a:custGeom>
            <a:avLst/>
            <a:gdLst/>
            <a:ahLst/>
            <a:cxnLst/>
            <a:rect l="l" t="t" r="r" b="b"/>
            <a:pathLst>
              <a:path w="213995">
                <a:moveTo>
                  <a:pt x="0" y="0"/>
                </a:moveTo>
                <a:lnTo>
                  <a:pt x="213691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9246037" y="3408679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793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9246037" y="3406140"/>
            <a:ext cx="218440" cy="0"/>
          </a:xfrm>
          <a:custGeom>
            <a:avLst/>
            <a:gdLst/>
            <a:ahLst/>
            <a:cxnLst/>
            <a:rect l="l" t="t" r="r" b="b"/>
            <a:pathLst>
              <a:path w="218440">
                <a:moveTo>
                  <a:pt x="0" y="0"/>
                </a:moveTo>
                <a:lnTo>
                  <a:pt x="217895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9244637" y="3402830"/>
            <a:ext cx="220979" cy="0"/>
          </a:xfrm>
          <a:custGeom>
            <a:avLst/>
            <a:gdLst/>
            <a:ahLst/>
            <a:cxnLst/>
            <a:rect l="l" t="t" r="r" b="b"/>
            <a:pathLst>
              <a:path w="220979">
                <a:moveTo>
                  <a:pt x="0" y="0"/>
                </a:moveTo>
                <a:lnTo>
                  <a:pt x="220696" y="0"/>
                </a:lnTo>
              </a:path>
            </a:pathLst>
          </a:custGeom>
          <a:ln w="3810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9243236" y="3397750"/>
            <a:ext cx="223520" cy="0"/>
          </a:xfrm>
          <a:custGeom>
            <a:avLst/>
            <a:gdLst/>
            <a:ahLst/>
            <a:cxnLst/>
            <a:rect l="l" t="t" r="r" b="b"/>
            <a:pathLst>
              <a:path w="223520">
                <a:moveTo>
                  <a:pt x="0" y="0"/>
                </a:moveTo>
                <a:lnTo>
                  <a:pt x="223499" y="0"/>
                </a:lnTo>
              </a:path>
            </a:pathLst>
          </a:custGeom>
          <a:ln w="6350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9241834" y="3393305"/>
            <a:ext cx="226695" cy="0"/>
          </a:xfrm>
          <a:custGeom>
            <a:avLst/>
            <a:gdLst/>
            <a:ahLst/>
            <a:cxnLst/>
            <a:rect l="l" t="t" r="r" b="b"/>
            <a:pathLst>
              <a:path w="226695">
                <a:moveTo>
                  <a:pt x="0" y="0"/>
                </a:moveTo>
                <a:lnTo>
                  <a:pt x="226302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9239732" y="3389495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4">
                <a:moveTo>
                  <a:pt x="0" y="0"/>
                </a:moveTo>
                <a:lnTo>
                  <a:pt x="230506" y="0"/>
                </a:lnTo>
              </a:path>
            </a:pathLst>
          </a:custGeom>
          <a:ln w="5080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9238331" y="3385050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307" y="0"/>
                </a:lnTo>
              </a:path>
            </a:pathLst>
          </a:custGeom>
          <a:ln w="3810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9236930" y="3380605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>
                <a:moveTo>
                  <a:pt x="0" y="0"/>
                </a:moveTo>
                <a:lnTo>
                  <a:pt x="236110" y="0"/>
                </a:lnTo>
              </a:path>
            </a:pathLst>
          </a:custGeom>
          <a:ln w="5079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9235528" y="3376929"/>
            <a:ext cx="239395" cy="0"/>
          </a:xfrm>
          <a:custGeom>
            <a:avLst/>
            <a:gdLst/>
            <a:ahLst/>
            <a:cxnLst/>
            <a:rect l="l" t="t" r="r" b="b"/>
            <a:pathLst>
              <a:path w="239395">
                <a:moveTo>
                  <a:pt x="0" y="0"/>
                </a:moveTo>
                <a:lnTo>
                  <a:pt x="238913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9233427" y="3375025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015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9233427" y="3355340"/>
            <a:ext cx="243204" cy="19050"/>
          </a:xfrm>
          <a:custGeom>
            <a:avLst/>
            <a:gdLst/>
            <a:ahLst/>
            <a:cxnLst/>
            <a:rect l="l" t="t" r="r" b="b"/>
            <a:pathLst>
              <a:path w="243204" h="19050">
                <a:moveTo>
                  <a:pt x="0" y="19050"/>
                </a:moveTo>
                <a:lnTo>
                  <a:pt x="243117" y="19050"/>
                </a:lnTo>
                <a:lnTo>
                  <a:pt x="243117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BB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9232026" y="3337559"/>
            <a:ext cx="246379" cy="17780"/>
          </a:xfrm>
          <a:custGeom>
            <a:avLst/>
            <a:gdLst/>
            <a:ahLst/>
            <a:cxnLst/>
            <a:rect l="l" t="t" r="r" b="b"/>
            <a:pathLst>
              <a:path w="246379" h="17779">
                <a:moveTo>
                  <a:pt x="0" y="17780"/>
                </a:moveTo>
                <a:lnTo>
                  <a:pt x="245918" y="17780"/>
                </a:lnTo>
                <a:lnTo>
                  <a:pt x="245918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FBB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9230625" y="3336290"/>
            <a:ext cx="247650" cy="0"/>
          </a:xfrm>
          <a:custGeom>
            <a:avLst/>
            <a:gdLst/>
            <a:ahLst/>
            <a:cxnLst/>
            <a:rect l="l" t="t" r="r" b="b"/>
            <a:pathLst>
              <a:path w="247650">
                <a:moveTo>
                  <a:pt x="0" y="0"/>
                </a:moveTo>
                <a:lnTo>
                  <a:pt x="247319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9232026" y="3317240"/>
            <a:ext cx="246379" cy="17780"/>
          </a:xfrm>
          <a:custGeom>
            <a:avLst/>
            <a:gdLst/>
            <a:ahLst/>
            <a:cxnLst/>
            <a:rect l="l" t="t" r="r" b="b"/>
            <a:pathLst>
              <a:path w="246379" h="17779">
                <a:moveTo>
                  <a:pt x="0" y="17779"/>
                </a:moveTo>
                <a:lnTo>
                  <a:pt x="245918" y="17779"/>
                </a:lnTo>
                <a:lnTo>
                  <a:pt x="245918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FBB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9233427" y="3299459"/>
            <a:ext cx="243204" cy="17780"/>
          </a:xfrm>
          <a:custGeom>
            <a:avLst/>
            <a:gdLst/>
            <a:ahLst/>
            <a:cxnLst/>
            <a:rect l="l" t="t" r="r" b="b"/>
            <a:pathLst>
              <a:path w="243204" h="17779">
                <a:moveTo>
                  <a:pt x="0" y="17780"/>
                </a:moveTo>
                <a:lnTo>
                  <a:pt x="243117" y="17780"/>
                </a:lnTo>
                <a:lnTo>
                  <a:pt x="243117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FBB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9233427" y="3298190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015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9235528" y="3295015"/>
            <a:ext cx="239395" cy="0"/>
          </a:xfrm>
          <a:custGeom>
            <a:avLst/>
            <a:gdLst/>
            <a:ahLst/>
            <a:cxnLst/>
            <a:rect l="l" t="t" r="r" b="b"/>
            <a:pathLst>
              <a:path w="239395">
                <a:moveTo>
                  <a:pt x="0" y="0"/>
                </a:moveTo>
                <a:lnTo>
                  <a:pt x="238913" y="0"/>
                </a:lnTo>
              </a:path>
            </a:pathLst>
          </a:custGeom>
          <a:ln w="3810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9236930" y="3291705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>
                <a:moveTo>
                  <a:pt x="0" y="0"/>
                </a:moveTo>
                <a:lnTo>
                  <a:pt x="236110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9238331" y="3287260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307" y="0"/>
                </a:lnTo>
              </a:path>
            </a:pathLst>
          </a:custGeom>
          <a:ln w="6350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9239732" y="3282180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4">
                <a:moveTo>
                  <a:pt x="0" y="0"/>
                </a:moveTo>
                <a:lnTo>
                  <a:pt x="230506" y="0"/>
                </a:lnTo>
              </a:path>
            </a:pathLst>
          </a:custGeom>
          <a:ln w="3810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9241834" y="3278370"/>
            <a:ext cx="226695" cy="0"/>
          </a:xfrm>
          <a:custGeom>
            <a:avLst/>
            <a:gdLst/>
            <a:ahLst/>
            <a:cxnLst/>
            <a:rect l="l" t="t" r="r" b="b"/>
            <a:pathLst>
              <a:path w="226695">
                <a:moveTo>
                  <a:pt x="0" y="0"/>
                </a:moveTo>
                <a:lnTo>
                  <a:pt x="226302" y="0"/>
                </a:lnTo>
              </a:path>
            </a:pathLst>
          </a:custGeom>
          <a:ln w="3810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9243236" y="3273925"/>
            <a:ext cx="223520" cy="0"/>
          </a:xfrm>
          <a:custGeom>
            <a:avLst/>
            <a:gdLst/>
            <a:ahLst/>
            <a:cxnLst/>
            <a:rect l="l" t="t" r="r" b="b"/>
            <a:pathLst>
              <a:path w="223520">
                <a:moveTo>
                  <a:pt x="0" y="0"/>
                </a:moveTo>
                <a:lnTo>
                  <a:pt x="223499" y="0"/>
                </a:lnTo>
              </a:path>
            </a:pathLst>
          </a:custGeom>
          <a:ln w="5079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9244637" y="3269480"/>
            <a:ext cx="220979" cy="0"/>
          </a:xfrm>
          <a:custGeom>
            <a:avLst/>
            <a:gdLst/>
            <a:ahLst/>
            <a:cxnLst/>
            <a:rect l="l" t="t" r="r" b="b"/>
            <a:pathLst>
              <a:path w="220979">
                <a:moveTo>
                  <a:pt x="0" y="0"/>
                </a:moveTo>
                <a:lnTo>
                  <a:pt x="220696" y="0"/>
                </a:lnTo>
              </a:path>
            </a:pathLst>
          </a:custGeom>
          <a:ln w="3810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9246037" y="3266440"/>
            <a:ext cx="218440" cy="0"/>
          </a:xfrm>
          <a:custGeom>
            <a:avLst/>
            <a:gdLst/>
            <a:ahLst/>
            <a:cxnLst/>
            <a:rect l="l" t="t" r="r" b="b"/>
            <a:pathLst>
              <a:path w="218440">
                <a:moveTo>
                  <a:pt x="0" y="0"/>
                </a:moveTo>
                <a:lnTo>
                  <a:pt x="217895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9246037" y="3263900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793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9248140" y="3261359"/>
            <a:ext cx="213995" cy="0"/>
          </a:xfrm>
          <a:custGeom>
            <a:avLst/>
            <a:gdLst/>
            <a:ahLst/>
            <a:cxnLst/>
            <a:rect l="l" t="t" r="r" b="b"/>
            <a:pathLst>
              <a:path w="213995">
                <a:moveTo>
                  <a:pt x="0" y="0"/>
                </a:moveTo>
                <a:lnTo>
                  <a:pt x="213691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9249542" y="3259320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4">
                <a:moveTo>
                  <a:pt x="0" y="0"/>
                </a:moveTo>
                <a:lnTo>
                  <a:pt x="210888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9250943" y="3258050"/>
            <a:ext cx="208279" cy="0"/>
          </a:xfrm>
          <a:custGeom>
            <a:avLst/>
            <a:gdLst/>
            <a:ahLst/>
            <a:cxnLst/>
            <a:rect l="l" t="t" r="r" b="b"/>
            <a:pathLst>
              <a:path w="208279">
                <a:moveTo>
                  <a:pt x="0" y="0"/>
                </a:moveTo>
                <a:lnTo>
                  <a:pt x="208085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9252345" y="3256145"/>
            <a:ext cx="205740" cy="0"/>
          </a:xfrm>
          <a:custGeom>
            <a:avLst/>
            <a:gdLst/>
            <a:ahLst/>
            <a:cxnLst/>
            <a:rect l="l" t="t" r="r" b="b"/>
            <a:pathLst>
              <a:path w="205740">
                <a:moveTo>
                  <a:pt x="0" y="0"/>
                </a:moveTo>
                <a:lnTo>
                  <a:pt x="205282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9253746" y="3252970"/>
            <a:ext cx="202565" cy="0"/>
          </a:xfrm>
          <a:custGeom>
            <a:avLst/>
            <a:gdLst/>
            <a:ahLst/>
            <a:cxnLst/>
            <a:rect l="l" t="t" r="r" b="b"/>
            <a:pathLst>
              <a:path w="202565">
                <a:moveTo>
                  <a:pt x="0" y="0"/>
                </a:moveTo>
                <a:lnTo>
                  <a:pt x="202481" y="0"/>
                </a:lnTo>
              </a:path>
            </a:pathLst>
          </a:custGeom>
          <a:ln w="3810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9255847" y="3250430"/>
            <a:ext cx="198755" cy="0"/>
          </a:xfrm>
          <a:custGeom>
            <a:avLst/>
            <a:gdLst/>
            <a:ahLst/>
            <a:cxnLst/>
            <a:rect l="l" t="t" r="r" b="b"/>
            <a:pathLst>
              <a:path w="198754">
                <a:moveTo>
                  <a:pt x="0" y="0"/>
                </a:moveTo>
                <a:lnTo>
                  <a:pt x="198276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9257248" y="3248525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474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9258650" y="3246620"/>
            <a:ext cx="193040" cy="0"/>
          </a:xfrm>
          <a:custGeom>
            <a:avLst/>
            <a:gdLst/>
            <a:ahLst/>
            <a:cxnLst/>
            <a:rect l="l" t="t" r="r" b="b"/>
            <a:pathLst>
              <a:path w="193040">
                <a:moveTo>
                  <a:pt x="0" y="0"/>
                </a:moveTo>
                <a:lnTo>
                  <a:pt x="192671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9260051" y="3244080"/>
            <a:ext cx="189865" cy="0"/>
          </a:xfrm>
          <a:custGeom>
            <a:avLst/>
            <a:gdLst/>
            <a:ahLst/>
            <a:cxnLst/>
            <a:rect l="l" t="t" r="r" b="b"/>
            <a:pathLst>
              <a:path w="189865">
                <a:moveTo>
                  <a:pt x="0" y="0"/>
                </a:moveTo>
                <a:lnTo>
                  <a:pt x="189868" y="0"/>
                </a:lnTo>
              </a:path>
            </a:pathLst>
          </a:custGeom>
          <a:ln w="3810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9262153" y="3241540"/>
            <a:ext cx="186055" cy="0"/>
          </a:xfrm>
          <a:custGeom>
            <a:avLst/>
            <a:gdLst/>
            <a:ahLst/>
            <a:cxnLst/>
            <a:rect l="l" t="t" r="r" b="b"/>
            <a:pathLst>
              <a:path w="186054">
                <a:moveTo>
                  <a:pt x="0" y="0"/>
                </a:moveTo>
                <a:lnTo>
                  <a:pt x="185665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9263553" y="3239635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63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9264956" y="3237730"/>
            <a:ext cx="180340" cy="0"/>
          </a:xfrm>
          <a:custGeom>
            <a:avLst/>
            <a:gdLst/>
            <a:ahLst/>
            <a:cxnLst/>
            <a:rect l="l" t="t" r="r" b="b"/>
            <a:pathLst>
              <a:path w="180340">
                <a:moveTo>
                  <a:pt x="0" y="0"/>
                </a:moveTo>
                <a:lnTo>
                  <a:pt x="180060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9266356" y="3236595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257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9266356" y="3234689"/>
            <a:ext cx="175260" cy="0"/>
          </a:xfrm>
          <a:custGeom>
            <a:avLst/>
            <a:gdLst/>
            <a:ahLst/>
            <a:cxnLst/>
            <a:rect l="l" t="t" r="r" b="b"/>
            <a:pathLst>
              <a:path w="175259">
                <a:moveTo>
                  <a:pt x="0" y="0"/>
                </a:moveTo>
                <a:lnTo>
                  <a:pt x="175155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9269859" y="3232015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252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9271261" y="3230110"/>
            <a:ext cx="167640" cy="0"/>
          </a:xfrm>
          <a:custGeom>
            <a:avLst/>
            <a:gdLst/>
            <a:ahLst/>
            <a:cxnLst/>
            <a:rect l="l" t="t" r="r" b="b"/>
            <a:pathLst>
              <a:path w="167640">
                <a:moveTo>
                  <a:pt x="0" y="0"/>
                </a:moveTo>
                <a:lnTo>
                  <a:pt x="167449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9272662" y="3228840"/>
            <a:ext cx="162560" cy="0"/>
          </a:xfrm>
          <a:custGeom>
            <a:avLst/>
            <a:gdLst/>
            <a:ahLst/>
            <a:cxnLst/>
            <a:rect l="l" t="t" r="r" b="b"/>
            <a:pathLst>
              <a:path w="162559">
                <a:moveTo>
                  <a:pt x="0" y="0"/>
                </a:moveTo>
                <a:lnTo>
                  <a:pt x="162544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9276164" y="3227570"/>
            <a:ext cx="158115" cy="0"/>
          </a:xfrm>
          <a:custGeom>
            <a:avLst/>
            <a:gdLst/>
            <a:ahLst/>
            <a:cxnLst/>
            <a:rect l="l" t="t" r="r" b="b"/>
            <a:pathLst>
              <a:path w="158115">
                <a:moveTo>
                  <a:pt x="0" y="0"/>
                </a:moveTo>
                <a:lnTo>
                  <a:pt x="157641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9277567" y="3225665"/>
            <a:ext cx="154940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838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9278967" y="3223125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0634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9282470" y="3221220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5">
                <a:moveTo>
                  <a:pt x="0" y="0"/>
                </a:moveTo>
                <a:lnTo>
                  <a:pt x="145030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9283872" y="3219950"/>
            <a:ext cx="142240" cy="0"/>
          </a:xfrm>
          <a:custGeom>
            <a:avLst/>
            <a:gdLst/>
            <a:ahLst/>
            <a:cxnLst/>
            <a:rect l="l" t="t" r="r" b="b"/>
            <a:pathLst>
              <a:path w="142240">
                <a:moveTo>
                  <a:pt x="0" y="0"/>
                </a:moveTo>
                <a:lnTo>
                  <a:pt x="142227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9285273" y="3218045"/>
            <a:ext cx="138430" cy="0"/>
          </a:xfrm>
          <a:custGeom>
            <a:avLst/>
            <a:gdLst/>
            <a:ahLst/>
            <a:cxnLst/>
            <a:rect l="l" t="t" r="r" b="b"/>
            <a:pathLst>
              <a:path w="138429">
                <a:moveTo>
                  <a:pt x="0" y="0"/>
                </a:moveTo>
                <a:lnTo>
                  <a:pt x="138023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9288777" y="3216140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5">
                <a:moveTo>
                  <a:pt x="0" y="0"/>
                </a:moveTo>
                <a:lnTo>
                  <a:pt x="132417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9290177" y="3214235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614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9291579" y="3212330"/>
            <a:ext cx="125730" cy="0"/>
          </a:xfrm>
          <a:custGeom>
            <a:avLst/>
            <a:gdLst/>
            <a:ahLst/>
            <a:cxnLst/>
            <a:rect l="l" t="t" r="r" b="b"/>
            <a:pathLst>
              <a:path w="125729">
                <a:moveTo>
                  <a:pt x="0" y="0"/>
                </a:moveTo>
                <a:lnTo>
                  <a:pt x="125412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9296483" y="3211060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003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9299286" y="3209155"/>
            <a:ext cx="111760" cy="0"/>
          </a:xfrm>
          <a:custGeom>
            <a:avLst/>
            <a:gdLst/>
            <a:ahLst/>
            <a:cxnLst/>
            <a:rect l="l" t="t" r="r" b="b"/>
            <a:pathLst>
              <a:path w="111759">
                <a:moveTo>
                  <a:pt x="0" y="0"/>
                </a:moveTo>
                <a:lnTo>
                  <a:pt x="111399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9304190" y="3206615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591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9306993" y="3204710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5985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9310496" y="3203440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8980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9315400" y="3201535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170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9318203" y="3199630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566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9321006" y="3197725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0" y="0"/>
                </a:moveTo>
                <a:lnTo>
                  <a:pt x="65858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9332215" y="3195820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40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9343425" y="3193915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1719" y="0"/>
                </a:lnTo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9341901" y="3193526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767" y="0"/>
                </a:lnTo>
              </a:path>
            </a:pathLst>
          </a:custGeom>
          <a:ln w="5491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9330692" y="319556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87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9319482" y="3197189"/>
            <a:ext cx="69215" cy="0"/>
          </a:xfrm>
          <a:custGeom>
            <a:avLst/>
            <a:gdLst/>
            <a:ahLst/>
            <a:cxnLst/>
            <a:rect l="l" t="t" r="r" b="b"/>
            <a:pathLst>
              <a:path w="69215">
                <a:moveTo>
                  <a:pt x="0" y="0"/>
                </a:moveTo>
                <a:lnTo>
                  <a:pt x="68906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9316679" y="3198817"/>
            <a:ext cx="76835" cy="0"/>
          </a:xfrm>
          <a:custGeom>
            <a:avLst/>
            <a:gdLst/>
            <a:ahLst/>
            <a:cxnLst/>
            <a:rect l="l" t="t" r="r" b="b"/>
            <a:pathLst>
              <a:path w="76834">
                <a:moveTo>
                  <a:pt x="0" y="0"/>
                </a:moveTo>
                <a:lnTo>
                  <a:pt x="76613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9313877" y="3200852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218" y="0"/>
                </a:lnTo>
              </a:path>
            </a:pathLst>
          </a:custGeom>
          <a:ln w="5491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9308972" y="3202887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2027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9305469" y="3204515"/>
            <a:ext cx="99060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9033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9302667" y="3206143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638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9297762" y="3208178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>
                <a:moveTo>
                  <a:pt x="0" y="0"/>
                </a:moveTo>
                <a:lnTo>
                  <a:pt x="114447" y="0"/>
                </a:lnTo>
              </a:path>
            </a:pathLst>
          </a:custGeom>
          <a:ln w="5491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9294960" y="3210214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52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9290056" y="3211842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59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9288654" y="3213470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5">
                <a:moveTo>
                  <a:pt x="0" y="0"/>
                </a:moveTo>
                <a:lnTo>
                  <a:pt x="132663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9287253" y="3215098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466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9283750" y="3217133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>
                <a:moveTo>
                  <a:pt x="0" y="0"/>
                </a:moveTo>
                <a:lnTo>
                  <a:pt x="141071" y="0"/>
                </a:lnTo>
              </a:path>
            </a:pathLst>
          </a:custGeom>
          <a:ln w="5491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9282348" y="3219168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5">
                <a:moveTo>
                  <a:pt x="0" y="0"/>
                </a:moveTo>
                <a:lnTo>
                  <a:pt x="145274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9280947" y="3220796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077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9277444" y="3222424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82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9276043" y="3224459"/>
            <a:ext cx="158115" cy="0"/>
          </a:xfrm>
          <a:custGeom>
            <a:avLst/>
            <a:gdLst/>
            <a:ahLst/>
            <a:cxnLst/>
            <a:rect l="l" t="t" r="r" b="b"/>
            <a:pathLst>
              <a:path w="158115">
                <a:moveTo>
                  <a:pt x="0" y="0"/>
                </a:moveTo>
                <a:lnTo>
                  <a:pt x="157886" y="0"/>
                </a:lnTo>
              </a:path>
            </a:pathLst>
          </a:custGeom>
          <a:ln w="5491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9274642" y="3226495"/>
            <a:ext cx="161290" cy="0"/>
          </a:xfrm>
          <a:custGeom>
            <a:avLst/>
            <a:gdLst/>
            <a:ahLst/>
            <a:cxnLst/>
            <a:rect l="l" t="t" r="r" b="b"/>
            <a:pathLst>
              <a:path w="161290">
                <a:moveTo>
                  <a:pt x="0" y="0"/>
                </a:moveTo>
                <a:lnTo>
                  <a:pt x="160688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9271138" y="3228123"/>
            <a:ext cx="165735" cy="0"/>
          </a:xfrm>
          <a:custGeom>
            <a:avLst/>
            <a:gdLst/>
            <a:ahLst/>
            <a:cxnLst/>
            <a:rect l="l" t="t" r="r" b="b"/>
            <a:pathLst>
              <a:path w="165734">
                <a:moveTo>
                  <a:pt x="0" y="0"/>
                </a:moveTo>
                <a:lnTo>
                  <a:pt x="165593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9269738" y="3229751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497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9268336" y="3231786"/>
            <a:ext cx="173355" cy="0"/>
          </a:xfrm>
          <a:custGeom>
            <a:avLst/>
            <a:gdLst/>
            <a:ahLst/>
            <a:cxnLst/>
            <a:rect l="l" t="t" r="r" b="b"/>
            <a:pathLst>
              <a:path w="173354">
                <a:moveTo>
                  <a:pt x="0" y="0"/>
                </a:moveTo>
                <a:lnTo>
                  <a:pt x="173299" y="0"/>
                </a:lnTo>
              </a:path>
            </a:pathLst>
          </a:custGeom>
          <a:ln w="5491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9264833" y="3233821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4">
                <a:moveTo>
                  <a:pt x="0" y="0"/>
                </a:moveTo>
                <a:lnTo>
                  <a:pt x="178204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9264833" y="3235449"/>
            <a:ext cx="180340" cy="0"/>
          </a:xfrm>
          <a:custGeom>
            <a:avLst/>
            <a:gdLst/>
            <a:ahLst/>
            <a:cxnLst/>
            <a:rect l="l" t="t" r="r" b="b"/>
            <a:pathLst>
              <a:path w="180340">
                <a:moveTo>
                  <a:pt x="0" y="0"/>
                </a:moveTo>
                <a:lnTo>
                  <a:pt x="180306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9263432" y="3237077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5">
                <a:moveTo>
                  <a:pt x="0" y="0"/>
                </a:moveTo>
                <a:lnTo>
                  <a:pt x="183108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9262030" y="3239112"/>
            <a:ext cx="186055" cy="0"/>
          </a:xfrm>
          <a:custGeom>
            <a:avLst/>
            <a:gdLst/>
            <a:ahLst/>
            <a:cxnLst/>
            <a:rect l="l" t="t" r="r" b="b"/>
            <a:pathLst>
              <a:path w="186054">
                <a:moveTo>
                  <a:pt x="0" y="0"/>
                </a:moveTo>
                <a:lnTo>
                  <a:pt x="185911" y="0"/>
                </a:lnTo>
              </a:path>
            </a:pathLst>
          </a:custGeom>
          <a:ln w="5491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9260629" y="3241148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713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9258527" y="3243590"/>
            <a:ext cx="193040" cy="0"/>
          </a:xfrm>
          <a:custGeom>
            <a:avLst/>
            <a:gdLst/>
            <a:ahLst/>
            <a:cxnLst/>
            <a:rect l="l" t="t" r="r" b="b"/>
            <a:pathLst>
              <a:path w="193040">
                <a:moveTo>
                  <a:pt x="0" y="0"/>
                </a:moveTo>
                <a:lnTo>
                  <a:pt x="192917" y="0"/>
                </a:lnTo>
              </a:path>
            </a:pathLst>
          </a:custGeom>
          <a:ln w="630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9257126" y="3246032"/>
            <a:ext cx="196215" cy="0"/>
          </a:xfrm>
          <a:custGeom>
            <a:avLst/>
            <a:gdLst/>
            <a:ahLst/>
            <a:cxnLst/>
            <a:rect l="l" t="t" r="r" b="b"/>
            <a:pathLst>
              <a:path w="196215">
                <a:moveTo>
                  <a:pt x="0" y="0"/>
                </a:moveTo>
                <a:lnTo>
                  <a:pt x="195719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9255724" y="3248067"/>
            <a:ext cx="198755" cy="0"/>
          </a:xfrm>
          <a:custGeom>
            <a:avLst/>
            <a:gdLst/>
            <a:ahLst/>
            <a:cxnLst/>
            <a:rect l="l" t="t" r="r" b="b"/>
            <a:pathLst>
              <a:path w="198754">
                <a:moveTo>
                  <a:pt x="0" y="0"/>
                </a:moveTo>
                <a:lnTo>
                  <a:pt x="198522" y="0"/>
                </a:lnTo>
              </a:path>
            </a:pathLst>
          </a:custGeom>
          <a:ln w="5491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9254324" y="3250102"/>
            <a:ext cx="201930" cy="0"/>
          </a:xfrm>
          <a:custGeom>
            <a:avLst/>
            <a:gdLst/>
            <a:ahLst/>
            <a:cxnLst/>
            <a:rect l="l" t="t" r="r" b="b"/>
            <a:pathLst>
              <a:path w="201929">
                <a:moveTo>
                  <a:pt x="0" y="0"/>
                </a:moveTo>
                <a:lnTo>
                  <a:pt x="201324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9252222" y="3252544"/>
            <a:ext cx="205740" cy="0"/>
          </a:xfrm>
          <a:custGeom>
            <a:avLst/>
            <a:gdLst/>
            <a:ahLst/>
            <a:cxnLst/>
            <a:rect l="l" t="t" r="r" b="b"/>
            <a:pathLst>
              <a:path w="205740">
                <a:moveTo>
                  <a:pt x="0" y="0"/>
                </a:moveTo>
                <a:lnTo>
                  <a:pt x="205528" y="0"/>
                </a:lnTo>
              </a:path>
            </a:pathLst>
          </a:custGeom>
          <a:ln w="630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9250820" y="3255393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5">
                <a:moveTo>
                  <a:pt x="0" y="0"/>
                </a:moveTo>
                <a:lnTo>
                  <a:pt x="208331" y="0"/>
                </a:lnTo>
              </a:path>
            </a:pathLst>
          </a:custGeom>
          <a:ln w="5491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9249419" y="3257429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4">
                <a:moveTo>
                  <a:pt x="0" y="0"/>
                </a:moveTo>
                <a:lnTo>
                  <a:pt x="211133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9248018" y="3259057"/>
            <a:ext cx="213995" cy="0"/>
          </a:xfrm>
          <a:custGeom>
            <a:avLst/>
            <a:gdLst/>
            <a:ahLst/>
            <a:cxnLst/>
            <a:rect l="l" t="t" r="r" b="b"/>
            <a:pathLst>
              <a:path w="213995">
                <a:moveTo>
                  <a:pt x="0" y="0"/>
                </a:moveTo>
                <a:lnTo>
                  <a:pt x="213936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9246616" y="3260685"/>
            <a:ext cx="217170" cy="0"/>
          </a:xfrm>
          <a:custGeom>
            <a:avLst/>
            <a:gdLst/>
            <a:ahLst/>
            <a:cxnLst/>
            <a:rect l="l" t="t" r="r" b="b"/>
            <a:pathLst>
              <a:path w="217170">
                <a:moveTo>
                  <a:pt x="0" y="0"/>
                </a:moveTo>
                <a:lnTo>
                  <a:pt x="216738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9244515" y="3262720"/>
            <a:ext cx="219075" cy="0"/>
          </a:xfrm>
          <a:custGeom>
            <a:avLst/>
            <a:gdLst/>
            <a:ahLst/>
            <a:cxnLst/>
            <a:rect l="l" t="t" r="r" b="b"/>
            <a:pathLst>
              <a:path w="219075">
                <a:moveTo>
                  <a:pt x="0" y="0"/>
                </a:moveTo>
                <a:lnTo>
                  <a:pt x="218840" y="0"/>
                </a:lnTo>
              </a:path>
            </a:pathLst>
          </a:custGeom>
          <a:ln w="5491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9244515" y="3265569"/>
            <a:ext cx="220979" cy="0"/>
          </a:xfrm>
          <a:custGeom>
            <a:avLst/>
            <a:gdLst/>
            <a:ahLst/>
            <a:cxnLst/>
            <a:rect l="l" t="t" r="r" b="b"/>
            <a:pathLst>
              <a:path w="220979">
                <a:moveTo>
                  <a:pt x="0" y="0"/>
                </a:moveTo>
                <a:lnTo>
                  <a:pt x="220942" y="0"/>
                </a:lnTo>
              </a:path>
            </a:pathLst>
          </a:custGeom>
          <a:ln w="630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9243114" y="3268825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>
                <a:moveTo>
                  <a:pt x="0" y="0"/>
                </a:moveTo>
                <a:lnTo>
                  <a:pt x="223745" y="0"/>
                </a:lnTo>
              </a:path>
            </a:pathLst>
          </a:custGeom>
          <a:ln w="630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9241712" y="3273302"/>
            <a:ext cx="226695" cy="0"/>
          </a:xfrm>
          <a:custGeom>
            <a:avLst/>
            <a:gdLst/>
            <a:ahLst/>
            <a:cxnLst/>
            <a:rect l="l" t="t" r="r" b="b"/>
            <a:pathLst>
              <a:path w="226695">
                <a:moveTo>
                  <a:pt x="0" y="0"/>
                </a:moveTo>
                <a:lnTo>
                  <a:pt x="226547" y="0"/>
                </a:lnTo>
              </a:path>
            </a:pathLst>
          </a:custGeom>
          <a:ln w="874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9240311" y="3278187"/>
            <a:ext cx="229870" cy="0"/>
          </a:xfrm>
          <a:custGeom>
            <a:avLst/>
            <a:gdLst/>
            <a:ahLst/>
            <a:cxnLst/>
            <a:rect l="l" t="t" r="r" b="b"/>
            <a:pathLst>
              <a:path w="229870">
                <a:moveTo>
                  <a:pt x="0" y="0"/>
                </a:moveTo>
                <a:lnTo>
                  <a:pt x="229349" y="0"/>
                </a:lnTo>
              </a:path>
            </a:pathLst>
          </a:custGeom>
          <a:ln w="7119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9238209" y="3281850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553" y="0"/>
                </a:lnTo>
              </a:path>
            </a:pathLst>
          </a:custGeom>
          <a:ln w="630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9236808" y="3286327"/>
            <a:ext cx="236854" cy="0"/>
          </a:xfrm>
          <a:custGeom>
            <a:avLst/>
            <a:gdLst/>
            <a:ahLst/>
            <a:cxnLst/>
            <a:rect l="l" t="t" r="r" b="b"/>
            <a:pathLst>
              <a:path w="236854">
                <a:moveTo>
                  <a:pt x="0" y="0"/>
                </a:moveTo>
                <a:lnTo>
                  <a:pt x="236356" y="0"/>
                </a:lnTo>
              </a:path>
            </a:pathLst>
          </a:custGeom>
          <a:ln w="874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9235406" y="3290805"/>
            <a:ext cx="239395" cy="0"/>
          </a:xfrm>
          <a:custGeom>
            <a:avLst/>
            <a:gdLst/>
            <a:ahLst/>
            <a:cxnLst/>
            <a:rect l="l" t="t" r="r" b="b"/>
            <a:pathLst>
              <a:path w="239395">
                <a:moveTo>
                  <a:pt x="0" y="0"/>
                </a:moveTo>
                <a:lnTo>
                  <a:pt x="239158" y="0"/>
                </a:lnTo>
              </a:path>
            </a:pathLst>
          </a:custGeom>
          <a:ln w="630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9234006" y="3294468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1961" y="0"/>
                </a:lnTo>
              </a:path>
            </a:pathLst>
          </a:custGeom>
          <a:ln w="7119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9231903" y="3297317"/>
            <a:ext cx="244475" cy="0"/>
          </a:xfrm>
          <a:custGeom>
            <a:avLst/>
            <a:gdLst/>
            <a:ahLst/>
            <a:cxnLst/>
            <a:rect l="l" t="t" r="r" b="b"/>
            <a:pathLst>
              <a:path w="244475">
                <a:moveTo>
                  <a:pt x="0" y="0"/>
                </a:moveTo>
                <a:lnTo>
                  <a:pt x="244063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9233427" y="3298131"/>
            <a:ext cx="243204" cy="18415"/>
          </a:xfrm>
          <a:custGeom>
            <a:avLst/>
            <a:gdLst/>
            <a:ahLst/>
            <a:cxnLst/>
            <a:rect l="l" t="t" r="r" b="b"/>
            <a:pathLst>
              <a:path w="243204" h="18414">
                <a:moveTo>
                  <a:pt x="0" y="0"/>
                </a:moveTo>
                <a:lnTo>
                  <a:pt x="243116" y="0"/>
                </a:lnTo>
                <a:lnTo>
                  <a:pt x="243116" y="17909"/>
                </a:lnTo>
                <a:lnTo>
                  <a:pt x="0" y="1790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9232026" y="3316040"/>
            <a:ext cx="246379" cy="19050"/>
          </a:xfrm>
          <a:custGeom>
            <a:avLst/>
            <a:gdLst/>
            <a:ahLst/>
            <a:cxnLst/>
            <a:rect l="l" t="t" r="r" b="b"/>
            <a:pathLst>
              <a:path w="246379" h="19050">
                <a:moveTo>
                  <a:pt x="0" y="0"/>
                </a:moveTo>
                <a:lnTo>
                  <a:pt x="245919" y="0"/>
                </a:lnTo>
                <a:lnTo>
                  <a:pt x="245919" y="18723"/>
                </a:lnTo>
                <a:lnTo>
                  <a:pt x="0" y="1872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9229101" y="3335577"/>
            <a:ext cx="250825" cy="0"/>
          </a:xfrm>
          <a:custGeom>
            <a:avLst/>
            <a:gdLst/>
            <a:ahLst/>
            <a:cxnLst/>
            <a:rect l="l" t="t" r="r" b="b"/>
            <a:pathLst>
              <a:path w="250825">
                <a:moveTo>
                  <a:pt x="0" y="0"/>
                </a:moveTo>
                <a:lnTo>
                  <a:pt x="250368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9232026" y="3336392"/>
            <a:ext cx="246379" cy="18415"/>
          </a:xfrm>
          <a:custGeom>
            <a:avLst/>
            <a:gdLst/>
            <a:ahLst/>
            <a:cxnLst/>
            <a:rect l="l" t="t" r="r" b="b"/>
            <a:pathLst>
              <a:path w="246379" h="18414">
                <a:moveTo>
                  <a:pt x="0" y="0"/>
                </a:moveTo>
                <a:lnTo>
                  <a:pt x="245919" y="0"/>
                </a:lnTo>
                <a:lnTo>
                  <a:pt x="245919" y="17909"/>
                </a:lnTo>
                <a:lnTo>
                  <a:pt x="0" y="1790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9233427" y="3354301"/>
            <a:ext cx="243204" cy="19050"/>
          </a:xfrm>
          <a:custGeom>
            <a:avLst/>
            <a:gdLst/>
            <a:ahLst/>
            <a:cxnLst/>
            <a:rect l="l" t="t" r="r" b="b"/>
            <a:pathLst>
              <a:path w="243204" h="19050">
                <a:moveTo>
                  <a:pt x="0" y="0"/>
                </a:moveTo>
                <a:lnTo>
                  <a:pt x="243116" y="0"/>
                </a:lnTo>
                <a:lnTo>
                  <a:pt x="243116" y="18723"/>
                </a:lnTo>
                <a:lnTo>
                  <a:pt x="0" y="1872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9231903" y="3373838"/>
            <a:ext cx="244475" cy="0"/>
          </a:xfrm>
          <a:custGeom>
            <a:avLst/>
            <a:gdLst/>
            <a:ahLst/>
            <a:cxnLst/>
            <a:rect l="l" t="t" r="r" b="b"/>
            <a:pathLst>
              <a:path w="244475">
                <a:moveTo>
                  <a:pt x="0" y="0"/>
                </a:moveTo>
                <a:lnTo>
                  <a:pt x="244063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9234006" y="3376280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1961" y="0"/>
                </a:lnTo>
              </a:path>
            </a:pathLst>
          </a:custGeom>
          <a:ln w="630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9235406" y="3379943"/>
            <a:ext cx="239395" cy="0"/>
          </a:xfrm>
          <a:custGeom>
            <a:avLst/>
            <a:gdLst/>
            <a:ahLst/>
            <a:cxnLst/>
            <a:rect l="l" t="t" r="r" b="b"/>
            <a:pathLst>
              <a:path w="239395">
                <a:moveTo>
                  <a:pt x="0" y="0"/>
                </a:moveTo>
                <a:lnTo>
                  <a:pt x="239158" y="0"/>
                </a:lnTo>
              </a:path>
            </a:pathLst>
          </a:custGeom>
          <a:ln w="7119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9236808" y="3384420"/>
            <a:ext cx="236854" cy="0"/>
          </a:xfrm>
          <a:custGeom>
            <a:avLst/>
            <a:gdLst/>
            <a:ahLst/>
            <a:cxnLst/>
            <a:rect l="l" t="t" r="r" b="b"/>
            <a:pathLst>
              <a:path w="236854">
                <a:moveTo>
                  <a:pt x="0" y="0"/>
                </a:moveTo>
                <a:lnTo>
                  <a:pt x="236356" y="0"/>
                </a:lnTo>
              </a:path>
            </a:pathLst>
          </a:custGeom>
          <a:ln w="7933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9238209" y="3388898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553" y="0"/>
                </a:lnTo>
              </a:path>
            </a:pathLst>
          </a:custGeom>
          <a:ln w="7119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9240311" y="3392561"/>
            <a:ext cx="229870" cy="0"/>
          </a:xfrm>
          <a:custGeom>
            <a:avLst/>
            <a:gdLst/>
            <a:ahLst/>
            <a:cxnLst/>
            <a:rect l="l" t="t" r="r" b="b"/>
            <a:pathLst>
              <a:path w="229870">
                <a:moveTo>
                  <a:pt x="0" y="0"/>
                </a:moveTo>
                <a:lnTo>
                  <a:pt x="229349" y="0"/>
                </a:lnTo>
              </a:path>
            </a:pathLst>
          </a:custGeom>
          <a:ln w="630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9241712" y="3397038"/>
            <a:ext cx="226695" cy="0"/>
          </a:xfrm>
          <a:custGeom>
            <a:avLst/>
            <a:gdLst/>
            <a:ahLst/>
            <a:cxnLst/>
            <a:rect l="l" t="t" r="r" b="b"/>
            <a:pathLst>
              <a:path w="226695">
                <a:moveTo>
                  <a:pt x="0" y="0"/>
                </a:moveTo>
                <a:lnTo>
                  <a:pt x="226547" y="0"/>
                </a:lnTo>
              </a:path>
            </a:pathLst>
          </a:custGeom>
          <a:ln w="874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9243114" y="3401922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>
                <a:moveTo>
                  <a:pt x="0" y="0"/>
                </a:moveTo>
                <a:lnTo>
                  <a:pt x="223745" y="0"/>
                </a:lnTo>
              </a:path>
            </a:pathLst>
          </a:custGeom>
          <a:ln w="7119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9244515" y="3405586"/>
            <a:ext cx="220979" cy="0"/>
          </a:xfrm>
          <a:custGeom>
            <a:avLst/>
            <a:gdLst/>
            <a:ahLst/>
            <a:cxnLst/>
            <a:rect l="l" t="t" r="r" b="b"/>
            <a:pathLst>
              <a:path w="220979">
                <a:moveTo>
                  <a:pt x="0" y="0"/>
                </a:moveTo>
                <a:lnTo>
                  <a:pt x="220942" y="0"/>
                </a:lnTo>
              </a:path>
            </a:pathLst>
          </a:custGeom>
          <a:ln w="630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9244515" y="3408028"/>
            <a:ext cx="219075" cy="0"/>
          </a:xfrm>
          <a:custGeom>
            <a:avLst/>
            <a:gdLst/>
            <a:ahLst/>
            <a:cxnLst/>
            <a:rect l="l" t="t" r="r" b="b"/>
            <a:pathLst>
              <a:path w="219075">
                <a:moveTo>
                  <a:pt x="0" y="0"/>
                </a:moveTo>
                <a:lnTo>
                  <a:pt x="218840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9246616" y="3409656"/>
            <a:ext cx="217170" cy="0"/>
          </a:xfrm>
          <a:custGeom>
            <a:avLst/>
            <a:gdLst/>
            <a:ahLst/>
            <a:cxnLst/>
            <a:rect l="l" t="t" r="r" b="b"/>
            <a:pathLst>
              <a:path w="217170">
                <a:moveTo>
                  <a:pt x="0" y="0"/>
                </a:moveTo>
                <a:lnTo>
                  <a:pt x="216738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9248018" y="3411691"/>
            <a:ext cx="213995" cy="0"/>
          </a:xfrm>
          <a:custGeom>
            <a:avLst/>
            <a:gdLst/>
            <a:ahLst/>
            <a:cxnLst/>
            <a:rect l="l" t="t" r="r" b="b"/>
            <a:pathLst>
              <a:path w="213995">
                <a:moveTo>
                  <a:pt x="0" y="0"/>
                </a:moveTo>
                <a:lnTo>
                  <a:pt x="213936" y="0"/>
                </a:lnTo>
              </a:path>
            </a:pathLst>
          </a:custGeom>
          <a:ln w="5491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9249419" y="3413726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4">
                <a:moveTo>
                  <a:pt x="0" y="0"/>
                </a:moveTo>
                <a:lnTo>
                  <a:pt x="211133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9250820" y="3415355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5">
                <a:moveTo>
                  <a:pt x="0" y="0"/>
                </a:moveTo>
                <a:lnTo>
                  <a:pt x="208331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9252222" y="3418204"/>
            <a:ext cx="205740" cy="0"/>
          </a:xfrm>
          <a:custGeom>
            <a:avLst/>
            <a:gdLst/>
            <a:ahLst/>
            <a:cxnLst/>
            <a:rect l="l" t="t" r="r" b="b"/>
            <a:pathLst>
              <a:path w="205740">
                <a:moveTo>
                  <a:pt x="0" y="0"/>
                </a:moveTo>
                <a:lnTo>
                  <a:pt x="205528" y="0"/>
                </a:lnTo>
              </a:path>
            </a:pathLst>
          </a:custGeom>
          <a:ln w="7119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9254324" y="3421053"/>
            <a:ext cx="201930" cy="0"/>
          </a:xfrm>
          <a:custGeom>
            <a:avLst/>
            <a:gdLst/>
            <a:ahLst/>
            <a:cxnLst/>
            <a:rect l="l" t="t" r="r" b="b"/>
            <a:pathLst>
              <a:path w="201929">
                <a:moveTo>
                  <a:pt x="0" y="0"/>
                </a:moveTo>
                <a:lnTo>
                  <a:pt x="201324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9255724" y="3422681"/>
            <a:ext cx="198755" cy="0"/>
          </a:xfrm>
          <a:custGeom>
            <a:avLst/>
            <a:gdLst/>
            <a:ahLst/>
            <a:cxnLst/>
            <a:rect l="l" t="t" r="r" b="b"/>
            <a:pathLst>
              <a:path w="198754">
                <a:moveTo>
                  <a:pt x="0" y="0"/>
                </a:moveTo>
                <a:lnTo>
                  <a:pt x="198522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9257126" y="3424309"/>
            <a:ext cx="196215" cy="0"/>
          </a:xfrm>
          <a:custGeom>
            <a:avLst/>
            <a:gdLst/>
            <a:ahLst/>
            <a:cxnLst/>
            <a:rect l="l" t="t" r="r" b="b"/>
            <a:pathLst>
              <a:path w="196215">
                <a:moveTo>
                  <a:pt x="0" y="0"/>
                </a:moveTo>
                <a:lnTo>
                  <a:pt x="195719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9258527" y="3427158"/>
            <a:ext cx="193040" cy="0"/>
          </a:xfrm>
          <a:custGeom>
            <a:avLst/>
            <a:gdLst/>
            <a:ahLst/>
            <a:cxnLst/>
            <a:rect l="l" t="t" r="r" b="b"/>
            <a:pathLst>
              <a:path w="193040">
                <a:moveTo>
                  <a:pt x="0" y="0"/>
                </a:moveTo>
                <a:lnTo>
                  <a:pt x="192917" y="0"/>
                </a:lnTo>
              </a:path>
            </a:pathLst>
          </a:custGeom>
          <a:ln w="7119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9260629" y="3430008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713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9262030" y="3431635"/>
            <a:ext cx="186055" cy="0"/>
          </a:xfrm>
          <a:custGeom>
            <a:avLst/>
            <a:gdLst/>
            <a:ahLst/>
            <a:cxnLst/>
            <a:rect l="l" t="t" r="r" b="b"/>
            <a:pathLst>
              <a:path w="186054">
                <a:moveTo>
                  <a:pt x="0" y="0"/>
                </a:moveTo>
                <a:lnTo>
                  <a:pt x="185911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9263432" y="3433264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5">
                <a:moveTo>
                  <a:pt x="0" y="0"/>
                </a:moveTo>
                <a:lnTo>
                  <a:pt x="183108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9264833" y="3435299"/>
            <a:ext cx="180340" cy="0"/>
          </a:xfrm>
          <a:custGeom>
            <a:avLst/>
            <a:gdLst/>
            <a:ahLst/>
            <a:cxnLst/>
            <a:rect l="l" t="t" r="r" b="b"/>
            <a:pathLst>
              <a:path w="180340">
                <a:moveTo>
                  <a:pt x="0" y="0"/>
                </a:moveTo>
                <a:lnTo>
                  <a:pt x="180306" y="0"/>
                </a:lnTo>
              </a:path>
            </a:pathLst>
          </a:custGeom>
          <a:ln w="5491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9264833" y="3437334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4">
                <a:moveTo>
                  <a:pt x="0" y="0"/>
                </a:moveTo>
                <a:lnTo>
                  <a:pt x="178204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9268336" y="3438962"/>
            <a:ext cx="173355" cy="0"/>
          </a:xfrm>
          <a:custGeom>
            <a:avLst/>
            <a:gdLst/>
            <a:ahLst/>
            <a:cxnLst/>
            <a:rect l="l" t="t" r="r" b="b"/>
            <a:pathLst>
              <a:path w="173354">
                <a:moveTo>
                  <a:pt x="0" y="0"/>
                </a:moveTo>
                <a:lnTo>
                  <a:pt x="173299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9269738" y="3440590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497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9271138" y="3442625"/>
            <a:ext cx="168275" cy="0"/>
          </a:xfrm>
          <a:custGeom>
            <a:avLst/>
            <a:gdLst/>
            <a:ahLst/>
            <a:cxnLst/>
            <a:rect l="l" t="t" r="r" b="b"/>
            <a:pathLst>
              <a:path w="168275">
                <a:moveTo>
                  <a:pt x="0" y="0"/>
                </a:moveTo>
                <a:lnTo>
                  <a:pt x="167695" y="0"/>
                </a:lnTo>
              </a:path>
            </a:pathLst>
          </a:custGeom>
          <a:ln w="5491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9273240" y="3444660"/>
            <a:ext cx="163830" cy="0"/>
          </a:xfrm>
          <a:custGeom>
            <a:avLst/>
            <a:gdLst/>
            <a:ahLst/>
            <a:cxnLst/>
            <a:rect l="l" t="t" r="r" b="b"/>
            <a:pathLst>
              <a:path w="163829">
                <a:moveTo>
                  <a:pt x="0" y="0"/>
                </a:moveTo>
                <a:lnTo>
                  <a:pt x="163491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9276043" y="3446288"/>
            <a:ext cx="158115" cy="0"/>
          </a:xfrm>
          <a:custGeom>
            <a:avLst/>
            <a:gdLst/>
            <a:ahLst/>
            <a:cxnLst/>
            <a:rect l="l" t="t" r="r" b="b"/>
            <a:pathLst>
              <a:path w="158115">
                <a:moveTo>
                  <a:pt x="0" y="0"/>
                </a:moveTo>
                <a:lnTo>
                  <a:pt x="157886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9277444" y="3447917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083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9278846" y="3449952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281" y="0"/>
                </a:lnTo>
              </a:path>
            </a:pathLst>
          </a:custGeom>
          <a:ln w="5491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9280947" y="3451987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077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9283750" y="3453615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472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9285151" y="3455243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669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9287253" y="3457278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466" y="0"/>
                </a:lnTo>
              </a:path>
            </a:pathLst>
          </a:custGeom>
          <a:ln w="5491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9288654" y="3459313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5">
                <a:moveTo>
                  <a:pt x="0" y="0"/>
                </a:moveTo>
                <a:lnTo>
                  <a:pt x="132663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9290056" y="3460941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59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9294960" y="3462570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52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9297762" y="3464197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>
                <a:moveTo>
                  <a:pt x="0" y="0"/>
                </a:moveTo>
                <a:lnTo>
                  <a:pt x="114447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9302667" y="3466232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638" y="0"/>
                </a:lnTo>
              </a:path>
            </a:pathLst>
          </a:custGeom>
          <a:ln w="5491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9305469" y="3468268"/>
            <a:ext cx="99060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9033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9308972" y="3469896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2027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9313877" y="3471524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218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9316679" y="3473559"/>
            <a:ext cx="76835" cy="0"/>
          </a:xfrm>
          <a:custGeom>
            <a:avLst/>
            <a:gdLst/>
            <a:ahLst/>
            <a:cxnLst/>
            <a:rect l="l" t="t" r="r" b="b"/>
            <a:pathLst>
              <a:path w="76834">
                <a:moveTo>
                  <a:pt x="0" y="0"/>
                </a:moveTo>
                <a:lnTo>
                  <a:pt x="76613" y="0"/>
                </a:lnTo>
              </a:path>
            </a:pathLst>
          </a:custGeom>
          <a:ln w="5491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9319482" y="3475594"/>
            <a:ext cx="69215" cy="0"/>
          </a:xfrm>
          <a:custGeom>
            <a:avLst/>
            <a:gdLst/>
            <a:ahLst/>
            <a:cxnLst/>
            <a:rect l="l" t="t" r="r" b="b"/>
            <a:pathLst>
              <a:path w="69215">
                <a:moveTo>
                  <a:pt x="0" y="0"/>
                </a:moveTo>
                <a:lnTo>
                  <a:pt x="68906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9330692" y="347722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87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9341901" y="3478850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767" y="0"/>
                </a:lnTo>
              </a:path>
            </a:pathLst>
          </a:custGeom>
          <a:ln w="4677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8546813" y="3265570"/>
            <a:ext cx="635635" cy="1654175"/>
          </a:xfrm>
          <a:custGeom>
            <a:avLst/>
            <a:gdLst/>
            <a:ahLst/>
            <a:cxnLst/>
            <a:rect l="l" t="t" r="r" b="b"/>
            <a:pathLst>
              <a:path w="635634" h="1654175">
                <a:moveTo>
                  <a:pt x="635467" y="0"/>
                </a:moveTo>
                <a:lnTo>
                  <a:pt x="558398" y="19537"/>
                </a:lnTo>
                <a:lnTo>
                  <a:pt x="484832" y="48842"/>
                </a:lnTo>
                <a:lnTo>
                  <a:pt x="414770" y="85474"/>
                </a:lnTo>
                <a:lnTo>
                  <a:pt x="347510" y="132690"/>
                </a:lnTo>
                <a:lnTo>
                  <a:pt x="285154" y="185604"/>
                </a:lnTo>
                <a:lnTo>
                  <a:pt x="225601" y="247470"/>
                </a:lnTo>
                <a:lnTo>
                  <a:pt x="173755" y="312595"/>
                </a:lnTo>
                <a:lnTo>
                  <a:pt x="128214" y="381789"/>
                </a:lnTo>
                <a:lnTo>
                  <a:pt x="91080" y="455869"/>
                </a:lnTo>
                <a:lnTo>
                  <a:pt x="58152" y="534017"/>
                </a:lnTo>
                <a:lnTo>
                  <a:pt x="32929" y="614608"/>
                </a:lnTo>
                <a:lnTo>
                  <a:pt x="14011" y="697641"/>
                </a:lnTo>
                <a:lnTo>
                  <a:pt x="3502" y="783116"/>
                </a:lnTo>
                <a:lnTo>
                  <a:pt x="0" y="870220"/>
                </a:lnTo>
                <a:lnTo>
                  <a:pt x="3502" y="955695"/>
                </a:lnTo>
                <a:lnTo>
                  <a:pt x="14011" y="1041171"/>
                </a:lnTo>
                <a:lnTo>
                  <a:pt x="31527" y="1125018"/>
                </a:lnTo>
                <a:lnTo>
                  <a:pt x="56749" y="1204795"/>
                </a:lnTo>
                <a:lnTo>
                  <a:pt x="87577" y="1281315"/>
                </a:lnTo>
                <a:lnTo>
                  <a:pt x="125412" y="1356208"/>
                </a:lnTo>
                <a:lnTo>
                  <a:pt x="168850" y="1425402"/>
                </a:lnTo>
                <a:lnTo>
                  <a:pt x="219295" y="1488898"/>
                </a:lnTo>
                <a:lnTo>
                  <a:pt x="259932" y="1534485"/>
                </a:lnTo>
                <a:lnTo>
                  <a:pt x="303371" y="1576002"/>
                </a:lnTo>
                <a:lnTo>
                  <a:pt x="348910" y="1612634"/>
                </a:lnTo>
                <a:lnTo>
                  <a:pt x="397254" y="1646824"/>
                </a:lnTo>
                <a:lnTo>
                  <a:pt x="417573" y="1654150"/>
                </a:lnTo>
                <a:lnTo>
                  <a:pt x="439992" y="1652522"/>
                </a:lnTo>
                <a:lnTo>
                  <a:pt x="472922" y="1621589"/>
                </a:lnTo>
                <a:lnTo>
                  <a:pt x="475725" y="1568676"/>
                </a:lnTo>
                <a:lnTo>
                  <a:pt x="450502" y="1534485"/>
                </a:lnTo>
                <a:lnTo>
                  <a:pt x="408465" y="1505179"/>
                </a:lnTo>
                <a:lnTo>
                  <a:pt x="369229" y="1474246"/>
                </a:lnTo>
                <a:lnTo>
                  <a:pt x="332096" y="1437613"/>
                </a:lnTo>
                <a:lnTo>
                  <a:pt x="297065" y="1399353"/>
                </a:lnTo>
                <a:lnTo>
                  <a:pt x="248721" y="1335857"/>
                </a:lnTo>
                <a:lnTo>
                  <a:pt x="206684" y="1266662"/>
                </a:lnTo>
                <a:lnTo>
                  <a:pt x="172354" y="1194212"/>
                </a:lnTo>
                <a:lnTo>
                  <a:pt x="145729" y="1117691"/>
                </a:lnTo>
                <a:lnTo>
                  <a:pt x="125412" y="1037915"/>
                </a:lnTo>
                <a:lnTo>
                  <a:pt x="114202" y="954067"/>
                </a:lnTo>
                <a:lnTo>
                  <a:pt x="109998" y="870220"/>
                </a:lnTo>
                <a:lnTo>
                  <a:pt x="114202" y="785558"/>
                </a:lnTo>
                <a:lnTo>
                  <a:pt x="126813" y="701711"/>
                </a:lnTo>
                <a:lnTo>
                  <a:pt x="147130" y="621934"/>
                </a:lnTo>
                <a:lnTo>
                  <a:pt x="175155" y="545414"/>
                </a:lnTo>
                <a:lnTo>
                  <a:pt x="209486" y="470521"/>
                </a:lnTo>
                <a:lnTo>
                  <a:pt x="253626" y="401327"/>
                </a:lnTo>
                <a:lnTo>
                  <a:pt x="303371" y="336203"/>
                </a:lnTo>
                <a:lnTo>
                  <a:pt x="350312" y="287360"/>
                </a:lnTo>
                <a:lnTo>
                  <a:pt x="400757" y="243400"/>
                </a:lnTo>
                <a:lnTo>
                  <a:pt x="455406" y="205140"/>
                </a:lnTo>
                <a:lnTo>
                  <a:pt x="511456" y="174207"/>
                </a:lnTo>
                <a:lnTo>
                  <a:pt x="571009" y="148970"/>
                </a:lnTo>
                <a:lnTo>
                  <a:pt x="630562" y="131062"/>
                </a:lnTo>
                <a:lnTo>
                  <a:pt x="625659" y="101756"/>
                </a:lnTo>
                <a:lnTo>
                  <a:pt x="624257" y="70822"/>
                </a:lnTo>
                <a:lnTo>
                  <a:pt x="627761" y="34189"/>
                </a:lnTo>
                <a:lnTo>
                  <a:pt x="635467" y="0"/>
                </a:lnTo>
                <a:close/>
              </a:path>
            </a:pathLst>
          </a:custGeom>
          <a:solidFill>
            <a:srgbClr val="FBB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8546813" y="3265570"/>
            <a:ext cx="635635" cy="1654175"/>
          </a:xfrm>
          <a:custGeom>
            <a:avLst/>
            <a:gdLst/>
            <a:ahLst/>
            <a:cxnLst/>
            <a:rect l="l" t="t" r="r" b="b"/>
            <a:pathLst>
              <a:path w="635634" h="1654175">
                <a:moveTo>
                  <a:pt x="635467" y="0"/>
                </a:moveTo>
                <a:lnTo>
                  <a:pt x="558398" y="19537"/>
                </a:lnTo>
                <a:lnTo>
                  <a:pt x="484833" y="48843"/>
                </a:lnTo>
                <a:lnTo>
                  <a:pt x="414770" y="85475"/>
                </a:lnTo>
                <a:lnTo>
                  <a:pt x="347510" y="132690"/>
                </a:lnTo>
                <a:lnTo>
                  <a:pt x="285154" y="185603"/>
                </a:lnTo>
                <a:lnTo>
                  <a:pt x="225601" y="247471"/>
                </a:lnTo>
                <a:lnTo>
                  <a:pt x="173755" y="312595"/>
                </a:lnTo>
                <a:lnTo>
                  <a:pt x="128214" y="381789"/>
                </a:lnTo>
                <a:lnTo>
                  <a:pt x="91081" y="455868"/>
                </a:lnTo>
                <a:lnTo>
                  <a:pt x="58151" y="534017"/>
                </a:lnTo>
                <a:lnTo>
                  <a:pt x="32929" y="614608"/>
                </a:lnTo>
                <a:lnTo>
                  <a:pt x="14012" y="697641"/>
                </a:lnTo>
                <a:lnTo>
                  <a:pt x="3503" y="783116"/>
                </a:lnTo>
                <a:lnTo>
                  <a:pt x="0" y="870220"/>
                </a:lnTo>
                <a:lnTo>
                  <a:pt x="3503" y="955695"/>
                </a:lnTo>
                <a:lnTo>
                  <a:pt x="14012" y="1041170"/>
                </a:lnTo>
                <a:lnTo>
                  <a:pt x="31528" y="1125017"/>
                </a:lnTo>
                <a:lnTo>
                  <a:pt x="56750" y="1204795"/>
                </a:lnTo>
                <a:lnTo>
                  <a:pt x="87578" y="1281315"/>
                </a:lnTo>
                <a:lnTo>
                  <a:pt x="125412" y="1356208"/>
                </a:lnTo>
                <a:lnTo>
                  <a:pt x="168850" y="1425403"/>
                </a:lnTo>
                <a:lnTo>
                  <a:pt x="219295" y="1488898"/>
                </a:lnTo>
                <a:lnTo>
                  <a:pt x="259932" y="1534485"/>
                </a:lnTo>
                <a:lnTo>
                  <a:pt x="303371" y="1576002"/>
                </a:lnTo>
                <a:lnTo>
                  <a:pt x="348911" y="1612633"/>
                </a:lnTo>
                <a:lnTo>
                  <a:pt x="397254" y="1646824"/>
                </a:lnTo>
                <a:lnTo>
                  <a:pt x="417573" y="1654150"/>
                </a:lnTo>
                <a:lnTo>
                  <a:pt x="439993" y="1652522"/>
                </a:lnTo>
                <a:lnTo>
                  <a:pt x="472922" y="1621589"/>
                </a:lnTo>
                <a:lnTo>
                  <a:pt x="475725" y="1568675"/>
                </a:lnTo>
                <a:lnTo>
                  <a:pt x="450502" y="1534485"/>
                </a:lnTo>
                <a:lnTo>
                  <a:pt x="408464" y="1505180"/>
                </a:lnTo>
                <a:lnTo>
                  <a:pt x="369229" y="1474245"/>
                </a:lnTo>
                <a:lnTo>
                  <a:pt x="332096" y="1437612"/>
                </a:lnTo>
                <a:lnTo>
                  <a:pt x="297065" y="1399352"/>
                </a:lnTo>
                <a:lnTo>
                  <a:pt x="248722" y="1335857"/>
                </a:lnTo>
                <a:lnTo>
                  <a:pt x="206684" y="1266662"/>
                </a:lnTo>
                <a:lnTo>
                  <a:pt x="172354" y="1194212"/>
                </a:lnTo>
                <a:lnTo>
                  <a:pt x="145730" y="1117691"/>
                </a:lnTo>
                <a:lnTo>
                  <a:pt x="125412" y="1037914"/>
                </a:lnTo>
                <a:lnTo>
                  <a:pt x="114201" y="954067"/>
                </a:lnTo>
                <a:lnTo>
                  <a:pt x="109998" y="870220"/>
                </a:lnTo>
                <a:lnTo>
                  <a:pt x="114201" y="785558"/>
                </a:lnTo>
                <a:lnTo>
                  <a:pt x="126813" y="701711"/>
                </a:lnTo>
                <a:lnTo>
                  <a:pt x="147131" y="621934"/>
                </a:lnTo>
                <a:lnTo>
                  <a:pt x="175156" y="545413"/>
                </a:lnTo>
                <a:lnTo>
                  <a:pt x="209487" y="470521"/>
                </a:lnTo>
                <a:lnTo>
                  <a:pt x="253626" y="401327"/>
                </a:lnTo>
                <a:lnTo>
                  <a:pt x="303371" y="336202"/>
                </a:lnTo>
                <a:lnTo>
                  <a:pt x="350313" y="287359"/>
                </a:lnTo>
                <a:lnTo>
                  <a:pt x="400758" y="243401"/>
                </a:lnTo>
                <a:lnTo>
                  <a:pt x="455406" y="205140"/>
                </a:lnTo>
                <a:lnTo>
                  <a:pt x="511456" y="174206"/>
                </a:lnTo>
                <a:lnTo>
                  <a:pt x="571010" y="148971"/>
                </a:lnTo>
                <a:lnTo>
                  <a:pt x="630563" y="131062"/>
                </a:lnTo>
                <a:lnTo>
                  <a:pt x="625658" y="101756"/>
                </a:lnTo>
                <a:lnTo>
                  <a:pt x="624257" y="70822"/>
                </a:lnTo>
                <a:lnTo>
                  <a:pt x="627760" y="34190"/>
                </a:lnTo>
                <a:lnTo>
                  <a:pt x="635467" y="0"/>
                </a:lnTo>
                <a:close/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9524888" y="3285107"/>
            <a:ext cx="289560" cy="276860"/>
          </a:xfrm>
          <a:custGeom>
            <a:avLst/>
            <a:gdLst/>
            <a:ahLst/>
            <a:cxnLst/>
            <a:rect l="l" t="t" r="r" b="b"/>
            <a:pathLst>
              <a:path w="289559" h="276860">
                <a:moveTo>
                  <a:pt x="7706" y="0"/>
                </a:moveTo>
                <a:lnTo>
                  <a:pt x="12611" y="26050"/>
                </a:lnTo>
                <a:lnTo>
                  <a:pt x="14011" y="51285"/>
                </a:lnTo>
                <a:lnTo>
                  <a:pt x="10509" y="92802"/>
                </a:lnTo>
                <a:lnTo>
                  <a:pt x="0" y="129434"/>
                </a:lnTo>
                <a:lnTo>
                  <a:pt x="6305" y="132690"/>
                </a:lnTo>
                <a:lnTo>
                  <a:pt x="62355" y="158739"/>
                </a:lnTo>
                <a:lnTo>
                  <a:pt x="109297" y="185604"/>
                </a:lnTo>
                <a:lnTo>
                  <a:pt x="154838" y="220607"/>
                </a:lnTo>
                <a:lnTo>
                  <a:pt x="196875" y="260497"/>
                </a:lnTo>
                <a:lnTo>
                  <a:pt x="215792" y="272707"/>
                </a:lnTo>
                <a:lnTo>
                  <a:pt x="257830" y="271078"/>
                </a:lnTo>
                <a:lnTo>
                  <a:pt x="284453" y="236889"/>
                </a:lnTo>
                <a:lnTo>
                  <a:pt x="289358" y="214909"/>
                </a:lnTo>
                <a:lnTo>
                  <a:pt x="289358" y="210839"/>
                </a:lnTo>
                <a:lnTo>
                  <a:pt x="270441" y="166066"/>
                </a:lnTo>
                <a:lnTo>
                  <a:pt x="218594" y="116409"/>
                </a:lnTo>
                <a:lnTo>
                  <a:pt x="163946" y="76521"/>
                </a:lnTo>
                <a:lnTo>
                  <a:pt x="107896" y="42330"/>
                </a:lnTo>
                <a:lnTo>
                  <a:pt x="48342" y="14653"/>
                </a:lnTo>
                <a:lnTo>
                  <a:pt x="28025" y="5698"/>
                </a:lnTo>
                <a:lnTo>
                  <a:pt x="7706" y="0"/>
                </a:lnTo>
                <a:close/>
              </a:path>
            </a:pathLst>
          </a:custGeom>
          <a:solidFill>
            <a:srgbClr val="FBB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9524888" y="3285107"/>
            <a:ext cx="289560" cy="276860"/>
          </a:xfrm>
          <a:custGeom>
            <a:avLst/>
            <a:gdLst/>
            <a:ahLst/>
            <a:cxnLst/>
            <a:rect l="l" t="t" r="r" b="b"/>
            <a:pathLst>
              <a:path w="289559" h="276860">
                <a:moveTo>
                  <a:pt x="289358" y="210839"/>
                </a:moveTo>
                <a:lnTo>
                  <a:pt x="270441" y="166066"/>
                </a:lnTo>
                <a:lnTo>
                  <a:pt x="218595" y="116409"/>
                </a:lnTo>
                <a:lnTo>
                  <a:pt x="163946" y="76520"/>
                </a:lnTo>
                <a:lnTo>
                  <a:pt x="107896" y="42330"/>
                </a:lnTo>
                <a:lnTo>
                  <a:pt x="48343" y="14652"/>
                </a:lnTo>
                <a:lnTo>
                  <a:pt x="7706" y="0"/>
                </a:lnTo>
                <a:lnTo>
                  <a:pt x="12611" y="26049"/>
                </a:lnTo>
                <a:lnTo>
                  <a:pt x="14012" y="51285"/>
                </a:lnTo>
                <a:lnTo>
                  <a:pt x="10509" y="92801"/>
                </a:lnTo>
                <a:lnTo>
                  <a:pt x="0" y="129434"/>
                </a:lnTo>
                <a:lnTo>
                  <a:pt x="6305" y="132690"/>
                </a:lnTo>
                <a:lnTo>
                  <a:pt x="62355" y="158739"/>
                </a:lnTo>
                <a:lnTo>
                  <a:pt x="109297" y="185603"/>
                </a:lnTo>
                <a:lnTo>
                  <a:pt x="154838" y="220607"/>
                </a:lnTo>
                <a:lnTo>
                  <a:pt x="196875" y="260496"/>
                </a:lnTo>
                <a:lnTo>
                  <a:pt x="215792" y="272707"/>
                </a:lnTo>
                <a:lnTo>
                  <a:pt x="257830" y="271079"/>
                </a:lnTo>
                <a:lnTo>
                  <a:pt x="284454" y="236888"/>
                </a:lnTo>
                <a:lnTo>
                  <a:pt x="289358" y="214909"/>
                </a:lnTo>
                <a:lnTo>
                  <a:pt x="289358" y="210839"/>
                </a:lnTo>
                <a:close/>
              </a:path>
            </a:pathLst>
          </a:custGeom>
          <a:ln w="3175">
            <a:solidFill>
              <a:srgbClr val="FBB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687532" y="4159250"/>
            <a:ext cx="1771679" cy="14294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1017254" y="4164470"/>
            <a:ext cx="1457761" cy="1095209"/>
          </a:xfrm>
          <a:custGeom>
            <a:avLst/>
            <a:gdLst/>
            <a:ahLst/>
            <a:cxnLst/>
            <a:rect l="l" t="t" r="r" b="b"/>
            <a:pathLst>
              <a:path w="1593214" h="1196975">
                <a:moveTo>
                  <a:pt x="0" y="0"/>
                </a:moveTo>
                <a:lnTo>
                  <a:pt x="1592994" y="0"/>
                </a:lnTo>
                <a:lnTo>
                  <a:pt x="1592994" y="1196958"/>
                </a:lnTo>
                <a:lnTo>
                  <a:pt x="0" y="1196958"/>
                </a:lnTo>
                <a:lnTo>
                  <a:pt x="0" y="0"/>
                </a:lnTo>
                <a:close/>
              </a:path>
            </a:pathLst>
          </a:custGeom>
          <a:ln w="20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4" name="object 1144"/>
          <p:cNvSpPr txBox="1"/>
          <p:nvPr/>
        </p:nvSpPr>
        <p:spPr>
          <a:xfrm>
            <a:off x="7153205" y="6404864"/>
            <a:ext cx="1523365" cy="536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b="1" i="1" spc="-260" dirty="0">
                <a:solidFill>
                  <a:srgbClr val="FF0000"/>
                </a:solidFill>
                <a:latin typeface="Arial-BoldItalicMT"/>
                <a:cs typeface="Arial-BoldItalicMT"/>
              </a:rPr>
              <a:t>P</a:t>
            </a:r>
            <a:r>
              <a:rPr sz="3400" b="1" i="1" spc="-15" dirty="0">
                <a:solidFill>
                  <a:srgbClr val="FF0000"/>
                </a:solidFill>
                <a:latin typeface="Arial-BoldItalicMT"/>
                <a:cs typeface="Arial-BoldItalicMT"/>
              </a:rPr>
              <a:t>AND</a:t>
            </a:r>
            <a:r>
              <a:rPr sz="3400" b="1" i="1" dirty="0">
                <a:solidFill>
                  <a:srgbClr val="FF0000"/>
                </a:solidFill>
                <a:latin typeface="Arial-BoldItalicMT"/>
                <a:cs typeface="Arial-BoldItalicMT"/>
              </a:rPr>
              <a:t>A</a:t>
            </a:r>
            <a:endParaRPr sz="3400">
              <a:latin typeface="Arial-BoldItalicMT"/>
              <a:cs typeface="Arial-BoldItalicMT"/>
            </a:endParaRPr>
          </a:p>
        </p:txBody>
      </p:sp>
      <p:sp>
        <p:nvSpPr>
          <p:cNvPr id="1145" name="object 1145"/>
          <p:cNvSpPr txBox="1"/>
          <p:nvPr/>
        </p:nvSpPr>
        <p:spPr>
          <a:xfrm>
            <a:off x="6430316" y="3207512"/>
            <a:ext cx="1004569" cy="536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b="1" i="1" spc="-15" dirty="0">
                <a:solidFill>
                  <a:srgbClr val="FF0000"/>
                </a:solidFill>
                <a:latin typeface="Arial-BoldItalicMT"/>
                <a:cs typeface="Arial-BoldItalicMT"/>
              </a:rPr>
              <a:t>CBM</a:t>
            </a:r>
            <a:endParaRPr sz="3400">
              <a:latin typeface="Arial-BoldItalicMT"/>
              <a:cs typeface="Arial-BoldItalicMT"/>
            </a:endParaRPr>
          </a:p>
        </p:txBody>
      </p:sp>
      <p:sp>
        <p:nvSpPr>
          <p:cNvPr id="1146" name="object 1146"/>
          <p:cNvSpPr txBox="1"/>
          <p:nvPr/>
        </p:nvSpPr>
        <p:spPr>
          <a:xfrm>
            <a:off x="5833315" y="4807712"/>
            <a:ext cx="1735455" cy="536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b="1" i="1" spc="-15" dirty="0">
                <a:solidFill>
                  <a:srgbClr val="FF0000"/>
                </a:solidFill>
                <a:latin typeface="Arial-BoldItalicMT"/>
                <a:cs typeface="Arial-BoldItalicMT"/>
              </a:rPr>
              <a:t>N</a:t>
            </a:r>
            <a:r>
              <a:rPr sz="3400" b="1" i="1" spc="-20" dirty="0">
                <a:solidFill>
                  <a:srgbClr val="FF0000"/>
                </a:solidFill>
                <a:latin typeface="Arial-BoldItalicMT"/>
                <a:cs typeface="Arial-BoldItalicMT"/>
              </a:rPr>
              <a:t>u</a:t>
            </a:r>
            <a:r>
              <a:rPr sz="3400" b="1" i="1" spc="-10" dirty="0">
                <a:solidFill>
                  <a:srgbClr val="FF0000"/>
                </a:solidFill>
                <a:latin typeface="Arial-BoldItalicMT"/>
                <a:cs typeface="Arial-BoldItalicMT"/>
              </a:rPr>
              <a:t>S</a:t>
            </a:r>
            <a:r>
              <a:rPr sz="3400" b="1" i="1" spc="-270" dirty="0">
                <a:solidFill>
                  <a:srgbClr val="FF0000"/>
                </a:solidFill>
                <a:latin typeface="Arial-BoldItalicMT"/>
                <a:cs typeface="Arial-BoldItalicMT"/>
              </a:rPr>
              <a:t>T</a:t>
            </a:r>
            <a:r>
              <a:rPr sz="3400" b="1" i="1" spc="-15" dirty="0">
                <a:solidFill>
                  <a:srgbClr val="FF0000"/>
                </a:solidFill>
                <a:latin typeface="Arial-BoldItalicMT"/>
                <a:cs typeface="Arial-BoldItalicMT"/>
              </a:rPr>
              <a:t>AR</a:t>
            </a:r>
            <a:endParaRPr sz="3400">
              <a:latin typeface="Arial-BoldItalicMT"/>
              <a:cs typeface="Arial-BoldItalicMT"/>
            </a:endParaRPr>
          </a:p>
        </p:txBody>
      </p:sp>
      <p:sp>
        <p:nvSpPr>
          <p:cNvPr id="1147" name="object 1147"/>
          <p:cNvSpPr txBox="1"/>
          <p:nvPr/>
        </p:nvSpPr>
        <p:spPr>
          <a:xfrm>
            <a:off x="2857282" y="1746580"/>
            <a:ext cx="4155440" cy="971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99500"/>
              </a:lnSpc>
            </a:pPr>
            <a:r>
              <a:rPr sz="2100" dirty="0">
                <a:latin typeface="Arial"/>
                <a:cs typeface="Arial"/>
              </a:rPr>
              <a:t>atomic physics, </a:t>
            </a:r>
            <a:r>
              <a:rPr sz="2100" spc="5" dirty="0">
                <a:latin typeface="Arial"/>
                <a:cs typeface="Arial"/>
              </a:rPr>
              <a:t>biophysics,  </a:t>
            </a:r>
            <a:r>
              <a:rPr sz="2100" dirty="0">
                <a:latin typeface="Arial"/>
                <a:cs typeface="Arial"/>
              </a:rPr>
              <a:t>plasma physics, material research,  other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5" dirty="0">
                <a:latin typeface="Arial"/>
                <a:cs typeface="Arial"/>
              </a:rPr>
              <a:t>applications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48" name="object 1148"/>
          <p:cNvSpPr txBox="1"/>
          <p:nvPr/>
        </p:nvSpPr>
        <p:spPr>
          <a:xfrm>
            <a:off x="7770084" y="1966976"/>
            <a:ext cx="1189990" cy="536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b="1" i="1" spc="-15" dirty="0">
                <a:solidFill>
                  <a:srgbClr val="FF0000"/>
                </a:solidFill>
                <a:latin typeface="Arial-BoldItalicMT"/>
                <a:cs typeface="Arial-BoldItalicMT"/>
              </a:rPr>
              <a:t>A</a:t>
            </a:r>
            <a:r>
              <a:rPr sz="3400" b="1" i="1" spc="-10" dirty="0">
                <a:solidFill>
                  <a:srgbClr val="FF0000"/>
                </a:solidFill>
                <a:latin typeface="Arial-BoldItalicMT"/>
                <a:cs typeface="Arial-BoldItalicMT"/>
              </a:rPr>
              <a:t>P</a:t>
            </a:r>
            <a:r>
              <a:rPr sz="3400" b="1" i="1" spc="-260" dirty="0">
                <a:solidFill>
                  <a:srgbClr val="FF0000"/>
                </a:solidFill>
                <a:latin typeface="Arial-BoldItalicMT"/>
                <a:cs typeface="Arial-BoldItalicMT"/>
              </a:rPr>
              <a:t>P</a:t>
            </a:r>
            <a:r>
              <a:rPr sz="3400" b="1" i="1" dirty="0">
                <a:solidFill>
                  <a:srgbClr val="FF0000"/>
                </a:solidFill>
                <a:latin typeface="Arial-BoldItalicMT"/>
                <a:cs typeface="Arial-BoldItalicMT"/>
              </a:rPr>
              <a:t>A</a:t>
            </a:r>
            <a:endParaRPr sz="3400">
              <a:latin typeface="Arial-BoldItalicMT"/>
              <a:cs typeface="Arial-BoldItalicMT"/>
            </a:endParaRPr>
          </a:p>
        </p:txBody>
      </p:sp>
      <p:sp>
        <p:nvSpPr>
          <p:cNvPr id="1149" name="object 1149"/>
          <p:cNvSpPr/>
          <p:nvPr/>
        </p:nvSpPr>
        <p:spPr>
          <a:xfrm>
            <a:off x="697603" y="1339850"/>
            <a:ext cx="1753251" cy="1249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682502" y="1339850"/>
            <a:ext cx="1781386" cy="1277648"/>
          </a:xfrm>
          <a:custGeom>
            <a:avLst/>
            <a:gdLst/>
            <a:ahLst/>
            <a:cxnLst/>
            <a:rect l="l" t="t" r="r" b="b"/>
            <a:pathLst>
              <a:path w="1946910" h="1396364">
                <a:moveTo>
                  <a:pt x="0" y="0"/>
                </a:moveTo>
                <a:lnTo>
                  <a:pt x="1946362" y="0"/>
                </a:lnTo>
                <a:lnTo>
                  <a:pt x="1946362" y="1396231"/>
                </a:lnTo>
                <a:lnTo>
                  <a:pt x="0" y="1396231"/>
                </a:lnTo>
                <a:lnTo>
                  <a:pt x="0" y="0"/>
                </a:lnTo>
                <a:close/>
              </a:path>
            </a:pathLst>
          </a:custGeom>
          <a:ln w="30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object 1151"/>
          <p:cNvSpPr txBox="1">
            <a:spLocks noGrp="1"/>
          </p:cNvSpPr>
          <p:nvPr>
            <p:ph type="title"/>
          </p:nvPr>
        </p:nvSpPr>
        <p:spPr>
          <a:xfrm>
            <a:off x="638525" y="664464"/>
            <a:ext cx="5318125" cy="474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20" dirty="0">
                <a:latin typeface="Arial"/>
                <a:cs typeface="Arial"/>
              </a:rPr>
              <a:t>The </a:t>
            </a:r>
            <a:r>
              <a:rPr b="1" spc="-60" dirty="0">
                <a:latin typeface="Arial"/>
                <a:cs typeface="Arial"/>
              </a:rPr>
              <a:t>FAIR </a:t>
            </a:r>
            <a:r>
              <a:rPr b="1" spc="-20" dirty="0">
                <a:latin typeface="Arial"/>
                <a:cs typeface="Arial"/>
              </a:rPr>
              <a:t>science: </a:t>
            </a:r>
            <a:r>
              <a:rPr b="1" spc="-15" dirty="0">
                <a:latin typeface="Arial"/>
                <a:cs typeface="Arial"/>
              </a:rPr>
              <a:t>four</a:t>
            </a:r>
            <a:r>
              <a:rPr b="1" spc="-70" dirty="0">
                <a:latin typeface="Arial"/>
                <a:cs typeface="Arial"/>
              </a:rPr>
              <a:t> </a:t>
            </a:r>
            <a:r>
              <a:rPr b="1" spc="-20" dirty="0">
                <a:latin typeface="Arial"/>
                <a:cs typeface="Arial"/>
              </a:rPr>
              <a:t>pillars</a:t>
            </a:r>
          </a:p>
        </p:txBody>
      </p:sp>
      <p:sp>
        <p:nvSpPr>
          <p:cNvPr id="1152" name="object 1152"/>
          <p:cNvSpPr/>
          <p:nvPr/>
        </p:nvSpPr>
        <p:spPr>
          <a:xfrm>
            <a:off x="699887" y="2748380"/>
            <a:ext cx="1751160" cy="11822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508000" y="7176937"/>
            <a:ext cx="6136640" cy="227329"/>
          </a:xfrm>
          <a:custGeom>
            <a:avLst/>
            <a:gdLst/>
            <a:ahLst/>
            <a:cxnLst/>
            <a:rect l="l" t="t" r="r" b="b"/>
            <a:pathLst>
              <a:path w="6136640" h="227329">
                <a:moveTo>
                  <a:pt x="0" y="0"/>
                </a:moveTo>
                <a:lnTo>
                  <a:pt x="6136501" y="0"/>
                </a:lnTo>
                <a:lnTo>
                  <a:pt x="6136501" y="227161"/>
                </a:lnTo>
                <a:lnTo>
                  <a:pt x="0" y="22716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697603" y="5653811"/>
            <a:ext cx="1753497" cy="1337492"/>
          </a:xfrm>
          <a:custGeom>
            <a:avLst/>
            <a:gdLst/>
            <a:ahLst/>
            <a:cxnLst/>
            <a:rect l="l" t="t" r="r" b="b"/>
            <a:pathLst>
              <a:path w="1916430" h="1461770">
                <a:moveTo>
                  <a:pt x="0" y="0"/>
                </a:moveTo>
                <a:lnTo>
                  <a:pt x="1916161" y="0"/>
                </a:lnTo>
                <a:lnTo>
                  <a:pt x="1916161" y="1461392"/>
                </a:lnTo>
                <a:lnTo>
                  <a:pt x="0" y="1461392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697603" y="5653811"/>
            <a:ext cx="1753251" cy="13371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697603" y="5653811"/>
            <a:ext cx="1753497" cy="1337492"/>
          </a:xfrm>
          <a:custGeom>
            <a:avLst/>
            <a:gdLst/>
            <a:ahLst/>
            <a:cxnLst/>
            <a:rect l="l" t="t" r="r" b="b"/>
            <a:pathLst>
              <a:path w="1916430" h="1461770">
                <a:moveTo>
                  <a:pt x="0" y="0"/>
                </a:moveTo>
                <a:lnTo>
                  <a:pt x="1916160" y="0"/>
                </a:lnTo>
                <a:lnTo>
                  <a:pt x="1916160" y="1461392"/>
                </a:lnTo>
                <a:lnTo>
                  <a:pt x="0" y="1461392"/>
                </a:lnTo>
                <a:lnTo>
                  <a:pt x="0" y="0"/>
                </a:lnTo>
                <a:close/>
              </a:path>
            </a:pathLst>
          </a:custGeom>
          <a:ln w="20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737742" y="5708960"/>
            <a:ext cx="1679795" cy="11016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8" name="object 1158"/>
          <p:cNvSpPr txBox="1"/>
          <p:nvPr/>
        </p:nvSpPr>
        <p:spPr>
          <a:xfrm>
            <a:off x="9780125" y="7165340"/>
            <a:ext cx="203835" cy="21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30" dirty="0">
                <a:solidFill>
                  <a:srgbClr val="00599D"/>
                </a:solidFill>
                <a:latin typeface="Arial"/>
                <a:cs typeface="Arial"/>
              </a:rPr>
              <a:t>18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59" name="Footer Placeholder 1158">
            <a:extLst>
              <a:ext uri="{FF2B5EF4-FFF2-40B4-BE49-F238E27FC236}">
                <a16:creationId xmlns:a16="http://schemas.microsoft.com/office/drawing/2014/main" id="{2E2DD3C4-93F8-BF47-A217-167DEBF9A05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0916" y="414528"/>
            <a:ext cx="4872990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0" dirty="0">
                <a:solidFill>
                  <a:srgbClr val="00599D"/>
                </a:solidFill>
                <a:latin typeface="Calibri"/>
                <a:cs typeface="Calibri"/>
              </a:rPr>
              <a:t>FAIR: International</a:t>
            </a:r>
            <a:r>
              <a:rPr spc="-35" dirty="0">
                <a:solidFill>
                  <a:srgbClr val="00599D"/>
                </a:solidFill>
                <a:latin typeface="Calibri"/>
                <a:cs typeface="Calibri"/>
              </a:rPr>
              <a:t> </a:t>
            </a:r>
            <a:r>
              <a:rPr spc="-25" dirty="0">
                <a:solidFill>
                  <a:srgbClr val="00599D"/>
                </a:solidFill>
                <a:latin typeface="Calibri"/>
                <a:cs typeface="Calibri"/>
              </a:rPr>
              <a:t>Cooperation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3843" y="5555488"/>
            <a:ext cx="5833110" cy="1350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0" indent="-361950">
              <a:lnSpc>
                <a:spcPct val="100000"/>
              </a:lnSpc>
              <a:buClr>
                <a:srgbClr val="0066CC"/>
              </a:buClr>
              <a:buFont typeface="Arial"/>
              <a:buChar char="•"/>
              <a:tabLst>
                <a:tab pos="374650" algn="l"/>
                <a:tab pos="375285" algn="l"/>
              </a:tabLst>
            </a:pPr>
            <a:r>
              <a:rPr sz="2000" b="1" spc="-5" dirty="0">
                <a:solidFill>
                  <a:srgbClr val="00599D"/>
                </a:solidFill>
                <a:latin typeface="Calibri"/>
                <a:cs typeface="Calibri"/>
              </a:rPr>
              <a:t>9 </a:t>
            </a:r>
            <a:r>
              <a:rPr sz="2000" b="1" dirty="0">
                <a:solidFill>
                  <a:srgbClr val="00599D"/>
                </a:solidFill>
                <a:latin typeface="Calibri"/>
                <a:cs typeface="Calibri"/>
              </a:rPr>
              <a:t>international FAIR Shareholders</a:t>
            </a:r>
            <a:endParaRPr sz="2000">
              <a:latin typeface="Calibri"/>
              <a:cs typeface="Calibri"/>
            </a:endParaRPr>
          </a:p>
          <a:p>
            <a:pPr marL="374650" indent="-361950">
              <a:lnSpc>
                <a:spcPct val="100000"/>
              </a:lnSpc>
              <a:spcBef>
                <a:spcPts val="285"/>
              </a:spcBef>
              <a:buClr>
                <a:srgbClr val="0066CC"/>
              </a:buClr>
              <a:buFont typeface="Arial"/>
              <a:buChar char="•"/>
              <a:tabLst>
                <a:tab pos="374650" algn="l"/>
                <a:tab pos="375285" algn="l"/>
              </a:tabLst>
            </a:pPr>
            <a:r>
              <a:rPr sz="2000" spc="-5" dirty="0">
                <a:solidFill>
                  <a:srgbClr val="00599D"/>
                </a:solidFill>
                <a:latin typeface="Calibri"/>
                <a:cs typeface="Calibri"/>
              </a:rPr>
              <a:t>1 Associated </a:t>
            </a:r>
            <a:r>
              <a:rPr sz="2000" dirty="0">
                <a:solidFill>
                  <a:srgbClr val="00599D"/>
                </a:solidFill>
                <a:latin typeface="Calibri"/>
                <a:cs typeface="Calibri"/>
              </a:rPr>
              <a:t>Partner (United</a:t>
            </a:r>
            <a:r>
              <a:rPr sz="2000" spc="5" dirty="0">
                <a:solidFill>
                  <a:srgbClr val="00599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599D"/>
                </a:solidFill>
                <a:latin typeface="Calibri"/>
                <a:cs typeface="Calibri"/>
              </a:rPr>
              <a:t>Kingdom)</a:t>
            </a:r>
            <a:endParaRPr sz="2000">
              <a:latin typeface="Calibri"/>
              <a:cs typeface="Calibri"/>
            </a:endParaRPr>
          </a:p>
          <a:p>
            <a:pPr marL="374650" indent="-361950">
              <a:lnSpc>
                <a:spcPct val="100000"/>
              </a:lnSpc>
              <a:spcBef>
                <a:spcPts val="305"/>
              </a:spcBef>
              <a:buClr>
                <a:srgbClr val="0066CC"/>
              </a:buClr>
              <a:buChar char="•"/>
              <a:tabLst>
                <a:tab pos="374650" algn="l"/>
                <a:tab pos="375285" algn="l"/>
              </a:tabLst>
            </a:pPr>
            <a:r>
              <a:rPr sz="2000" spc="-5" dirty="0">
                <a:solidFill>
                  <a:srgbClr val="00599D"/>
                </a:solidFill>
                <a:latin typeface="Arial"/>
                <a:cs typeface="Arial"/>
              </a:rPr>
              <a:t>1 </a:t>
            </a:r>
            <a:r>
              <a:rPr sz="2000" dirty="0">
                <a:solidFill>
                  <a:srgbClr val="00599D"/>
                </a:solidFill>
                <a:latin typeface="Arial"/>
                <a:cs typeface="Arial"/>
              </a:rPr>
              <a:t>Aspirant Partner Czech </a:t>
            </a:r>
            <a:r>
              <a:rPr sz="2000" spc="5" dirty="0">
                <a:solidFill>
                  <a:srgbClr val="00599D"/>
                </a:solidFill>
                <a:latin typeface="Arial"/>
                <a:cs typeface="Arial"/>
              </a:rPr>
              <a:t>Republic </a:t>
            </a:r>
            <a:r>
              <a:rPr sz="2000" dirty="0">
                <a:solidFill>
                  <a:srgbClr val="00599D"/>
                </a:solidFill>
                <a:latin typeface="Arial"/>
                <a:cs typeface="Arial"/>
              </a:rPr>
              <a:t>(Since</a:t>
            </a:r>
            <a:r>
              <a:rPr sz="2000" spc="45" dirty="0">
                <a:solidFill>
                  <a:srgbClr val="00599D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599D"/>
                </a:solidFill>
                <a:latin typeface="Arial"/>
                <a:cs typeface="Arial"/>
              </a:rPr>
              <a:t>2018)</a:t>
            </a:r>
            <a:endParaRPr sz="2000">
              <a:latin typeface="Arial"/>
              <a:cs typeface="Arial"/>
            </a:endParaRPr>
          </a:p>
          <a:p>
            <a:pPr marL="374650" indent="-361950">
              <a:lnSpc>
                <a:spcPct val="100000"/>
              </a:lnSpc>
              <a:spcBef>
                <a:spcPts val="185"/>
              </a:spcBef>
              <a:buClr>
                <a:srgbClr val="0066CC"/>
              </a:buClr>
              <a:buFont typeface="Arial"/>
              <a:buChar char="•"/>
              <a:tabLst>
                <a:tab pos="374650" algn="l"/>
                <a:tab pos="375285" algn="l"/>
              </a:tabLst>
            </a:pPr>
            <a:r>
              <a:rPr sz="2000" dirty="0">
                <a:solidFill>
                  <a:srgbClr val="00599D"/>
                </a:solidFill>
                <a:latin typeface="Calibri"/>
                <a:cs typeface="Calibri"/>
              </a:rPr>
              <a:t>Participation </a:t>
            </a:r>
            <a:r>
              <a:rPr sz="2000" spc="-5" dirty="0">
                <a:solidFill>
                  <a:srgbClr val="00599D"/>
                </a:solidFill>
                <a:latin typeface="Calibri"/>
                <a:cs typeface="Calibri"/>
              </a:rPr>
              <a:t>of </a:t>
            </a:r>
            <a:r>
              <a:rPr sz="2000" b="1" dirty="0">
                <a:solidFill>
                  <a:srgbClr val="00599D"/>
                </a:solidFill>
                <a:latin typeface="Calibri"/>
                <a:cs typeface="Calibri"/>
              </a:rPr>
              <a:t>3.000 scientists from </a:t>
            </a:r>
            <a:r>
              <a:rPr sz="2000" b="1" spc="-5" dirty="0">
                <a:solidFill>
                  <a:srgbClr val="00599D"/>
                </a:solidFill>
                <a:latin typeface="Calibri"/>
                <a:cs typeface="Calibri"/>
              </a:rPr>
              <a:t>all</a:t>
            </a:r>
            <a:r>
              <a:rPr sz="2000" b="1" spc="-30" dirty="0">
                <a:solidFill>
                  <a:srgbClr val="00599D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00599D"/>
                </a:solidFill>
                <a:latin typeface="Calibri"/>
                <a:cs typeface="Calibri"/>
              </a:rPr>
              <a:t>continents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86543" y="1557256"/>
            <a:ext cx="8750533" cy="41708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8000" y="7176937"/>
            <a:ext cx="6136640" cy="227329"/>
          </a:xfrm>
          <a:custGeom>
            <a:avLst/>
            <a:gdLst/>
            <a:ahLst/>
            <a:cxnLst/>
            <a:rect l="l" t="t" r="r" b="b"/>
            <a:pathLst>
              <a:path w="6136640" h="227329">
                <a:moveTo>
                  <a:pt x="0" y="0"/>
                </a:moveTo>
                <a:lnTo>
                  <a:pt x="6136501" y="0"/>
                </a:lnTo>
                <a:lnTo>
                  <a:pt x="6136501" y="227161"/>
                </a:lnTo>
                <a:lnTo>
                  <a:pt x="0" y="22716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509663" y="7181619"/>
            <a:ext cx="96520" cy="19621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6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8C330D-D86A-2A45-9898-6BDC2562770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12155" y="7138875"/>
            <a:ext cx="1485265" cy="89535"/>
          </a:xfrm>
          <a:custGeom>
            <a:avLst/>
            <a:gdLst/>
            <a:ahLst/>
            <a:cxnLst/>
            <a:rect l="l" t="t" r="r" b="b"/>
            <a:pathLst>
              <a:path w="1485265" h="89534">
                <a:moveTo>
                  <a:pt x="0" y="0"/>
                </a:moveTo>
                <a:lnTo>
                  <a:pt x="1484942" y="0"/>
                </a:lnTo>
                <a:lnTo>
                  <a:pt x="1484942" y="88968"/>
                </a:lnTo>
                <a:lnTo>
                  <a:pt x="0" y="88968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93740" y="7138875"/>
            <a:ext cx="1485265" cy="89535"/>
          </a:xfrm>
          <a:custGeom>
            <a:avLst/>
            <a:gdLst/>
            <a:ahLst/>
            <a:cxnLst/>
            <a:rect l="l" t="t" r="r" b="b"/>
            <a:pathLst>
              <a:path w="1485265" h="89534">
                <a:moveTo>
                  <a:pt x="0" y="0"/>
                </a:moveTo>
                <a:lnTo>
                  <a:pt x="1484941" y="0"/>
                </a:lnTo>
                <a:lnTo>
                  <a:pt x="1484941" y="88968"/>
                </a:lnTo>
                <a:lnTo>
                  <a:pt x="0" y="88968"/>
                </a:lnTo>
                <a:lnTo>
                  <a:pt x="0" y="0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78680" y="7138875"/>
            <a:ext cx="1485265" cy="89535"/>
          </a:xfrm>
          <a:custGeom>
            <a:avLst/>
            <a:gdLst/>
            <a:ahLst/>
            <a:cxnLst/>
            <a:rect l="l" t="t" r="r" b="b"/>
            <a:pathLst>
              <a:path w="1485265" h="89534">
                <a:moveTo>
                  <a:pt x="0" y="0"/>
                </a:moveTo>
                <a:lnTo>
                  <a:pt x="1484941" y="0"/>
                </a:lnTo>
                <a:lnTo>
                  <a:pt x="1484941" y="88968"/>
                </a:lnTo>
                <a:lnTo>
                  <a:pt x="0" y="88968"/>
                </a:lnTo>
                <a:lnTo>
                  <a:pt x="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8000" y="7051586"/>
            <a:ext cx="9664700" cy="87630"/>
          </a:xfrm>
          <a:custGeom>
            <a:avLst/>
            <a:gdLst/>
            <a:ahLst/>
            <a:cxnLst/>
            <a:rect l="l" t="t" r="r" b="b"/>
            <a:pathLst>
              <a:path w="9664700" h="87629">
                <a:moveTo>
                  <a:pt x="0" y="0"/>
                </a:moveTo>
                <a:lnTo>
                  <a:pt x="9664700" y="0"/>
                </a:lnTo>
                <a:lnTo>
                  <a:pt x="9664700" y="87289"/>
                </a:lnTo>
                <a:lnTo>
                  <a:pt x="0" y="87289"/>
                </a:lnTo>
                <a:lnTo>
                  <a:pt x="0" y="0"/>
                </a:lnTo>
                <a:close/>
              </a:path>
            </a:pathLst>
          </a:custGeom>
          <a:solidFill>
            <a:srgbClr val="0059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93740" y="7227843"/>
            <a:ext cx="2969895" cy="87630"/>
          </a:xfrm>
          <a:custGeom>
            <a:avLst/>
            <a:gdLst/>
            <a:ahLst/>
            <a:cxnLst/>
            <a:rect l="l" t="t" r="r" b="b"/>
            <a:pathLst>
              <a:path w="2969895" h="87629">
                <a:moveTo>
                  <a:pt x="0" y="0"/>
                </a:moveTo>
                <a:lnTo>
                  <a:pt x="2969882" y="0"/>
                </a:lnTo>
                <a:lnTo>
                  <a:pt x="2969882" y="87289"/>
                </a:lnTo>
                <a:lnTo>
                  <a:pt x="0" y="87289"/>
                </a:lnTo>
                <a:lnTo>
                  <a:pt x="0" y="0"/>
                </a:lnTo>
                <a:close/>
              </a:path>
            </a:pathLst>
          </a:custGeom>
          <a:solidFill>
            <a:srgbClr val="0059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12155" y="7316810"/>
            <a:ext cx="1485265" cy="87630"/>
          </a:xfrm>
          <a:custGeom>
            <a:avLst/>
            <a:gdLst/>
            <a:ahLst/>
            <a:cxnLst/>
            <a:rect l="l" t="t" r="r" b="b"/>
            <a:pathLst>
              <a:path w="1485265" h="87629">
                <a:moveTo>
                  <a:pt x="0" y="0"/>
                </a:moveTo>
                <a:lnTo>
                  <a:pt x="1484942" y="0"/>
                </a:lnTo>
                <a:lnTo>
                  <a:pt x="1484942" y="87289"/>
                </a:lnTo>
                <a:lnTo>
                  <a:pt x="0" y="87289"/>
                </a:lnTo>
                <a:lnTo>
                  <a:pt x="0" y="0"/>
                </a:lnTo>
                <a:close/>
              </a:path>
            </a:pathLst>
          </a:custGeom>
          <a:solidFill>
            <a:srgbClr val="0059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8000" y="1075649"/>
            <a:ext cx="9664700" cy="87630"/>
          </a:xfrm>
          <a:custGeom>
            <a:avLst/>
            <a:gdLst/>
            <a:ahLst/>
            <a:cxnLst/>
            <a:rect l="l" t="t" r="r" b="b"/>
            <a:pathLst>
              <a:path w="9664700" h="87630">
                <a:moveTo>
                  <a:pt x="0" y="0"/>
                </a:moveTo>
                <a:lnTo>
                  <a:pt x="9664700" y="0"/>
                </a:lnTo>
                <a:lnTo>
                  <a:pt x="9664700" y="87288"/>
                </a:lnTo>
                <a:lnTo>
                  <a:pt x="0" y="87288"/>
                </a:lnTo>
                <a:lnTo>
                  <a:pt x="0" y="0"/>
                </a:lnTo>
                <a:close/>
              </a:path>
            </a:pathLst>
          </a:custGeom>
          <a:solidFill>
            <a:srgbClr val="0059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58904" y="192686"/>
            <a:ext cx="1048685" cy="874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20812" y="426721"/>
            <a:ext cx="4813935" cy="474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25" dirty="0">
                <a:latin typeface="Arial"/>
                <a:cs typeface="Arial"/>
              </a:rPr>
              <a:t>Schedule </a:t>
            </a:r>
            <a:r>
              <a:rPr b="1" spc="-15" dirty="0">
                <a:latin typeface="Arial"/>
                <a:cs typeface="Arial"/>
              </a:rPr>
              <a:t>for </a:t>
            </a:r>
            <a:r>
              <a:rPr b="1" spc="-20" dirty="0">
                <a:latin typeface="Arial"/>
                <a:cs typeface="Arial"/>
              </a:rPr>
              <a:t>FAIR</a:t>
            </a:r>
            <a:r>
              <a:rPr b="1" spc="-114" dirty="0">
                <a:latin typeface="Arial"/>
                <a:cs typeface="Arial"/>
              </a:rPr>
              <a:t> </a:t>
            </a:r>
            <a:r>
              <a:rPr b="1" spc="-20" dirty="0">
                <a:latin typeface="Arial"/>
                <a:cs typeface="Arial"/>
              </a:rPr>
              <a:t>Science</a:t>
            </a:r>
          </a:p>
        </p:txBody>
      </p:sp>
      <p:sp>
        <p:nvSpPr>
          <p:cNvPr id="11" name="object 11"/>
          <p:cNvSpPr/>
          <p:nvPr/>
        </p:nvSpPr>
        <p:spPr>
          <a:xfrm>
            <a:off x="8137427" y="1594295"/>
            <a:ext cx="2035272" cy="12557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35716" y="1652612"/>
            <a:ext cx="16510" cy="5191125"/>
          </a:xfrm>
          <a:custGeom>
            <a:avLst/>
            <a:gdLst/>
            <a:ahLst/>
            <a:cxnLst/>
            <a:rect l="l" t="t" r="r" b="b"/>
            <a:pathLst>
              <a:path w="16509" h="5191125">
                <a:moveTo>
                  <a:pt x="16107" y="0"/>
                </a:moveTo>
                <a:lnTo>
                  <a:pt x="0" y="5190850"/>
                </a:lnTo>
              </a:path>
            </a:pathLst>
          </a:custGeom>
          <a:ln w="2684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71649" y="2806331"/>
            <a:ext cx="2037467" cy="15217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05988" y="4356346"/>
            <a:ext cx="2014179" cy="14373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22303" y="5572865"/>
            <a:ext cx="2006347" cy="16476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809072" y="1707485"/>
            <a:ext cx="144780" cy="79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ts val="1525"/>
              </a:lnSpc>
            </a:pPr>
            <a:r>
              <a:rPr sz="1300" b="1" spc="-5" dirty="0">
                <a:solidFill>
                  <a:srgbClr val="4F81BD"/>
                </a:solidFill>
                <a:latin typeface="Arial"/>
                <a:cs typeface="Arial"/>
              </a:rPr>
              <a:t>A</a:t>
            </a:r>
            <a:endParaRPr sz="1300">
              <a:latin typeface="Arial"/>
              <a:cs typeface="Arial"/>
            </a:endParaRPr>
          </a:p>
          <a:p>
            <a:pPr marL="12700" marR="5080" algn="just">
              <a:lnSpc>
                <a:spcPct val="96200"/>
              </a:lnSpc>
              <a:spcBef>
                <a:spcPts val="80"/>
              </a:spcBef>
            </a:pPr>
            <a:r>
              <a:rPr sz="1300" b="1" spc="-5" dirty="0">
                <a:solidFill>
                  <a:srgbClr val="4F81BD"/>
                </a:solidFill>
                <a:latin typeface="Arial"/>
                <a:cs typeface="Arial"/>
              </a:rPr>
              <a:t>P  P  A</a:t>
            </a:r>
            <a:endParaRPr sz="13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8915" indent="-196215">
              <a:lnSpc>
                <a:spcPct val="100000"/>
              </a:lnSpc>
              <a:buClr>
                <a:srgbClr val="FFC000"/>
              </a:buClr>
              <a:buFont typeface="Wingdings"/>
              <a:buChar char="▪"/>
              <a:tabLst>
                <a:tab pos="209550" algn="l"/>
              </a:tabLst>
            </a:pPr>
            <a:r>
              <a:rPr spc="-5" dirty="0"/>
              <a:t>Working towards </a:t>
            </a:r>
            <a:r>
              <a:rPr spc="5" dirty="0"/>
              <a:t>the completion of </a:t>
            </a:r>
            <a:r>
              <a:rPr spc="-30" dirty="0"/>
              <a:t>FAIR </a:t>
            </a:r>
            <a:r>
              <a:rPr dirty="0"/>
              <a:t>by</a:t>
            </a:r>
            <a:r>
              <a:rPr spc="175" dirty="0"/>
              <a:t> </a:t>
            </a:r>
            <a:r>
              <a:rPr spc="10" dirty="0"/>
              <a:t>2025/26</a:t>
            </a:r>
          </a:p>
          <a:p>
            <a:pPr marL="208915" marR="514350" indent="-196215">
              <a:lnSpc>
                <a:spcPct val="103200"/>
              </a:lnSpc>
              <a:spcBef>
                <a:spcPts val="505"/>
              </a:spcBef>
              <a:buClr>
                <a:srgbClr val="FFC000"/>
              </a:buClr>
              <a:buFont typeface="Wingdings"/>
              <a:buChar char="▪"/>
              <a:tabLst>
                <a:tab pos="209550" algn="l"/>
              </a:tabLst>
            </a:pPr>
            <a:r>
              <a:rPr spc="10" dirty="0"/>
              <a:t>Major </a:t>
            </a:r>
            <a:r>
              <a:rPr spc="5" dirty="0"/>
              <a:t>thrust </a:t>
            </a:r>
            <a:r>
              <a:rPr dirty="0"/>
              <a:t>is </a:t>
            </a:r>
            <a:r>
              <a:rPr spc="5" dirty="0"/>
              <a:t>on construction of </a:t>
            </a:r>
            <a:r>
              <a:rPr spc="-30" dirty="0"/>
              <a:t>FAIR </a:t>
            </a:r>
            <a:r>
              <a:rPr spc="-90" dirty="0"/>
              <a:t>accelerators  </a:t>
            </a:r>
            <a:r>
              <a:rPr spc="10" dirty="0"/>
              <a:t>and</a:t>
            </a:r>
            <a:r>
              <a:rPr spc="-40" dirty="0"/>
              <a:t> </a:t>
            </a:r>
            <a:r>
              <a:rPr spc="5" dirty="0"/>
              <a:t>experiments.</a:t>
            </a:r>
          </a:p>
          <a:p>
            <a:pPr marL="208915" indent="-196215">
              <a:lnSpc>
                <a:spcPct val="100000"/>
              </a:lnSpc>
              <a:spcBef>
                <a:spcPts val="720"/>
              </a:spcBef>
              <a:buClr>
                <a:srgbClr val="FFC000"/>
              </a:buClr>
              <a:buFont typeface="Wingdings"/>
              <a:buChar char="▪"/>
              <a:tabLst>
                <a:tab pos="209550" algn="l"/>
                <a:tab pos="7262495" algn="l"/>
              </a:tabLst>
            </a:pPr>
            <a:r>
              <a:rPr spc="-25" dirty="0"/>
              <a:t>At </a:t>
            </a:r>
            <a:r>
              <a:rPr spc="5" dirty="0"/>
              <a:t>the </a:t>
            </a:r>
            <a:r>
              <a:rPr spc="10" dirty="0"/>
              <a:t>same </a:t>
            </a:r>
            <a:r>
              <a:rPr spc="5" dirty="0"/>
              <a:t>time </a:t>
            </a:r>
            <a:r>
              <a:rPr b="1" i="1" dirty="0">
                <a:solidFill>
                  <a:srgbClr val="558ED5"/>
                </a:solidFill>
                <a:latin typeface="Calibri-BoldItalic"/>
                <a:cs typeface="Calibri-BoldItalic"/>
              </a:rPr>
              <a:t>staged </a:t>
            </a:r>
            <a:r>
              <a:rPr b="1" i="1" spc="10" dirty="0">
                <a:solidFill>
                  <a:srgbClr val="558ED5"/>
                </a:solidFill>
                <a:latin typeface="Calibri-BoldItalic"/>
                <a:cs typeface="Calibri-BoldItalic"/>
              </a:rPr>
              <a:t>approach </a:t>
            </a:r>
            <a:r>
              <a:rPr b="1" i="1" spc="-5" dirty="0">
                <a:solidFill>
                  <a:srgbClr val="558ED5"/>
                </a:solidFill>
                <a:latin typeface="Calibri-BoldItalic"/>
                <a:cs typeface="Calibri-BoldItalic"/>
              </a:rPr>
              <a:t>to</a:t>
            </a:r>
            <a:r>
              <a:rPr b="1" i="1" spc="190" dirty="0">
                <a:solidFill>
                  <a:srgbClr val="558ED5"/>
                </a:solidFill>
                <a:latin typeface="Calibri-BoldItalic"/>
                <a:cs typeface="Calibri-BoldItalic"/>
              </a:rPr>
              <a:t> </a:t>
            </a:r>
            <a:r>
              <a:rPr b="1" i="1" spc="-25" dirty="0">
                <a:solidFill>
                  <a:srgbClr val="558ED5"/>
                </a:solidFill>
                <a:latin typeface="Calibri-BoldItalic"/>
                <a:cs typeface="Calibri-BoldItalic"/>
              </a:rPr>
              <a:t>FAIR</a:t>
            </a:r>
            <a:r>
              <a:rPr b="1" i="1" spc="30" dirty="0">
                <a:solidFill>
                  <a:srgbClr val="558ED5"/>
                </a:solidFill>
                <a:latin typeface="Calibri-BoldItalic"/>
                <a:cs typeface="Calibri-BoldItalic"/>
              </a:rPr>
              <a:t> </a:t>
            </a:r>
            <a:r>
              <a:rPr b="1" i="1" spc="5" dirty="0">
                <a:solidFill>
                  <a:srgbClr val="558ED5"/>
                </a:solidFill>
                <a:latin typeface="Calibri-BoldItalic"/>
                <a:cs typeface="Calibri-BoldItalic"/>
              </a:rPr>
              <a:t>science	</a:t>
            </a:r>
            <a:r>
              <a:rPr sz="1950" b="1" spc="-7" baseline="2136" dirty="0">
                <a:solidFill>
                  <a:srgbClr val="4F81BD"/>
                </a:solidFill>
                <a:latin typeface="Arial"/>
                <a:cs typeface="Arial"/>
              </a:rPr>
              <a:t>C</a:t>
            </a:r>
            <a:endParaRPr sz="1950" baseline="2136" dirty="0">
              <a:latin typeface="Arial"/>
              <a:cs typeface="Arial"/>
            </a:endParaRPr>
          </a:p>
          <a:p>
            <a:pPr marR="22860" algn="r">
              <a:lnSpc>
                <a:spcPts val="2035"/>
              </a:lnSpc>
              <a:tabLst>
                <a:tab pos="7053580" algn="l"/>
              </a:tabLst>
            </a:pPr>
            <a:r>
              <a:rPr b="1" i="1" spc="15" dirty="0">
                <a:solidFill>
                  <a:srgbClr val="558ED5"/>
                </a:solidFill>
                <a:latin typeface="Calibri-BoldItalic"/>
                <a:cs typeface="Calibri-BoldItalic"/>
              </a:rPr>
              <a:t>an</a:t>
            </a:r>
            <a:r>
              <a:rPr b="1" i="1" dirty="0">
                <a:solidFill>
                  <a:srgbClr val="558ED5"/>
                </a:solidFill>
                <a:latin typeface="Calibri-BoldItalic"/>
                <a:cs typeface="Calibri-BoldItalic"/>
              </a:rPr>
              <a:t>d</a:t>
            </a:r>
            <a:r>
              <a:rPr b="1" i="1" spc="15" dirty="0">
                <a:solidFill>
                  <a:srgbClr val="558ED5"/>
                </a:solidFill>
                <a:latin typeface="Calibri-BoldItalic"/>
                <a:cs typeface="Calibri-BoldItalic"/>
              </a:rPr>
              <a:t> progr</a:t>
            </a:r>
            <a:r>
              <a:rPr b="1" i="1" spc="10" dirty="0">
                <a:solidFill>
                  <a:srgbClr val="558ED5"/>
                </a:solidFill>
                <a:latin typeface="Calibri-BoldItalic"/>
                <a:cs typeface="Calibri-BoldItalic"/>
              </a:rPr>
              <a:t>e</a:t>
            </a:r>
            <a:r>
              <a:rPr b="1" i="1" spc="15" dirty="0">
                <a:solidFill>
                  <a:srgbClr val="558ED5"/>
                </a:solidFill>
                <a:latin typeface="Calibri-BoldItalic"/>
                <a:cs typeface="Calibri-BoldItalic"/>
              </a:rPr>
              <a:t>ss</a:t>
            </a:r>
            <a:r>
              <a:rPr b="1" i="1" spc="5" dirty="0">
                <a:solidFill>
                  <a:srgbClr val="558ED5"/>
                </a:solidFill>
                <a:latin typeface="Calibri-BoldItalic"/>
                <a:cs typeface="Calibri-BoldItalic"/>
              </a:rPr>
              <a:t>i</a:t>
            </a:r>
            <a:r>
              <a:rPr b="1" i="1" spc="15" dirty="0">
                <a:solidFill>
                  <a:srgbClr val="558ED5"/>
                </a:solidFill>
                <a:latin typeface="Calibri-BoldItalic"/>
                <a:cs typeface="Calibri-BoldItalic"/>
              </a:rPr>
              <a:t>v</a:t>
            </a:r>
            <a:r>
              <a:rPr b="1" i="1" dirty="0">
                <a:solidFill>
                  <a:srgbClr val="558ED5"/>
                </a:solidFill>
                <a:latin typeface="Calibri-BoldItalic"/>
                <a:cs typeface="Calibri-BoldItalic"/>
              </a:rPr>
              <a:t>e</a:t>
            </a:r>
            <a:r>
              <a:rPr b="1" i="1" spc="15" dirty="0">
                <a:solidFill>
                  <a:srgbClr val="558ED5"/>
                </a:solidFill>
                <a:latin typeface="Calibri-BoldItalic"/>
                <a:cs typeface="Calibri-BoldItalic"/>
              </a:rPr>
              <a:t> </a:t>
            </a:r>
            <a:r>
              <a:rPr b="1" i="1" spc="-10" dirty="0">
                <a:solidFill>
                  <a:srgbClr val="558ED5"/>
                </a:solidFill>
                <a:latin typeface="Calibri-BoldItalic"/>
                <a:cs typeface="Calibri-BoldItalic"/>
              </a:rPr>
              <a:t>c</a:t>
            </a:r>
            <a:r>
              <a:rPr b="1" i="1" spc="15" dirty="0">
                <a:solidFill>
                  <a:srgbClr val="558ED5"/>
                </a:solidFill>
                <a:latin typeface="Calibri-BoldItalic"/>
                <a:cs typeface="Calibri-BoldItalic"/>
              </a:rPr>
              <a:t>o</a:t>
            </a:r>
            <a:r>
              <a:rPr b="1" i="1" spc="25" dirty="0">
                <a:solidFill>
                  <a:srgbClr val="558ED5"/>
                </a:solidFill>
                <a:latin typeface="Calibri-BoldItalic"/>
                <a:cs typeface="Calibri-BoldItalic"/>
              </a:rPr>
              <a:t>mm</a:t>
            </a:r>
            <a:r>
              <a:rPr b="1" i="1" spc="5" dirty="0">
                <a:solidFill>
                  <a:srgbClr val="558ED5"/>
                </a:solidFill>
                <a:latin typeface="Calibri-BoldItalic"/>
                <a:cs typeface="Calibri-BoldItalic"/>
              </a:rPr>
              <a:t>i</a:t>
            </a:r>
            <a:r>
              <a:rPr b="1" i="1" spc="15" dirty="0">
                <a:solidFill>
                  <a:srgbClr val="558ED5"/>
                </a:solidFill>
                <a:latin typeface="Calibri-BoldItalic"/>
                <a:cs typeface="Calibri-BoldItalic"/>
              </a:rPr>
              <a:t>ss</a:t>
            </a:r>
            <a:r>
              <a:rPr b="1" i="1" spc="5" dirty="0">
                <a:solidFill>
                  <a:srgbClr val="558ED5"/>
                </a:solidFill>
                <a:latin typeface="Calibri-BoldItalic"/>
                <a:cs typeface="Calibri-BoldItalic"/>
              </a:rPr>
              <a:t>i</a:t>
            </a:r>
            <a:r>
              <a:rPr b="1" i="1" spc="15" dirty="0">
                <a:solidFill>
                  <a:srgbClr val="558ED5"/>
                </a:solidFill>
                <a:latin typeface="Calibri-BoldItalic"/>
                <a:cs typeface="Calibri-BoldItalic"/>
              </a:rPr>
              <a:t>on</a:t>
            </a:r>
            <a:r>
              <a:rPr b="1" i="1" spc="5" dirty="0">
                <a:solidFill>
                  <a:srgbClr val="558ED5"/>
                </a:solidFill>
                <a:latin typeface="Calibri-BoldItalic"/>
                <a:cs typeface="Calibri-BoldItalic"/>
              </a:rPr>
              <a:t>i</a:t>
            </a:r>
            <a:r>
              <a:rPr b="1" i="1" spc="15" dirty="0">
                <a:solidFill>
                  <a:srgbClr val="558ED5"/>
                </a:solidFill>
                <a:latin typeface="Calibri-BoldItalic"/>
                <a:cs typeface="Calibri-BoldItalic"/>
              </a:rPr>
              <a:t>n</a:t>
            </a:r>
            <a:r>
              <a:rPr b="1" i="1" dirty="0">
                <a:solidFill>
                  <a:srgbClr val="558ED5"/>
                </a:solidFill>
                <a:latin typeface="Calibri-BoldItalic"/>
                <a:cs typeface="Calibri-BoldItalic"/>
              </a:rPr>
              <a:t>g</a:t>
            </a:r>
            <a:r>
              <a:rPr b="1" i="1" spc="15" dirty="0">
                <a:solidFill>
                  <a:srgbClr val="558ED5"/>
                </a:solidFill>
                <a:latin typeface="Calibri-BoldItalic"/>
                <a:cs typeface="Calibri-BoldItalic"/>
              </a:rPr>
              <a:t> o</a:t>
            </a:r>
            <a:r>
              <a:rPr b="1" i="1" dirty="0">
                <a:solidFill>
                  <a:srgbClr val="558ED5"/>
                </a:solidFill>
                <a:latin typeface="Calibri-BoldItalic"/>
                <a:cs typeface="Calibri-BoldItalic"/>
              </a:rPr>
              <a:t>f</a:t>
            </a:r>
            <a:r>
              <a:rPr b="1" i="1" spc="15" dirty="0">
                <a:solidFill>
                  <a:srgbClr val="558ED5"/>
                </a:solidFill>
                <a:latin typeface="Calibri-BoldItalic"/>
                <a:cs typeface="Calibri-BoldItalic"/>
              </a:rPr>
              <a:t> a</a:t>
            </a:r>
            <a:r>
              <a:rPr b="1" i="1" spc="-15" dirty="0">
                <a:solidFill>
                  <a:srgbClr val="558ED5"/>
                </a:solidFill>
                <a:latin typeface="Calibri-BoldItalic"/>
                <a:cs typeface="Calibri-BoldItalic"/>
              </a:rPr>
              <a:t>c</a:t>
            </a:r>
            <a:r>
              <a:rPr b="1" i="1" spc="-5" dirty="0">
                <a:solidFill>
                  <a:srgbClr val="558ED5"/>
                </a:solidFill>
                <a:latin typeface="Calibri-BoldItalic"/>
                <a:cs typeface="Calibri-BoldItalic"/>
              </a:rPr>
              <a:t>c</a:t>
            </a:r>
            <a:r>
              <a:rPr b="1" i="1" spc="10" dirty="0">
                <a:solidFill>
                  <a:srgbClr val="558ED5"/>
                </a:solidFill>
                <a:latin typeface="Calibri-BoldItalic"/>
                <a:cs typeface="Calibri-BoldItalic"/>
              </a:rPr>
              <a:t>e</a:t>
            </a:r>
            <a:r>
              <a:rPr b="1" i="1" spc="5" dirty="0">
                <a:solidFill>
                  <a:srgbClr val="558ED5"/>
                </a:solidFill>
                <a:latin typeface="Calibri-BoldItalic"/>
                <a:cs typeface="Calibri-BoldItalic"/>
              </a:rPr>
              <a:t>l</a:t>
            </a:r>
            <a:r>
              <a:rPr b="1" i="1" spc="10" dirty="0">
                <a:solidFill>
                  <a:srgbClr val="558ED5"/>
                </a:solidFill>
                <a:latin typeface="Calibri-BoldItalic"/>
                <a:cs typeface="Calibri-BoldItalic"/>
              </a:rPr>
              <a:t>e</a:t>
            </a:r>
            <a:r>
              <a:rPr b="1" i="1" spc="15" dirty="0">
                <a:solidFill>
                  <a:srgbClr val="558ED5"/>
                </a:solidFill>
                <a:latin typeface="Calibri-BoldItalic"/>
                <a:cs typeface="Calibri-BoldItalic"/>
              </a:rPr>
              <a:t>ra</a:t>
            </a:r>
            <a:r>
              <a:rPr b="1" i="1" spc="-10" dirty="0">
                <a:solidFill>
                  <a:srgbClr val="558ED5"/>
                </a:solidFill>
                <a:latin typeface="Calibri-BoldItalic"/>
                <a:cs typeface="Calibri-BoldItalic"/>
              </a:rPr>
              <a:t>t</a:t>
            </a:r>
            <a:r>
              <a:rPr b="1" i="1" spc="15" dirty="0">
                <a:solidFill>
                  <a:srgbClr val="558ED5"/>
                </a:solidFill>
                <a:latin typeface="Calibri-BoldItalic"/>
                <a:cs typeface="Calibri-BoldItalic"/>
              </a:rPr>
              <a:t>or</a:t>
            </a:r>
            <a:r>
              <a:rPr b="1" i="1" dirty="0">
                <a:solidFill>
                  <a:srgbClr val="558ED5"/>
                </a:solidFill>
                <a:latin typeface="Calibri-BoldItalic"/>
                <a:cs typeface="Calibri-BoldItalic"/>
              </a:rPr>
              <a:t>s	</a:t>
            </a:r>
            <a:r>
              <a:rPr sz="1950" b="1" spc="-7" baseline="61965" dirty="0">
                <a:solidFill>
                  <a:srgbClr val="4F81BD"/>
                </a:solidFill>
                <a:latin typeface="Arial"/>
                <a:cs typeface="Arial"/>
              </a:rPr>
              <a:t>B</a:t>
            </a:r>
            <a:endParaRPr sz="1950" baseline="61965" dirty="0">
              <a:latin typeface="Arial"/>
              <a:cs typeface="Arial"/>
            </a:endParaRPr>
          </a:p>
          <a:p>
            <a:pPr marR="5080" algn="r">
              <a:lnSpc>
                <a:spcPts val="770"/>
              </a:lnSpc>
            </a:pPr>
            <a:r>
              <a:rPr sz="1300" b="1" spc="-5" dirty="0">
                <a:solidFill>
                  <a:srgbClr val="4F81BD"/>
                </a:solidFill>
                <a:latin typeface="Arial"/>
                <a:cs typeface="Arial"/>
              </a:rPr>
              <a:t>M</a:t>
            </a:r>
            <a:endParaRPr sz="1300" dirty="0">
              <a:latin typeface="Arial"/>
              <a:cs typeface="Arial"/>
            </a:endParaRPr>
          </a:p>
          <a:p>
            <a:pPr marL="208915">
              <a:lnSpc>
                <a:spcPct val="100000"/>
              </a:lnSpc>
              <a:spcBef>
                <a:spcPts val="190"/>
              </a:spcBef>
            </a:pPr>
            <a:r>
              <a:rPr b="1" i="1" spc="10" dirty="0">
                <a:solidFill>
                  <a:srgbClr val="558ED5"/>
                </a:solidFill>
                <a:latin typeface="Calibri-BoldItalic"/>
                <a:cs typeface="Calibri-BoldItalic"/>
              </a:rPr>
              <a:t>and</a:t>
            </a:r>
            <a:r>
              <a:rPr b="1" i="1" spc="-80" dirty="0">
                <a:solidFill>
                  <a:srgbClr val="558ED5"/>
                </a:solidFill>
                <a:latin typeface="Calibri-BoldItalic"/>
                <a:cs typeface="Calibri-BoldItalic"/>
              </a:rPr>
              <a:t> </a:t>
            </a:r>
            <a:r>
              <a:rPr b="1" i="1" spc="5" dirty="0">
                <a:solidFill>
                  <a:srgbClr val="558ED5"/>
                </a:solidFill>
                <a:latin typeface="Calibri-BoldItalic"/>
                <a:cs typeface="Calibri-BoldItalic"/>
              </a:rPr>
              <a:t>detectors</a:t>
            </a:r>
            <a:r>
              <a:rPr spc="5" dirty="0">
                <a:solidFill>
                  <a:srgbClr val="558ED5"/>
                </a:solidFill>
              </a:rPr>
              <a:t>:</a:t>
            </a:r>
          </a:p>
          <a:p>
            <a:pPr marL="384810" lvl="1" indent="-273685">
              <a:lnSpc>
                <a:spcPct val="100000"/>
              </a:lnSpc>
              <a:spcBef>
                <a:spcPts val="1989"/>
              </a:spcBef>
              <a:buClr>
                <a:srgbClr val="FFC000"/>
              </a:buClr>
              <a:buFont typeface="Wingdings"/>
              <a:buChar char="▪"/>
              <a:tabLst>
                <a:tab pos="385445" algn="l"/>
              </a:tabLst>
            </a:pPr>
            <a:r>
              <a:rPr sz="2500" b="1" i="1" spc="-25" dirty="0">
                <a:solidFill>
                  <a:srgbClr val="558ED5"/>
                </a:solidFill>
                <a:latin typeface="Calibri-BoldItalic"/>
                <a:cs typeface="Calibri-BoldItalic"/>
              </a:rPr>
              <a:t>FAIR </a:t>
            </a:r>
            <a:r>
              <a:rPr sz="2500" b="1" i="1" spc="10" dirty="0">
                <a:solidFill>
                  <a:srgbClr val="558ED5"/>
                </a:solidFill>
                <a:latin typeface="Calibri-BoldItalic"/>
                <a:cs typeface="Calibri-BoldItalic"/>
              </a:rPr>
              <a:t>phase </a:t>
            </a:r>
            <a:r>
              <a:rPr sz="2500" b="1" i="1" dirty="0">
                <a:solidFill>
                  <a:srgbClr val="558ED5"/>
                </a:solidFill>
                <a:latin typeface="Calibri-BoldItalic"/>
                <a:cs typeface="Calibri-BoldItalic"/>
              </a:rPr>
              <a:t>0 : </a:t>
            </a:r>
            <a:r>
              <a:rPr sz="2500" b="1" i="1" spc="-5" dirty="0">
                <a:solidFill>
                  <a:srgbClr val="558ED5"/>
                </a:solidFill>
                <a:latin typeface="Calibri-BoldItalic"/>
                <a:cs typeface="Calibri-BoldItalic"/>
              </a:rPr>
              <a:t>start </a:t>
            </a:r>
            <a:r>
              <a:rPr sz="2500" b="1" i="1" dirty="0">
                <a:solidFill>
                  <a:srgbClr val="558ED5"/>
                </a:solidFill>
                <a:latin typeface="Calibri-BoldItalic"/>
                <a:cs typeface="Calibri-BoldItalic"/>
              </a:rPr>
              <a:t>in</a:t>
            </a:r>
            <a:r>
              <a:rPr sz="2500" b="1" i="1" spc="90" dirty="0">
                <a:solidFill>
                  <a:srgbClr val="558ED5"/>
                </a:solidFill>
                <a:latin typeface="Calibri-BoldItalic"/>
                <a:cs typeface="Calibri-BoldItalic"/>
              </a:rPr>
              <a:t> </a:t>
            </a:r>
            <a:r>
              <a:rPr sz="2500" b="1" i="1" spc="5" dirty="0">
                <a:solidFill>
                  <a:srgbClr val="558ED5"/>
                </a:solidFill>
                <a:latin typeface="Calibri-BoldItalic"/>
                <a:cs typeface="Calibri-BoldItalic"/>
              </a:rPr>
              <a:t>2018/2019</a:t>
            </a:r>
            <a:endParaRPr sz="2500" dirty="0">
              <a:latin typeface="Calibri-BoldItalic"/>
              <a:cs typeface="Calibri-BoldItalic"/>
            </a:endParaRPr>
          </a:p>
          <a:p>
            <a:pPr marL="384810" marR="654050" lvl="1" indent="-273685">
              <a:lnSpc>
                <a:spcPct val="102000"/>
              </a:lnSpc>
              <a:spcBef>
                <a:spcPts val="635"/>
              </a:spcBef>
              <a:buClr>
                <a:srgbClr val="FFC000"/>
              </a:buClr>
              <a:buFont typeface="Wingdings"/>
              <a:buChar char="▪"/>
              <a:tabLst>
                <a:tab pos="385445" algn="l"/>
                <a:tab pos="2949575" algn="l"/>
              </a:tabLst>
            </a:pPr>
            <a:r>
              <a:rPr sz="2500" spc="-30" dirty="0">
                <a:latin typeface="Calibri"/>
                <a:cs typeface="Calibri"/>
              </a:rPr>
              <a:t>FAIR </a:t>
            </a:r>
            <a:r>
              <a:rPr sz="2500" spc="-5" dirty="0">
                <a:latin typeface="Calibri"/>
                <a:cs typeface="Calibri"/>
              </a:rPr>
              <a:t>day </a:t>
            </a:r>
            <a:r>
              <a:rPr sz="2500" dirty="0">
                <a:latin typeface="Calibri"/>
                <a:cs typeface="Calibri"/>
              </a:rPr>
              <a:t>1 configurations/ </a:t>
            </a:r>
            <a:r>
              <a:rPr sz="2500" spc="10" dirty="0">
                <a:latin typeface="Calibri"/>
                <a:cs typeface="Calibri"/>
              </a:rPr>
              <a:t>phase </a:t>
            </a:r>
            <a:r>
              <a:rPr sz="2500" dirty="0">
                <a:latin typeface="Calibri"/>
                <a:cs typeface="Calibri"/>
              </a:rPr>
              <a:t>1 </a:t>
            </a:r>
            <a:r>
              <a:rPr sz="2500" spc="5" dirty="0">
                <a:latin typeface="Calibri"/>
                <a:cs typeface="Calibri"/>
              </a:rPr>
              <a:t>experiments  with </a:t>
            </a:r>
            <a:r>
              <a:rPr sz="2500" spc="-30" dirty="0">
                <a:latin typeface="Calibri"/>
                <a:cs typeface="Calibri"/>
              </a:rPr>
              <a:t>FAIR </a:t>
            </a:r>
            <a:r>
              <a:rPr sz="2500" dirty="0">
                <a:latin typeface="Calibri"/>
                <a:cs typeface="Calibri"/>
              </a:rPr>
              <a:t>accelerators progressively </a:t>
            </a:r>
            <a:r>
              <a:rPr sz="2500" spc="10" dirty="0">
                <a:latin typeface="Calibri"/>
                <a:cs typeface="Calibri"/>
              </a:rPr>
              <a:t>approaching  design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parameters	</a:t>
            </a:r>
            <a:r>
              <a:rPr sz="2500" dirty="0" err="1">
                <a:latin typeface="Wingdings"/>
                <a:cs typeface="Wingdings"/>
              </a:rPr>
              <a:t>à</a:t>
            </a:r>
            <a:r>
              <a:rPr sz="2500" spc="-1970" dirty="0">
                <a:latin typeface="Wingdings"/>
                <a:cs typeface="Wingdings"/>
              </a:rPr>
              <a:t> </a:t>
            </a:r>
            <a:r>
              <a:rPr sz="2500" spc="5" dirty="0">
                <a:latin typeface="Calibri"/>
                <a:cs typeface="Calibri"/>
              </a:rPr>
              <a:t>202</a:t>
            </a:r>
            <a:r>
              <a:rPr lang="de-DE" sz="2500" spc="5" dirty="0">
                <a:latin typeface="Calibri"/>
                <a:cs typeface="Calibri"/>
              </a:rPr>
              <a:t>5</a:t>
            </a:r>
            <a:r>
              <a:rPr sz="2500" spc="5" dirty="0">
                <a:latin typeface="Calibri"/>
                <a:cs typeface="Calibri"/>
              </a:rPr>
              <a:t>/2</a:t>
            </a:r>
            <a:r>
              <a:rPr lang="de-DE" sz="2500" spc="5" dirty="0">
                <a:latin typeface="Calibri"/>
                <a:cs typeface="Calibri"/>
              </a:rPr>
              <a:t>6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…</a:t>
            </a:r>
          </a:p>
          <a:p>
            <a:pPr marL="384810" lvl="1" indent="-273685">
              <a:lnSpc>
                <a:spcPct val="100000"/>
              </a:lnSpc>
              <a:spcBef>
                <a:spcPts val="600"/>
              </a:spcBef>
              <a:buClr>
                <a:srgbClr val="FFC000"/>
              </a:buClr>
              <a:buFont typeface="Wingdings"/>
              <a:buChar char="▪"/>
              <a:tabLst>
                <a:tab pos="385445" algn="l"/>
              </a:tabLst>
            </a:pPr>
            <a:r>
              <a:rPr sz="2500" spc="5" dirty="0">
                <a:latin typeface="Calibri"/>
                <a:cs typeface="Calibri"/>
              </a:rPr>
              <a:t>Full </a:t>
            </a:r>
            <a:r>
              <a:rPr sz="2500" spc="-30" dirty="0">
                <a:latin typeface="Calibri"/>
                <a:cs typeface="Calibri"/>
              </a:rPr>
              <a:t>FAIR </a:t>
            </a:r>
            <a:r>
              <a:rPr sz="2500" dirty="0">
                <a:latin typeface="Calibri"/>
                <a:cs typeface="Calibri"/>
              </a:rPr>
              <a:t>operation</a:t>
            </a:r>
            <a:r>
              <a:rPr sz="2500" spc="60" dirty="0">
                <a:latin typeface="Calibri"/>
                <a:cs typeface="Calibri"/>
              </a:rPr>
              <a:t> </a:t>
            </a:r>
            <a:r>
              <a:rPr sz="2500" spc="5" dirty="0">
                <a:latin typeface="Calibri"/>
                <a:cs typeface="Calibri"/>
              </a:rPr>
              <a:t>2026+</a:t>
            </a:r>
            <a:r>
              <a:rPr lang="de-DE" sz="2500" spc="5" dirty="0">
                <a:latin typeface="Calibri"/>
                <a:cs typeface="Calibri"/>
              </a:rPr>
              <a:t>...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08048" y="4427094"/>
            <a:ext cx="144780" cy="1174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ts val="1520"/>
              </a:lnSpc>
            </a:pPr>
            <a:r>
              <a:rPr sz="1300" b="1" spc="-5" dirty="0">
                <a:solidFill>
                  <a:srgbClr val="4F81BD"/>
                </a:solidFill>
                <a:latin typeface="Arial"/>
                <a:cs typeface="Arial"/>
              </a:rPr>
              <a:t>N</a:t>
            </a:r>
            <a:endParaRPr sz="1300">
              <a:latin typeface="Arial"/>
              <a:cs typeface="Arial"/>
            </a:endParaRPr>
          </a:p>
          <a:p>
            <a:pPr marL="12700" marR="5080" algn="just">
              <a:lnSpc>
                <a:spcPct val="96200"/>
              </a:lnSpc>
              <a:spcBef>
                <a:spcPts val="105"/>
              </a:spcBef>
            </a:pPr>
            <a:r>
              <a:rPr sz="1300" b="1" spc="-5" dirty="0">
                <a:solidFill>
                  <a:srgbClr val="4F81BD"/>
                </a:solidFill>
                <a:latin typeface="Arial"/>
                <a:cs typeface="Arial"/>
              </a:rPr>
              <a:t>U  S  T  A  R</a:t>
            </a:r>
            <a:endParaRPr sz="13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08048" y="5944601"/>
            <a:ext cx="144780" cy="982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ts val="1525"/>
              </a:lnSpc>
            </a:pPr>
            <a:r>
              <a:rPr sz="1300" b="1" spc="-5" dirty="0">
                <a:solidFill>
                  <a:srgbClr val="4F81BD"/>
                </a:solidFill>
                <a:latin typeface="Arial"/>
                <a:cs typeface="Arial"/>
              </a:rPr>
              <a:t>P</a:t>
            </a:r>
            <a:endParaRPr sz="1300">
              <a:latin typeface="Arial"/>
              <a:cs typeface="Arial"/>
            </a:endParaRPr>
          </a:p>
          <a:p>
            <a:pPr marL="12700" marR="5080" algn="just">
              <a:lnSpc>
                <a:spcPct val="95900"/>
              </a:lnSpc>
              <a:spcBef>
                <a:spcPts val="110"/>
              </a:spcBef>
            </a:pPr>
            <a:r>
              <a:rPr sz="1300" b="1" spc="-5" dirty="0">
                <a:solidFill>
                  <a:srgbClr val="4F81BD"/>
                </a:solidFill>
                <a:latin typeface="Arial"/>
                <a:cs typeface="Arial"/>
              </a:rPr>
              <a:t>A  N  D  A</a:t>
            </a:r>
            <a:endParaRPr sz="13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743111" y="2872522"/>
            <a:ext cx="2366010" cy="0"/>
          </a:xfrm>
          <a:custGeom>
            <a:avLst/>
            <a:gdLst/>
            <a:ahLst/>
            <a:cxnLst/>
            <a:rect l="l" t="t" r="r" b="b"/>
            <a:pathLst>
              <a:path w="2366009">
                <a:moveTo>
                  <a:pt x="0" y="0"/>
                </a:moveTo>
                <a:lnTo>
                  <a:pt x="2366005" y="1"/>
                </a:lnTo>
              </a:path>
            </a:pathLst>
          </a:custGeom>
          <a:ln w="26858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43018" y="4328098"/>
            <a:ext cx="2366010" cy="0"/>
          </a:xfrm>
          <a:custGeom>
            <a:avLst/>
            <a:gdLst/>
            <a:ahLst/>
            <a:cxnLst/>
            <a:rect l="l" t="t" r="r" b="b"/>
            <a:pathLst>
              <a:path w="2366009">
                <a:moveTo>
                  <a:pt x="0" y="0"/>
                </a:moveTo>
                <a:lnTo>
                  <a:pt x="2366005" y="1"/>
                </a:lnTo>
              </a:path>
            </a:pathLst>
          </a:custGeom>
          <a:ln w="26858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24102" y="5793662"/>
            <a:ext cx="2366010" cy="0"/>
          </a:xfrm>
          <a:custGeom>
            <a:avLst/>
            <a:gdLst/>
            <a:ahLst/>
            <a:cxnLst/>
            <a:rect l="l" t="t" r="r" b="b"/>
            <a:pathLst>
              <a:path w="2366009">
                <a:moveTo>
                  <a:pt x="0" y="0"/>
                </a:moveTo>
                <a:lnTo>
                  <a:pt x="2366005" y="1"/>
                </a:lnTo>
              </a:path>
            </a:pathLst>
          </a:custGeom>
          <a:ln w="26858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6100" y="4310042"/>
            <a:ext cx="6824980" cy="2472055"/>
          </a:xfrm>
          <a:custGeom>
            <a:avLst/>
            <a:gdLst/>
            <a:ahLst/>
            <a:cxnLst/>
            <a:rect l="l" t="t" r="r" b="b"/>
            <a:pathLst>
              <a:path w="6824980" h="2472054">
                <a:moveTo>
                  <a:pt x="0" y="411972"/>
                </a:moveTo>
                <a:lnTo>
                  <a:pt x="2770" y="363927"/>
                </a:lnTo>
                <a:lnTo>
                  <a:pt x="10875" y="317511"/>
                </a:lnTo>
                <a:lnTo>
                  <a:pt x="24006" y="273031"/>
                </a:lnTo>
                <a:lnTo>
                  <a:pt x="41855" y="230797"/>
                </a:lnTo>
                <a:lnTo>
                  <a:pt x="64111" y="191118"/>
                </a:lnTo>
                <a:lnTo>
                  <a:pt x="90466" y="154304"/>
                </a:lnTo>
                <a:lnTo>
                  <a:pt x="120611" y="120663"/>
                </a:lnTo>
                <a:lnTo>
                  <a:pt x="154237" y="90505"/>
                </a:lnTo>
                <a:lnTo>
                  <a:pt x="191035" y="64139"/>
                </a:lnTo>
                <a:lnTo>
                  <a:pt x="230696" y="41873"/>
                </a:lnTo>
                <a:lnTo>
                  <a:pt x="272911" y="24017"/>
                </a:lnTo>
                <a:lnTo>
                  <a:pt x="317372" y="10880"/>
                </a:lnTo>
                <a:lnTo>
                  <a:pt x="363768" y="2771"/>
                </a:lnTo>
                <a:lnTo>
                  <a:pt x="411792" y="0"/>
                </a:lnTo>
                <a:lnTo>
                  <a:pt x="6412849" y="0"/>
                </a:lnTo>
                <a:lnTo>
                  <a:pt x="6460872" y="2771"/>
                </a:lnTo>
                <a:lnTo>
                  <a:pt x="6507269" y="10880"/>
                </a:lnTo>
                <a:lnTo>
                  <a:pt x="6551729" y="24017"/>
                </a:lnTo>
                <a:lnTo>
                  <a:pt x="6593944" y="41873"/>
                </a:lnTo>
                <a:lnTo>
                  <a:pt x="6633605" y="64139"/>
                </a:lnTo>
                <a:lnTo>
                  <a:pt x="6670404" y="90505"/>
                </a:lnTo>
                <a:lnTo>
                  <a:pt x="6704030" y="120663"/>
                </a:lnTo>
                <a:lnTo>
                  <a:pt x="6734175" y="154304"/>
                </a:lnTo>
                <a:lnTo>
                  <a:pt x="6760530" y="191118"/>
                </a:lnTo>
                <a:lnTo>
                  <a:pt x="6782786" y="230797"/>
                </a:lnTo>
                <a:lnTo>
                  <a:pt x="6800634" y="273031"/>
                </a:lnTo>
                <a:lnTo>
                  <a:pt x="6813765" y="317511"/>
                </a:lnTo>
                <a:lnTo>
                  <a:pt x="6821870" y="363927"/>
                </a:lnTo>
                <a:lnTo>
                  <a:pt x="6824641" y="411972"/>
                </a:lnTo>
                <a:lnTo>
                  <a:pt x="6824641" y="2059804"/>
                </a:lnTo>
                <a:lnTo>
                  <a:pt x="6821870" y="2107848"/>
                </a:lnTo>
                <a:lnTo>
                  <a:pt x="6813765" y="2154265"/>
                </a:lnTo>
                <a:lnTo>
                  <a:pt x="6800634" y="2198745"/>
                </a:lnTo>
                <a:lnTo>
                  <a:pt x="6782786" y="2240978"/>
                </a:lnTo>
                <a:lnTo>
                  <a:pt x="6760530" y="2280657"/>
                </a:lnTo>
                <a:lnTo>
                  <a:pt x="6734175" y="2317471"/>
                </a:lnTo>
                <a:lnTo>
                  <a:pt x="6704030" y="2351112"/>
                </a:lnTo>
                <a:lnTo>
                  <a:pt x="6670404" y="2381270"/>
                </a:lnTo>
                <a:lnTo>
                  <a:pt x="6633605" y="2407637"/>
                </a:lnTo>
                <a:lnTo>
                  <a:pt x="6593944" y="2429902"/>
                </a:lnTo>
                <a:lnTo>
                  <a:pt x="6551729" y="2447758"/>
                </a:lnTo>
                <a:lnTo>
                  <a:pt x="6507269" y="2460895"/>
                </a:lnTo>
                <a:lnTo>
                  <a:pt x="6460872" y="2469004"/>
                </a:lnTo>
                <a:lnTo>
                  <a:pt x="6412849" y="2471776"/>
                </a:lnTo>
                <a:lnTo>
                  <a:pt x="411792" y="2471776"/>
                </a:lnTo>
                <a:lnTo>
                  <a:pt x="363768" y="2469004"/>
                </a:lnTo>
                <a:lnTo>
                  <a:pt x="317372" y="2460895"/>
                </a:lnTo>
                <a:lnTo>
                  <a:pt x="272911" y="2447758"/>
                </a:lnTo>
                <a:lnTo>
                  <a:pt x="230696" y="2429902"/>
                </a:lnTo>
                <a:lnTo>
                  <a:pt x="191035" y="2407637"/>
                </a:lnTo>
                <a:lnTo>
                  <a:pt x="154237" y="2381270"/>
                </a:lnTo>
                <a:lnTo>
                  <a:pt x="120611" y="2351112"/>
                </a:lnTo>
                <a:lnTo>
                  <a:pt x="90466" y="2317471"/>
                </a:lnTo>
                <a:lnTo>
                  <a:pt x="64111" y="2280657"/>
                </a:lnTo>
                <a:lnTo>
                  <a:pt x="41855" y="2240978"/>
                </a:lnTo>
                <a:lnTo>
                  <a:pt x="24006" y="2198745"/>
                </a:lnTo>
                <a:lnTo>
                  <a:pt x="10875" y="2154265"/>
                </a:lnTo>
                <a:lnTo>
                  <a:pt x="2770" y="2107848"/>
                </a:lnTo>
                <a:lnTo>
                  <a:pt x="0" y="2059804"/>
                </a:lnTo>
                <a:lnTo>
                  <a:pt x="0" y="411972"/>
                </a:lnTo>
                <a:close/>
              </a:path>
            </a:pathLst>
          </a:custGeom>
          <a:ln w="30213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428487" y="7178571"/>
            <a:ext cx="213995" cy="1993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7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BBCF9C8B-463B-9044-9CC3-8F38B7FD08A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B1606-5E87-EB4C-821F-C3276754A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Requirements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F66A9D-AFDF-C048-8021-8EB4E53CB2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075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T. Kollegger | 24th AFC – 18/19 October 2018 | FAIR GmbH</a:t>
            </a:r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CC7860-8AFB-464A-847A-ED0DEC9BE6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07577" fontAlgn="base">
              <a:spcBef>
                <a:spcPct val="0"/>
              </a:spcBef>
              <a:spcAft>
                <a:spcPct val="0"/>
              </a:spcAft>
              <a:defRPr/>
            </a:pPr>
            <a:fld id="{B13E67DB-3F5A-400D-8115-4A6680BE68C1}" type="slidenum">
              <a:rPr lang="de-DE"/>
              <a:pPr defTabSz="1007577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B46D75-E1C8-3646-998D-2085F0CBE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72" y="1518423"/>
            <a:ext cx="4794782" cy="31325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53CF16-9A72-6C47-A763-C30AEBC2C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399" y="1511331"/>
            <a:ext cx="4805637" cy="3139683"/>
          </a:xfrm>
          <a:prstGeom prst="rect">
            <a:avLst/>
          </a:prstGeom>
        </p:spPr>
      </p:pic>
      <p:pic>
        <p:nvPicPr>
          <p:cNvPr id="8" name="Picture 87" descr="FAIR_farb_RGB_3cm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7954" y="128566"/>
            <a:ext cx="990041" cy="78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0D9E99-5FA1-0542-B3E4-3AB0B0AC3A07}"/>
              </a:ext>
            </a:extLst>
          </p:cNvPr>
          <p:cNvSpPr txBox="1"/>
          <p:nvPr/>
        </p:nvSpPr>
        <p:spPr>
          <a:xfrm>
            <a:off x="541477" y="5039273"/>
            <a:ext cx="9408345" cy="1211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5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24" dirty="0">
                <a:solidFill>
                  <a:srgbClr val="00599D"/>
                </a:solidFill>
                <a:latin typeface="Arial"/>
              </a:rPr>
              <a:t>Assumptions for resource requirements: </a:t>
            </a:r>
          </a:p>
          <a:p>
            <a:pPr defTabSz="10075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24" dirty="0">
                <a:solidFill>
                  <a:srgbClr val="00599D"/>
                </a:solidFill>
                <a:latin typeface="Arial"/>
              </a:rPr>
              <a:t>Day-1 and MSV detector setups, nominal accelerator performance,</a:t>
            </a:r>
            <a:br>
              <a:rPr lang="en-US" sz="2424" dirty="0">
                <a:solidFill>
                  <a:srgbClr val="00599D"/>
                </a:solidFill>
                <a:latin typeface="Arial"/>
              </a:rPr>
            </a:br>
            <a:r>
              <a:rPr lang="en-US" sz="2424" dirty="0">
                <a:solidFill>
                  <a:srgbClr val="00599D"/>
                </a:solidFill>
                <a:latin typeface="Arial"/>
              </a:rPr>
              <a:t>multi-year integrated values (data lifetime)</a:t>
            </a:r>
          </a:p>
        </p:txBody>
      </p:sp>
    </p:spTree>
    <p:extLst>
      <p:ext uri="{BB962C8B-B14F-4D97-AF65-F5344CB8AC3E}">
        <p14:creationId xmlns:p14="http://schemas.microsoft.com/office/powerpoint/2010/main" val="2650482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E24C61E-91DF-6247-9EA3-0B841CD00234}"/>
              </a:ext>
            </a:extLst>
          </p:cNvPr>
          <p:cNvSpPr/>
          <p:nvPr/>
        </p:nvSpPr>
        <p:spPr>
          <a:xfrm>
            <a:off x="9247963" y="5482855"/>
            <a:ext cx="575234" cy="176702"/>
          </a:xfrm>
          <a:prstGeom prst="round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753" tIns="50377" rIns="100753" bIns="503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03789"/>
            <a:endParaRPr lang="en-US" sz="1983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A3EDD3A-D787-D44E-A0CA-DAF984F3AA4E}"/>
              </a:ext>
            </a:extLst>
          </p:cNvPr>
          <p:cNvSpPr/>
          <p:nvPr/>
        </p:nvSpPr>
        <p:spPr>
          <a:xfrm>
            <a:off x="2851298" y="3362350"/>
            <a:ext cx="562344" cy="269457"/>
          </a:xfrm>
          <a:prstGeom prst="round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753" tIns="50377" rIns="100753" bIns="503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03789"/>
            <a:endParaRPr lang="en-US" sz="1983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377DB9-737C-A84F-ABDA-9194CAD85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 Computing Requirements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342192C-F038-474F-A7E1-4FCDF919D48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774638" y="1933676"/>
          <a:ext cx="9048559" cy="3725877"/>
        </p:xfrm>
        <a:graphic>
          <a:graphicData uri="http://schemas.openxmlformats.org/drawingml/2006/table">
            <a:tbl>
              <a:tblPr/>
              <a:tblGrid>
                <a:gridCol w="642982">
                  <a:extLst>
                    <a:ext uri="{9D8B030D-6E8A-4147-A177-3AD203B41FA5}">
                      <a16:colId xmlns:a16="http://schemas.microsoft.com/office/drawing/2014/main" val="889729305"/>
                    </a:ext>
                  </a:extLst>
                </a:gridCol>
                <a:gridCol w="628201">
                  <a:extLst>
                    <a:ext uri="{9D8B030D-6E8A-4147-A177-3AD203B41FA5}">
                      <a16:colId xmlns:a16="http://schemas.microsoft.com/office/drawing/2014/main" val="2303471550"/>
                    </a:ext>
                  </a:extLst>
                </a:gridCol>
                <a:gridCol w="1310600">
                  <a:extLst>
                    <a:ext uri="{9D8B030D-6E8A-4147-A177-3AD203B41FA5}">
                      <a16:colId xmlns:a16="http://schemas.microsoft.com/office/drawing/2014/main" val="594054134"/>
                    </a:ext>
                  </a:extLst>
                </a:gridCol>
                <a:gridCol w="1359870">
                  <a:extLst>
                    <a:ext uri="{9D8B030D-6E8A-4147-A177-3AD203B41FA5}">
                      <a16:colId xmlns:a16="http://schemas.microsoft.com/office/drawing/2014/main" val="1457998509"/>
                    </a:ext>
                  </a:extLst>
                </a:gridCol>
                <a:gridCol w="1074101">
                  <a:extLst>
                    <a:ext uri="{9D8B030D-6E8A-4147-A177-3AD203B41FA5}">
                      <a16:colId xmlns:a16="http://schemas.microsoft.com/office/drawing/2014/main" val="1530876132"/>
                    </a:ext>
                  </a:extLst>
                </a:gridCol>
                <a:gridCol w="1014976">
                  <a:extLst>
                    <a:ext uri="{9D8B030D-6E8A-4147-A177-3AD203B41FA5}">
                      <a16:colId xmlns:a16="http://schemas.microsoft.com/office/drawing/2014/main" val="2597129898"/>
                    </a:ext>
                  </a:extLst>
                </a:gridCol>
                <a:gridCol w="945997">
                  <a:extLst>
                    <a:ext uri="{9D8B030D-6E8A-4147-A177-3AD203B41FA5}">
                      <a16:colId xmlns:a16="http://schemas.microsoft.com/office/drawing/2014/main" val="2998588381"/>
                    </a:ext>
                  </a:extLst>
                </a:gridCol>
                <a:gridCol w="1103663">
                  <a:extLst>
                    <a:ext uri="{9D8B030D-6E8A-4147-A177-3AD203B41FA5}">
                      <a16:colId xmlns:a16="http://schemas.microsoft.com/office/drawing/2014/main" val="2357989029"/>
                    </a:ext>
                  </a:extLst>
                </a:gridCol>
                <a:gridCol w="968169">
                  <a:extLst>
                    <a:ext uri="{9D8B030D-6E8A-4147-A177-3AD203B41FA5}">
                      <a16:colId xmlns:a16="http://schemas.microsoft.com/office/drawing/2014/main" val="3639372585"/>
                    </a:ext>
                  </a:extLst>
                </a:gridCol>
              </a:tblGrid>
              <a:tr h="167566">
                <a:tc gridSpan="2">
                  <a:txBody>
                    <a:bodyPr/>
                    <a:lstStyle/>
                    <a:p>
                      <a:pPr algn="r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92" marR="7392" marT="73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Permanent Storage/year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Additional Disk Storage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Raw Data/year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Raw Data #years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Raw Data Total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2" marR="7392" marT="73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191712"/>
                  </a:ext>
                </a:extLst>
              </a:tr>
              <a:tr h="16756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Pillar</a:t>
                      </a:r>
                    </a:p>
                  </a:txBody>
                  <a:tcPr marL="7392" marR="7392" marT="73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Experiment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2" marR="7392" marT="73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6268233"/>
                  </a:ext>
                </a:extLst>
              </a:tr>
              <a:tr h="15770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APPA</a:t>
                      </a:r>
                    </a:p>
                  </a:txBody>
                  <a:tcPr marL="7392" marR="7392" marT="73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Plasma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392" marR="7392" marT="73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92" marR="7392" marT="73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298284"/>
                  </a:ext>
                </a:extLst>
              </a:tr>
              <a:tr h="15770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APPA</a:t>
                      </a:r>
                    </a:p>
                  </a:txBody>
                  <a:tcPr marL="7392" marR="7392" marT="73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Atomic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</a:t>
                      </a:r>
                    </a:p>
                  </a:txBody>
                  <a:tcPr marL="7392" marR="7392" marT="73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92" marR="7392" marT="73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4.000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256290"/>
                  </a:ext>
                </a:extLst>
              </a:tr>
              <a:tr h="15770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APPA</a:t>
                      </a:r>
                    </a:p>
                  </a:txBody>
                  <a:tcPr marL="7392" marR="7392" marT="73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BioMat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392" marR="7392" marT="73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92" marR="7392" marT="73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5433661"/>
                  </a:ext>
                </a:extLst>
              </a:tr>
              <a:tr h="15770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CBM</a:t>
                      </a:r>
                    </a:p>
                  </a:txBody>
                  <a:tcPr marL="7392" marR="7392" marT="73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CBM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18.000</a:t>
                      </a:r>
                    </a:p>
                  </a:txBody>
                  <a:tcPr marL="7392" marR="7392" marT="73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11.000</a:t>
                      </a:r>
                    </a:p>
                  </a:txBody>
                  <a:tcPr marL="7392" marR="7392" marT="73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18.000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36.000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465427"/>
                  </a:ext>
                </a:extLst>
              </a:tr>
              <a:tr h="15770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CBM</a:t>
                      </a:r>
                    </a:p>
                  </a:txBody>
                  <a:tcPr marL="7392" marR="7392" marT="73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HADES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392" marR="7392" marT="73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92" marR="7392" marT="73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3.500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275783"/>
                  </a:ext>
                </a:extLst>
              </a:tr>
              <a:tr h="15770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NUSTAR</a:t>
                      </a:r>
                    </a:p>
                  </a:txBody>
                  <a:tcPr marL="7392" marR="7392" marT="73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NUSTAR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</a:t>
                      </a:r>
                    </a:p>
                  </a:txBody>
                  <a:tcPr marL="7392" marR="7392" marT="73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392" marR="7392" marT="73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064070"/>
                  </a:ext>
                </a:extLst>
              </a:tr>
              <a:tr h="16756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PANDA</a:t>
                      </a:r>
                    </a:p>
                  </a:txBody>
                  <a:tcPr marL="7392" marR="7392" marT="73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PANDA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12.000</a:t>
                      </a:r>
                    </a:p>
                  </a:txBody>
                  <a:tcPr marL="7392" marR="7392" marT="73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392" marR="7392" marT="73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4.000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3154891"/>
                  </a:ext>
                </a:extLst>
              </a:tr>
              <a:tr h="16756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(TB)</a:t>
                      </a:r>
                    </a:p>
                  </a:txBody>
                  <a:tcPr marL="7392" marR="7392" marT="73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37.605</a:t>
                      </a:r>
                    </a:p>
                  </a:txBody>
                  <a:tcPr marL="7392" marR="7392" marT="73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11.602</a:t>
                      </a:r>
                    </a:p>
                  </a:txBody>
                  <a:tcPr marL="7392" marR="7392" marT="73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27.705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57.505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685239"/>
                  </a:ext>
                </a:extLst>
              </a:tr>
              <a:tr h="157709"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2729724"/>
                  </a:ext>
                </a:extLst>
              </a:tr>
              <a:tr h="167566"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1956526"/>
                  </a:ext>
                </a:extLst>
              </a:tr>
              <a:tr h="16756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92" marR="7392" marT="73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684506"/>
                  </a:ext>
                </a:extLst>
              </a:tr>
              <a:tr h="167566">
                <a:tc gridSpan="2">
                  <a:txBody>
                    <a:bodyPr/>
                    <a:lstStyle/>
                    <a:p>
                      <a:pPr algn="r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92" marR="7392" marT="73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Simulation/year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Simulation #years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Simulation Total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Derived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#years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Derived Total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Disk Total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0223254"/>
                  </a:ext>
                </a:extLst>
              </a:tr>
              <a:tr h="16756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Pillar</a:t>
                      </a:r>
                    </a:p>
                  </a:txBody>
                  <a:tcPr marL="7392" marR="7392" marT="73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Experiment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412306"/>
                  </a:ext>
                </a:extLst>
              </a:tr>
              <a:tr h="15770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APPA</a:t>
                      </a:r>
                    </a:p>
                  </a:txBody>
                  <a:tcPr marL="7392" marR="7392" marT="73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Plasma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</a:t>
                      </a:r>
                    </a:p>
                  </a:txBody>
                  <a:tcPr marL="7392" marR="7392" marT="73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2.008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921501"/>
                  </a:ext>
                </a:extLst>
              </a:tr>
              <a:tr h="15770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APPA</a:t>
                      </a:r>
                    </a:p>
                  </a:txBody>
                  <a:tcPr marL="7392" marR="7392" marT="73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Atomic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2" marR="7392" marT="73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4.000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8.000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8329618"/>
                  </a:ext>
                </a:extLst>
              </a:tr>
              <a:tr h="15770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APPA</a:t>
                      </a:r>
                    </a:p>
                  </a:txBody>
                  <a:tcPr marL="7392" marR="7392" marT="73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BioMat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92" marR="7392" marT="73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9881366"/>
                  </a:ext>
                </a:extLst>
              </a:tr>
              <a:tr h="15770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CBM</a:t>
                      </a:r>
                    </a:p>
                  </a:txBody>
                  <a:tcPr marL="7392" marR="7392" marT="73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CBM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9.000</a:t>
                      </a:r>
                    </a:p>
                  </a:txBody>
                  <a:tcPr marL="7392" marR="7392" marT="73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36.000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4.000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20.000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103.000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497265"/>
                  </a:ext>
                </a:extLst>
              </a:tr>
              <a:tr h="15770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CBM</a:t>
                      </a:r>
                    </a:p>
                  </a:txBody>
                  <a:tcPr marL="7392" marR="7392" marT="73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HADES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92" marR="7392" marT="73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3.500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936858"/>
                  </a:ext>
                </a:extLst>
              </a:tr>
              <a:tr h="15770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NUSTAR</a:t>
                      </a:r>
                    </a:p>
                  </a:txBody>
                  <a:tcPr marL="7392" marR="7392" marT="73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NUSTAR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392" marR="7392" marT="73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1.250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14.000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288857"/>
                  </a:ext>
                </a:extLst>
              </a:tr>
              <a:tr h="16756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PANDA</a:t>
                      </a:r>
                    </a:p>
                  </a:txBody>
                  <a:tcPr marL="7392" marR="7392" marT="73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PANDA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3.500</a:t>
                      </a:r>
                    </a:p>
                  </a:txBody>
                  <a:tcPr marL="7392" marR="7392" marT="73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7.000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6.500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26.000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37.100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8421095"/>
                  </a:ext>
                </a:extLst>
              </a:tr>
              <a:tr h="16756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(TB)</a:t>
                      </a:r>
                    </a:p>
                  </a:txBody>
                  <a:tcPr marL="7392" marR="7392" marT="73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15.000</a:t>
                      </a:r>
                    </a:p>
                  </a:txBody>
                  <a:tcPr marL="7392" marR="7392" marT="73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46.000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12.851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52.701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167.808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420002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34AFC07-C4F8-714C-9756-8CD94F1DE1B9}"/>
              </a:ext>
            </a:extLst>
          </p:cNvPr>
          <p:cNvSpPr txBox="1"/>
          <p:nvPr/>
        </p:nvSpPr>
        <p:spPr>
          <a:xfrm>
            <a:off x="3551212" y="5764028"/>
            <a:ext cx="4292735" cy="1322841"/>
          </a:xfrm>
          <a:prstGeom prst="rect">
            <a:avLst/>
          </a:prstGeom>
        </p:spPr>
        <p:txBody>
          <a:bodyPr vert="horz" wrap="none" lIns="100753" tIns="50377" rIns="100753" bIns="50377" rtlCol="0" anchor="t">
            <a:spAutoFit/>
          </a:bodyPr>
          <a:lstStyle/>
          <a:p>
            <a:pPr defTabSz="503789"/>
            <a:r>
              <a:rPr lang="en-US" sz="2645" dirty="0">
                <a:solidFill>
                  <a:prstClr val="black"/>
                </a:solidFill>
                <a:latin typeface="Arial"/>
              </a:rPr>
              <a:t> </a:t>
            </a:r>
          </a:p>
          <a:p>
            <a:pPr defTabSz="503789"/>
            <a:r>
              <a:rPr lang="en-US" sz="2645" dirty="0">
                <a:solidFill>
                  <a:prstClr val="black"/>
                </a:solidFill>
                <a:latin typeface="Arial"/>
              </a:rPr>
              <a:t>~168 PB total disk required</a:t>
            </a:r>
          </a:p>
          <a:p>
            <a:pPr defTabSz="503789"/>
            <a:r>
              <a:rPr lang="en-US" sz="2645" dirty="0">
                <a:solidFill>
                  <a:prstClr val="black"/>
                </a:solidFill>
                <a:latin typeface="Arial"/>
              </a:rPr>
              <a:t>~38 PB on tape per year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426FEA7-441C-7B4F-B6F6-2444D773E532}"/>
              </a:ext>
            </a:extLst>
          </p:cNvPr>
          <p:cNvCxnSpPr>
            <a:cxnSpLocks/>
          </p:cNvCxnSpPr>
          <p:nvPr/>
        </p:nvCxnSpPr>
        <p:spPr>
          <a:xfrm flipV="1">
            <a:off x="7350051" y="5764030"/>
            <a:ext cx="2026783" cy="4686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9157090-D9C6-EE40-8983-993337541469}"/>
              </a:ext>
            </a:extLst>
          </p:cNvPr>
          <p:cNvCxnSpPr>
            <a:cxnSpLocks/>
          </p:cNvCxnSpPr>
          <p:nvPr/>
        </p:nvCxnSpPr>
        <p:spPr>
          <a:xfrm flipH="1" flipV="1">
            <a:off x="3073894" y="3631807"/>
            <a:ext cx="1874479" cy="24485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E5320D0-F383-2449-AF1B-4EF3655DA3A9}"/>
              </a:ext>
            </a:extLst>
          </p:cNvPr>
          <p:cNvSpPr txBox="1"/>
          <p:nvPr/>
        </p:nvSpPr>
        <p:spPr>
          <a:xfrm>
            <a:off x="8935972" y="1346735"/>
            <a:ext cx="881545" cy="406886"/>
          </a:xfrm>
          <a:prstGeom prst="rect">
            <a:avLst/>
          </a:prstGeom>
        </p:spPr>
        <p:txBody>
          <a:bodyPr vert="horz" wrap="none" lIns="100753" tIns="50377" rIns="100753" bIns="50377" rtlCol="0" anchor="t">
            <a:spAutoFit/>
          </a:bodyPr>
          <a:lstStyle/>
          <a:p>
            <a:pPr defTabSz="503789"/>
            <a:r>
              <a:rPr lang="en-US" sz="1983" dirty="0">
                <a:solidFill>
                  <a:prstClr val="black"/>
                </a:solidFill>
                <a:latin typeface="Arial"/>
              </a:rPr>
              <a:t>Day-1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4AF467-8CA1-0944-B10B-E9D632F47CB1}"/>
              </a:ext>
            </a:extLst>
          </p:cNvPr>
          <p:cNvSpPr txBox="1"/>
          <p:nvPr/>
        </p:nvSpPr>
        <p:spPr>
          <a:xfrm>
            <a:off x="622300" y="6625204"/>
            <a:ext cx="203613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2400" dirty="0"/>
              <a:t>Single replica</a:t>
            </a:r>
          </a:p>
        </p:txBody>
      </p:sp>
    </p:spTree>
    <p:extLst>
      <p:ext uri="{BB962C8B-B14F-4D97-AF65-F5344CB8AC3E}">
        <p14:creationId xmlns:p14="http://schemas.microsoft.com/office/powerpoint/2010/main" val="1829710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ir-gsi-folienmaster_2016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air-gsi-folienmaster_2018.potx" id="{355B6204-6578-4CF7-9AE1-D7553AD9942C}" vid="{A1823722-48EF-4D8E-BC07-2E8C5EE3479A}"/>
    </a:ext>
  </a:extLst>
</a:theme>
</file>

<file path=ppt/theme/theme3.xml><?xml version="1.0" encoding="utf-8"?>
<a:theme xmlns:a="http://schemas.openxmlformats.org/drawingml/2006/main" name="FAIR_Theme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_Presentation.pot [Compatibility Mode]" id="{266B1E99-A49A-4E63-903B-65721F5398E6}" vid="{F629DFE5-5A45-4C50-A193-8FF27B90B390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1228</Words>
  <Application>Microsoft Macintosh PowerPoint</Application>
  <PresentationFormat>Custom</PresentationFormat>
  <Paragraphs>403</Paragraphs>
  <Slides>20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Arial Narrow</vt:lpstr>
      <vt:lpstr>Arial-BoldItalicMT</vt:lpstr>
      <vt:lpstr>Calibri</vt:lpstr>
      <vt:lpstr>Calibri-BoldItalic</vt:lpstr>
      <vt:lpstr>DejaVu Sans</vt:lpstr>
      <vt:lpstr>Symbol</vt:lpstr>
      <vt:lpstr>Tahoma</vt:lpstr>
      <vt:lpstr>Times New Roman</vt:lpstr>
      <vt:lpstr>Wingdings</vt:lpstr>
      <vt:lpstr>Office Theme</vt:lpstr>
      <vt:lpstr>fair-gsi-folienmaster_2016_onering</vt:lpstr>
      <vt:lpstr>FAIR_Theme</vt:lpstr>
      <vt:lpstr>1_Office Theme</vt:lpstr>
      <vt:lpstr>  FAIR, Belle II, (Theorie) </vt:lpstr>
      <vt:lpstr>FAIR:Facility for Antiproton and Ion Research</vt:lpstr>
      <vt:lpstr>FAIR – Civil Construction</vt:lpstr>
      <vt:lpstr>FAIR – Civil Construction</vt:lpstr>
      <vt:lpstr>The FAIR science: four pillars</vt:lpstr>
      <vt:lpstr>FAIR: International Cooperation</vt:lpstr>
      <vt:lpstr>Schedule for FAIR Science</vt:lpstr>
      <vt:lpstr>Computing Requirements </vt:lpstr>
      <vt:lpstr>FAIR Computing Requirements</vt:lpstr>
      <vt:lpstr>FAIR Computing Requirements</vt:lpstr>
      <vt:lpstr>FAIR Computing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(Theoretical Particle Physics)</vt:lpstr>
      <vt:lpstr>PowerPoint Presentation</vt:lpstr>
      <vt:lpstr>Theoretical Particle Physics</vt:lpstr>
      <vt:lpstr>A Summary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 Status and News</dc:title>
  <cp:lastModifiedBy>Thorsten Kollegger</cp:lastModifiedBy>
  <cp:revision>36</cp:revision>
  <cp:lastPrinted>2020-05-06T08:26:30Z</cp:lastPrinted>
  <dcterms:created xsi:type="dcterms:W3CDTF">2019-12-13T09:26:30Z</dcterms:created>
  <dcterms:modified xsi:type="dcterms:W3CDTF">2020-05-06T08:27:35Z</dcterms:modified>
</cp:coreProperties>
</file>