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0" r:id="rId4"/>
    <p:sldId id="267" r:id="rId5"/>
    <p:sldId id="268" r:id="rId6"/>
    <p:sldId id="269" r:id="rId7"/>
    <p:sldId id="273" r:id="rId8"/>
    <p:sldId id="264" r:id="rId9"/>
    <p:sldId id="265" r:id="rId10"/>
    <p:sldId id="266" r:id="rId11"/>
    <p:sldId id="25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4"/>
  </p:normalViewPr>
  <p:slideViewPr>
    <p:cSldViewPr snapToGrid="0">
      <p:cViewPr varScale="1">
        <p:scale>
          <a:sx n="90" d="100"/>
          <a:sy n="90" d="100"/>
        </p:scale>
        <p:origin x="23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87947-843E-2A1D-5C30-2DBFA778B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6CCF469-1821-0FF9-6EF1-D5DD128DF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3FA6C6-0339-5AD8-ACEE-0AC5DBA25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9AEB61-B699-3656-FCFA-E9D1546E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7567B3-C208-AA9C-EF52-11529C5F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61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4B94A-7E9F-AC24-E590-85757442C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0BE5D3-2A6D-A71A-52C6-7D888B61D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473B88-CCD4-590B-0858-D78C8461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6F9F94-E5EF-8ED3-6D66-089C6E89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3B222A-6C69-FC41-8A36-086DACE17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70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BDEA2D3-72D2-D2FA-C573-26BC7FCE8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9EA9F93-D0E1-4AD2-F669-4EC1B28FA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F647BE-3E93-1749-1BC6-659F7BD8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13F527-654F-8AE7-F78A-C650FD17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DA1B11-5F29-0486-4060-4E059C40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98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2ACB0-D444-EA19-F144-2DC9E613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129F10-68EE-B9DA-7792-AC1D2B026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AEA54A-6F0C-75F9-6A3C-6A6C9141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E88DEE-A9CC-4FA5-EF21-1952BD12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24EF27-BF59-BC91-8BA9-174A0D53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859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DB500-A039-F246-D8E0-FC6A8A59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B26B00-5F6E-DE49-321E-AD5A766F5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083BA7-1AAE-4F75-204C-5C12BD46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D5BB2F-49B3-0C50-A6B4-702B3615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485966-2E94-2267-4EF3-21548A00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57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D84C9-421E-B524-008E-F3757ECF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0384EF-372C-C977-561D-D46D8A2D1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62612E-9133-EC99-CF54-3E408D4B1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F5B97A-A7EA-4FEA-9221-C8F67D85E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EF83A8-34BE-1CD7-5B51-6173202E0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D8EA74-98F5-B80E-7FC4-EB977982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19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0C032-A758-5BED-2F40-0E731FBB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C482D6-368C-07B6-9809-39219DF35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D96AC9-B50C-97C5-BE62-ACA11CF8B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C4BEA5-5064-AB62-0153-C45648DC5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71978F2-F15C-0F8B-1591-516061F98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008AF2C-9A91-F8F8-6BF9-F397603C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8C69639-3DCE-9883-43DA-1B2F95B2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744993-3C6C-5583-2622-19B6B6B5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69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832FE-4759-941C-C891-9E683640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E3B438-1ECE-E9F5-9EC6-488011E5A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BF0379-7648-9E99-C9E9-A1612B6D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0B4253-05BA-8925-E6CE-A4A533EB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20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9B05CFA-ABFE-F4A6-8D3C-D034140B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F13BF7-28D7-B46F-286D-A8C3FCBE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5BA274-F53E-5C08-AF1D-9CB8546C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25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EC938-1F58-E2D7-3D11-4DD0FA357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3EB12D-C717-FA12-77CC-05CFD9FAC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AF0E7B-CA3A-B546-AE6D-B26674EBD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6CEDE3-0EC6-DE97-82E9-44F10DF01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77B107-85A7-1AE1-38DA-E8A26700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AAF0884-7015-95D5-7D0F-BB84B88E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41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AE837-2DEA-BDA8-6A1D-DF33FF0B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ABDB66-02D0-E1DA-7CFF-3A10EB7EA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CB60AC-3985-F0E9-34A1-728F79D3C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F4DC78-E2AE-AE35-A85F-15EF9E84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648FFC-1E20-A2CF-9D26-92531B2AD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132BC8-96C3-5651-23AF-EF54B76C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98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92CA2C5-5639-8012-AF32-296A27E3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0EA02F-FB00-CAD5-3453-FEF02D722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D99B35-9C07-1A40-7211-394F6AE01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003D3A-7309-8D4E-BD03-AE0405373E74}" type="datetimeFigureOut">
              <a:rPr lang="de-DE" smtClean="0"/>
              <a:t>07.08.24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33319E-0F14-EE12-6227-F80158521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6A58C7-5149-4795-DC77-AFB01E2DE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ACEF10-C59F-5E44-9852-6F9DF2DFAC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0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F05397A-C1D6-465E-9130-6A4059DEA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61" t="18382" r="1"/>
          <a:stretch/>
        </p:blipFill>
        <p:spPr>
          <a:xfrm>
            <a:off x="2078314" y="1290341"/>
            <a:ext cx="8035372" cy="482418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F75759F-2E6E-8959-C388-DC43DE846780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 err="1">
                <a:solidFill>
                  <a:sysClr val="windowText" lastClr="000000"/>
                </a:solidFill>
              </a:rPr>
              <a:t>Muon</a:t>
            </a:r>
            <a:r>
              <a:rPr lang="de-DE" sz="2800" dirty="0">
                <a:solidFill>
                  <a:sysClr val="windowText" lastClr="000000"/>
                </a:solidFill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</a:rPr>
              <a:t>Detection</a:t>
            </a:r>
            <a:r>
              <a:rPr lang="de-DE" sz="2800" dirty="0">
                <a:solidFill>
                  <a:sysClr val="windowText" lastClr="000000"/>
                </a:solidFill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</a:rPr>
              <a:t>with</a:t>
            </a:r>
            <a:r>
              <a:rPr lang="de-DE" sz="2800" dirty="0">
                <a:solidFill>
                  <a:sysClr val="windowText" lastClr="000000"/>
                </a:solidFill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</a:rPr>
              <a:t>Scintillators</a:t>
            </a:r>
            <a:endParaRPr lang="de-DE" sz="2800" dirty="0">
              <a:solidFill>
                <a:sysClr val="windowText" lastClr="000000"/>
              </a:solidFill>
            </a:endParaRP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4194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6894025-7570-9C61-66D1-E455B0F0AD3A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Absorption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  <p:pic>
        <p:nvPicPr>
          <p:cNvPr id="6" name="Grafik 5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28112444-2BA0-C6A2-A056-BDC6EEE19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820" y="1624011"/>
            <a:ext cx="6331606" cy="42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69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uto enthält.&#10;&#10;Automatisch generierte Beschreibung">
            <a:extLst>
              <a:ext uri="{FF2B5EF4-FFF2-40B4-BE49-F238E27FC236}">
                <a16:creationId xmlns:a16="http://schemas.microsoft.com/office/drawing/2014/main" id="{9E773EEA-4AC8-94F0-3E2E-D05FAFEDE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11" y="1262270"/>
            <a:ext cx="3645717" cy="48599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14344AE-4751-D86C-4DCF-E852C71C8365}"/>
              </a:ext>
            </a:extLst>
          </p:cNvPr>
          <p:cNvSpPr/>
          <p:nvPr/>
        </p:nvSpPr>
        <p:spPr>
          <a:xfrm rot="20063852">
            <a:off x="2879845" y="3069840"/>
            <a:ext cx="1238814" cy="9376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BA22B3-F15A-46C0-DAB8-E517C2A955E4}"/>
              </a:ext>
            </a:extLst>
          </p:cNvPr>
          <p:cNvSpPr txBox="1"/>
          <p:nvPr/>
        </p:nvSpPr>
        <p:spPr>
          <a:xfrm>
            <a:off x="6543675" y="1463675"/>
            <a:ext cx="36457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Leak</a:t>
            </a: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photomulsiplier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nothing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5B239014-E9CD-E7CD-975D-136FB0E63100}"/>
              </a:ext>
            </a:extLst>
          </p:cNvPr>
          <p:cNvSpPr/>
          <p:nvPr/>
        </p:nvSpPr>
        <p:spPr>
          <a:xfrm>
            <a:off x="6543675" y="2096978"/>
            <a:ext cx="600075" cy="2746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380F8EF3-ABED-5ED8-DB1F-353BA9C22F97}"/>
              </a:ext>
            </a:extLst>
          </p:cNvPr>
          <p:cNvSpPr/>
          <p:nvPr/>
        </p:nvSpPr>
        <p:spPr>
          <a:xfrm>
            <a:off x="6543674" y="2867600"/>
            <a:ext cx="600075" cy="2746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88EC507-A6EE-923C-979E-D44D0917B887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 at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3440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165021-C847-FF16-A6BE-67B1431E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Inhaltsplatzhalter 5" descr="Ein Bild, das Text, Diagramm, Reihe, technische Zeichnung enthält.&#10;&#10;Automatisch generierte Beschreibung">
            <a:extLst>
              <a:ext uri="{FF2B5EF4-FFF2-40B4-BE49-F238E27FC236}">
                <a16:creationId xmlns:a16="http://schemas.microsoft.com/office/drawing/2014/main" id="{DBD25AF1-0DFF-30CB-4862-EEBBA74AB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0936" y="1881055"/>
            <a:ext cx="6092825" cy="4472980"/>
          </a:xfr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B7ACADB-E5F5-6A49-C02D-9CA3AED48C14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 at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0F4CB4E-B6B7-32AE-2652-BC61D5F6BC80}"/>
              </a:ext>
            </a:extLst>
          </p:cNvPr>
          <p:cNvSpPr/>
          <p:nvPr/>
        </p:nvSpPr>
        <p:spPr>
          <a:xfrm>
            <a:off x="2428875" y="1943100"/>
            <a:ext cx="1728788" cy="100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0B9B4BC-3EEC-81FD-777B-9A7BCB172D52}"/>
              </a:ext>
            </a:extLst>
          </p:cNvPr>
          <p:cNvSpPr/>
          <p:nvPr/>
        </p:nvSpPr>
        <p:spPr>
          <a:xfrm>
            <a:off x="6815138" y="1718998"/>
            <a:ext cx="2314575" cy="324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09CD7FD0-5C7E-F500-7AE3-49000566481E}"/>
              </a:ext>
            </a:extLst>
          </p:cNvPr>
          <p:cNvCxnSpPr>
            <a:cxnSpLocks/>
          </p:cNvCxnSpPr>
          <p:nvPr/>
        </p:nvCxnSpPr>
        <p:spPr>
          <a:xfrm flipV="1">
            <a:off x="3807115" y="2828925"/>
            <a:ext cx="2493673" cy="371475"/>
          </a:xfrm>
          <a:prstGeom prst="straightConnector1">
            <a:avLst/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9DBC7930-803C-5673-B728-345CD7D1A3BF}"/>
              </a:ext>
            </a:extLst>
          </p:cNvPr>
          <p:cNvSpPr txBox="1"/>
          <p:nvPr/>
        </p:nvSpPr>
        <p:spPr>
          <a:xfrm>
            <a:off x="2538616" y="2964656"/>
            <a:ext cx="1915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</a:t>
            </a: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leak</a:t>
            </a:r>
          </a:p>
        </p:txBody>
      </p:sp>
      <p:sp>
        <p:nvSpPr>
          <p:cNvPr id="17" name="Pfeil nach rechts 16">
            <a:extLst>
              <a:ext uri="{FF2B5EF4-FFF2-40B4-BE49-F238E27FC236}">
                <a16:creationId xmlns:a16="http://schemas.microsoft.com/office/drawing/2014/main" id="{27643AA4-72A3-B8D5-F39C-52B102726357}"/>
              </a:ext>
            </a:extLst>
          </p:cNvPr>
          <p:cNvSpPr/>
          <p:nvPr/>
        </p:nvSpPr>
        <p:spPr>
          <a:xfrm>
            <a:off x="2155373" y="3479015"/>
            <a:ext cx="600075" cy="2746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136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Kleidung, Mann, Uhr enthält.&#10;&#10;Automatisch generierte Beschreibung">
            <a:extLst>
              <a:ext uri="{FF2B5EF4-FFF2-40B4-BE49-F238E27FC236}">
                <a16:creationId xmlns:a16="http://schemas.microsoft.com/office/drawing/2014/main" id="{726512A6-BCF9-AD98-365F-4A358A402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963" y="1342028"/>
            <a:ext cx="3517119" cy="439639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Büroausstattung, Buch, Mobiliar, Papier enthält.&#10;&#10;Automatisch generierte Beschreibung">
            <a:extLst>
              <a:ext uri="{FF2B5EF4-FFF2-40B4-BE49-F238E27FC236}">
                <a16:creationId xmlns:a16="http://schemas.microsoft.com/office/drawing/2014/main" id="{C93474B9-E187-F87A-CA60-37E59C1B7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17" y="1316745"/>
            <a:ext cx="3537345" cy="442168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Person, Handgelenk, Finger, Nagel enthält.&#10;&#10;Automatisch generierte Beschreibung">
            <a:extLst>
              <a:ext uri="{FF2B5EF4-FFF2-40B4-BE49-F238E27FC236}">
                <a16:creationId xmlns:a16="http://schemas.microsoft.com/office/drawing/2014/main" id="{F473AB08-7987-E836-9753-FBDC8D2EF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623" y="1342028"/>
            <a:ext cx="3517120" cy="43964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69F7D7C-6DBB-BF08-5244-48A1DCB647F6}"/>
              </a:ext>
            </a:extLst>
          </p:cNvPr>
          <p:cNvSpPr/>
          <p:nvPr/>
        </p:nvSpPr>
        <p:spPr>
          <a:xfrm>
            <a:off x="1998800" y="334817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7136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Person, Büroausstattung, Im Haus, Finger enthält.&#10;&#10;Automatisch generierte Beschreibung">
            <a:extLst>
              <a:ext uri="{FF2B5EF4-FFF2-40B4-BE49-F238E27FC236}">
                <a16:creationId xmlns:a16="http://schemas.microsoft.com/office/drawing/2014/main" id="{3DDDAA72-BBA7-0781-D438-DCB3C438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6450" y="2145767"/>
            <a:ext cx="3413760" cy="25603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 descr="Ein Bild, das Sperrholz, Hartholz, Holzarbeiten, Lack enthält.&#10;&#10;Automatisch generierte Beschreibung">
            <a:extLst>
              <a:ext uri="{FF2B5EF4-FFF2-40B4-BE49-F238E27FC236}">
                <a16:creationId xmlns:a16="http://schemas.microsoft.com/office/drawing/2014/main" id="{B8B01764-02CF-94FB-FADA-48BE1B14F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90475" y="2145767"/>
            <a:ext cx="3413760" cy="256032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Person, Kleidung, Klavier, Im Haus enthält.&#10;&#10;Automatisch generierte Beschreibung">
            <a:extLst>
              <a:ext uri="{FF2B5EF4-FFF2-40B4-BE49-F238E27FC236}">
                <a16:creationId xmlns:a16="http://schemas.microsoft.com/office/drawing/2014/main" id="{4DCBF08B-B8A6-23C2-0820-DF26FD16A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43934" y="2145767"/>
            <a:ext cx="3413760" cy="25603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8B46315F-3BF8-7768-AF32-159F6E79B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909" y="2145767"/>
            <a:ext cx="3413760" cy="256032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6FC5BA8-1FA6-1BD4-E8B6-58E07B597007}"/>
              </a:ext>
            </a:extLst>
          </p:cNvPr>
          <p:cNvSpPr/>
          <p:nvPr/>
        </p:nvSpPr>
        <p:spPr>
          <a:xfrm>
            <a:off x="1998800" y="334817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960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F05397A-C1D6-465E-9130-6A4059DEA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61" t="18382" r="1"/>
          <a:stretch/>
        </p:blipFill>
        <p:spPr>
          <a:xfrm>
            <a:off x="192364" y="2202846"/>
            <a:ext cx="5394049" cy="323841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F75759F-2E6E-8959-C388-DC43DE846780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de-DE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de-DE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2DB107-DD4C-DB9B-C1B2-98FD29630C17}"/>
              </a:ext>
            </a:extLst>
          </p:cNvPr>
          <p:cNvSpPr txBox="1"/>
          <p:nvPr/>
        </p:nvSpPr>
        <p:spPr>
          <a:xfrm>
            <a:off x="6175513" y="2202846"/>
            <a:ext cx="591232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leaks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67C9FDC0-DA44-5D7E-8176-7920E13C332B}"/>
              </a:ext>
            </a:extLst>
          </p:cNvPr>
          <p:cNvSpPr/>
          <p:nvPr/>
        </p:nvSpPr>
        <p:spPr>
          <a:xfrm>
            <a:off x="6472237" y="2786063"/>
            <a:ext cx="428625" cy="2763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67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28C2D72-213E-F34C-87B8-F23A8DA5B0D5}"/>
              </a:ext>
            </a:extLst>
          </p:cNvPr>
          <p:cNvGrpSpPr>
            <a:grpSpLocks noChangeAspect="1"/>
          </p:cNvGrpSpPr>
          <p:nvPr/>
        </p:nvGrpSpPr>
        <p:grpSpPr>
          <a:xfrm>
            <a:off x="2465976" y="1556326"/>
            <a:ext cx="7260047" cy="4358699"/>
            <a:chOff x="3219723" y="1784926"/>
            <a:chExt cx="5476887" cy="3288147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DD60AD0-7CE3-56D6-B974-19BBB2B3E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961" t="18382" r="1"/>
            <a:stretch/>
          </p:blipFill>
          <p:spPr>
            <a:xfrm>
              <a:off x="3219723" y="1784926"/>
              <a:ext cx="5476887" cy="328814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BC83A8E7-AFF6-6BAC-40E4-38E112675567}"/>
                </a:ext>
              </a:extLst>
            </p:cNvPr>
            <p:cNvSpPr/>
            <p:nvPr/>
          </p:nvSpPr>
          <p:spPr>
            <a:xfrm>
              <a:off x="3333897" y="3544311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6BF128B-3472-E2FA-CFC7-78CA548B037D}"/>
                </a:ext>
              </a:extLst>
            </p:cNvPr>
            <p:cNvSpPr/>
            <p:nvPr/>
          </p:nvSpPr>
          <p:spPr>
            <a:xfrm>
              <a:off x="3429147" y="3858636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80EC786-0755-9967-43E2-4191547D18DA}"/>
                </a:ext>
              </a:extLst>
            </p:cNvPr>
            <p:cNvSpPr/>
            <p:nvPr/>
          </p:nvSpPr>
          <p:spPr>
            <a:xfrm>
              <a:off x="3600597" y="4172961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3B096F3B-0C9D-6049-C426-C0F307BC7970}"/>
                </a:ext>
              </a:extLst>
            </p:cNvPr>
            <p:cNvSpPr/>
            <p:nvPr/>
          </p:nvSpPr>
          <p:spPr>
            <a:xfrm>
              <a:off x="3733947" y="4501573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BFEAD1F2-EE3F-8D99-D6AC-F90C6F349D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7485" y="3801486"/>
              <a:ext cx="1857375" cy="700087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D9C6BCB-9BFB-D60B-2CF7-E6E195316FAD}"/>
                </a:ext>
              </a:extLst>
            </p:cNvPr>
            <p:cNvSpPr/>
            <p:nvPr/>
          </p:nvSpPr>
          <p:spPr>
            <a:xfrm rot="20308865">
              <a:off x="5782711" y="4230204"/>
              <a:ext cx="1200150" cy="328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>
                  <a:solidFill>
                    <a:sysClr val="windowText" lastClr="000000"/>
                  </a:solidFill>
                </a:rPr>
                <a:t>distance</a:t>
              </a:r>
              <a:endParaRPr lang="de-DE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6" name="Rechteck 25">
            <a:extLst>
              <a:ext uri="{FF2B5EF4-FFF2-40B4-BE49-F238E27FC236}">
                <a16:creationId xmlns:a16="http://schemas.microsoft.com/office/drawing/2014/main" id="{1D9F287B-5B35-4E04-0B4C-844A94875D03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Absorption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591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16AB4B1-90B8-593D-DD6E-490A5A605660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Absorption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  <p:pic>
        <p:nvPicPr>
          <p:cNvPr id="8" name="Grafik 7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24807189-C571-388D-B289-EC69ADDF9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2" y="1400174"/>
            <a:ext cx="6307136" cy="46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34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16AB4B1-90B8-593D-DD6E-490A5A605660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Absorption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BA449E-7840-6087-64ED-4ED7C6D414DF}"/>
              </a:ext>
            </a:extLst>
          </p:cNvPr>
          <p:cNvSpPr/>
          <p:nvPr/>
        </p:nvSpPr>
        <p:spPr>
          <a:xfrm>
            <a:off x="2078314" y="5786438"/>
            <a:ext cx="1093511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Diagramm, Text, Plan, technische Zeichnung enthält.&#10;&#10;Automatisch generierte Beschreibung">
            <a:extLst>
              <a:ext uri="{FF2B5EF4-FFF2-40B4-BE49-F238E27FC236}">
                <a16:creationId xmlns:a16="http://schemas.microsoft.com/office/drawing/2014/main" id="{244A82CC-A331-3076-CED2-2CB1DBD3E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627170"/>
            <a:ext cx="7681913" cy="4159268"/>
          </a:xfrm>
          <a:prstGeom prst="rect">
            <a:avLst/>
          </a:prstGeom>
        </p:spPr>
      </p:pic>
      <p:pic>
        <p:nvPicPr>
          <p:cNvPr id="8" name="Grafik 7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24807189-C571-388D-B289-EC69ADDF9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7" y="1371598"/>
            <a:ext cx="3714748" cy="274211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258203-B4FA-9B3B-A460-ECB052941907}"/>
              </a:ext>
            </a:extLst>
          </p:cNvPr>
          <p:cNvSpPr/>
          <p:nvPr/>
        </p:nvSpPr>
        <p:spPr>
          <a:xfrm>
            <a:off x="1543050" y="1471613"/>
            <a:ext cx="161925" cy="4543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4C1245-F072-7778-A566-E368EC58E742}"/>
              </a:ext>
            </a:extLst>
          </p:cNvPr>
          <p:cNvSpPr txBox="1"/>
          <p:nvPr/>
        </p:nvSpPr>
        <p:spPr>
          <a:xfrm>
            <a:off x="154367" y="1237774"/>
            <a:ext cx="2078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chance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?: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ED34F9B-FD6A-7B52-86DA-4F39C6621B5D}"/>
              </a:ext>
            </a:extLst>
          </p:cNvPr>
          <p:cNvSpPr/>
          <p:nvPr/>
        </p:nvSpPr>
        <p:spPr>
          <a:xfrm>
            <a:off x="7119938" y="4586288"/>
            <a:ext cx="2428875" cy="131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0020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16AB4B1-90B8-593D-DD6E-490A5A605660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Absorption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BA449E-7840-6087-64ED-4ED7C6D414DF}"/>
              </a:ext>
            </a:extLst>
          </p:cNvPr>
          <p:cNvSpPr/>
          <p:nvPr/>
        </p:nvSpPr>
        <p:spPr>
          <a:xfrm>
            <a:off x="2078314" y="5786438"/>
            <a:ext cx="1093511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Diagramm, Text, Plan, technische Zeichnung enthält.&#10;&#10;Automatisch generierte Beschreibung">
            <a:extLst>
              <a:ext uri="{FF2B5EF4-FFF2-40B4-BE49-F238E27FC236}">
                <a16:creationId xmlns:a16="http://schemas.microsoft.com/office/drawing/2014/main" id="{244A82CC-A331-3076-CED2-2CB1DBD3E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1627170"/>
            <a:ext cx="7681913" cy="4159268"/>
          </a:xfrm>
          <a:prstGeom prst="rect">
            <a:avLst/>
          </a:prstGeom>
        </p:spPr>
      </p:pic>
      <p:pic>
        <p:nvPicPr>
          <p:cNvPr id="8" name="Grafik 7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24807189-C571-388D-B289-EC69ADDF9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7" y="1371598"/>
            <a:ext cx="3714748" cy="274211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258203-B4FA-9B3B-A460-ECB052941907}"/>
              </a:ext>
            </a:extLst>
          </p:cNvPr>
          <p:cNvSpPr/>
          <p:nvPr/>
        </p:nvSpPr>
        <p:spPr>
          <a:xfrm>
            <a:off x="1543050" y="1471613"/>
            <a:ext cx="161925" cy="4543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4C1245-F072-7778-A566-E368EC58E742}"/>
              </a:ext>
            </a:extLst>
          </p:cNvPr>
          <p:cNvSpPr txBox="1"/>
          <p:nvPr/>
        </p:nvSpPr>
        <p:spPr>
          <a:xfrm>
            <a:off x="154367" y="1237774"/>
            <a:ext cx="2078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chance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D1B7A4C-8371-1833-37B6-4A097E9E4A94}"/>
              </a:ext>
            </a:extLst>
          </p:cNvPr>
          <p:cNvSpPr txBox="1"/>
          <p:nvPr/>
        </p:nvSpPr>
        <p:spPr>
          <a:xfrm>
            <a:off x="9014831" y="482917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0034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BAEA4B5-F8B3-C95A-7AF5-7A38663DF920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Absorption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  <p:pic>
        <p:nvPicPr>
          <p:cNvPr id="6" name="Grafik 5" descr="Ein Bild, das Text, Screenshot, Reihe enthält.&#10;&#10;Automatisch generierte Beschreibung">
            <a:extLst>
              <a:ext uri="{FF2B5EF4-FFF2-40B4-BE49-F238E27FC236}">
                <a16:creationId xmlns:a16="http://schemas.microsoft.com/office/drawing/2014/main" id="{A496DA79-BB54-1328-072C-01ED8AE16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295449"/>
            <a:ext cx="6491288" cy="4681484"/>
          </a:xfrm>
          <a:prstGeom prst="rect">
            <a:avLst/>
          </a:prstGeom>
        </p:spPr>
      </p:pic>
      <p:pic>
        <p:nvPicPr>
          <p:cNvPr id="7" name="Grafik 6" descr="Ein Bild, das Diagramm, Text, Plan, technische Zeichnung enthält.&#10;&#10;Automatisch generierte Beschreibung">
            <a:extLst>
              <a:ext uri="{FF2B5EF4-FFF2-40B4-BE49-F238E27FC236}">
                <a16:creationId xmlns:a16="http://schemas.microsoft.com/office/drawing/2014/main" id="{FA1A2DC3-614B-21DC-510A-B31A0A47F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72" t="70115" r="6510" b="2405"/>
          <a:stretch/>
        </p:blipFill>
        <p:spPr>
          <a:xfrm>
            <a:off x="363814" y="1295449"/>
            <a:ext cx="1714500" cy="114300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7DF89BE-6FFE-1C00-42E5-11AE934BFA47}"/>
              </a:ext>
            </a:extLst>
          </p:cNvPr>
          <p:cNvSpPr/>
          <p:nvPr/>
        </p:nvSpPr>
        <p:spPr>
          <a:xfrm>
            <a:off x="300038" y="1143000"/>
            <a:ext cx="542925" cy="271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E5FFCE-4FE7-BD50-02B0-507794C68834}"/>
              </a:ext>
            </a:extLst>
          </p:cNvPr>
          <p:cNvSpPr txBox="1"/>
          <p:nvPr/>
        </p:nvSpPr>
        <p:spPr>
          <a:xfrm>
            <a:off x="3442252" y="1171575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A94A30D-8672-9F76-277B-CEFA4465FA8C}"/>
              </a:ext>
            </a:extLst>
          </p:cNvPr>
          <p:cNvSpPr txBox="1"/>
          <p:nvPr/>
        </p:nvSpPr>
        <p:spPr>
          <a:xfrm>
            <a:off x="8186737" y="5638746"/>
            <a:ext cx="862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05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7926CF53-76A2-3C7E-4208-3A79807DA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813" y="1455216"/>
            <a:ext cx="7512373" cy="512097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A72DCAB-056B-D631-E2AE-6D208162F7CA}"/>
              </a:ext>
            </a:extLst>
          </p:cNvPr>
          <p:cNvGrpSpPr>
            <a:grpSpLocks noChangeAspect="1"/>
          </p:cNvGrpSpPr>
          <p:nvPr/>
        </p:nvGrpSpPr>
        <p:grpSpPr>
          <a:xfrm>
            <a:off x="8676324" y="3269521"/>
            <a:ext cx="3192778" cy="1916841"/>
            <a:chOff x="5934348" y="1784926"/>
            <a:chExt cx="5476887" cy="3288147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DD60AD0-7CE3-56D6-B974-19BBB2B3E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961" t="18382" r="1"/>
            <a:stretch/>
          </p:blipFill>
          <p:spPr>
            <a:xfrm>
              <a:off x="5934348" y="1784926"/>
              <a:ext cx="5476887" cy="328814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BC83A8E7-AFF6-6BAC-40E4-38E112675567}"/>
                </a:ext>
              </a:extLst>
            </p:cNvPr>
            <p:cNvSpPr/>
            <p:nvPr/>
          </p:nvSpPr>
          <p:spPr>
            <a:xfrm>
              <a:off x="6048522" y="3544311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6BF128B-3472-E2FA-CFC7-78CA548B037D}"/>
                </a:ext>
              </a:extLst>
            </p:cNvPr>
            <p:cNvSpPr/>
            <p:nvPr/>
          </p:nvSpPr>
          <p:spPr>
            <a:xfrm>
              <a:off x="6143772" y="3858636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80EC786-0755-9967-43E2-4191547D18DA}"/>
                </a:ext>
              </a:extLst>
            </p:cNvPr>
            <p:cNvSpPr/>
            <p:nvPr/>
          </p:nvSpPr>
          <p:spPr>
            <a:xfrm>
              <a:off x="6315222" y="4172961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3B096F3B-0C9D-6049-C426-C0F307BC7970}"/>
                </a:ext>
              </a:extLst>
            </p:cNvPr>
            <p:cNvSpPr/>
            <p:nvPr/>
          </p:nvSpPr>
          <p:spPr>
            <a:xfrm>
              <a:off x="6448572" y="4501573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BFEAD1F2-EE3F-8D99-D6AC-F90C6F349D39}"/>
                </a:ext>
              </a:extLst>
            </p:cNvPr>
            <p:cNvCxnSpPr/>
            <p:nvPr/>
          </p:nvCxnSpPr>
          <p:spPr>
            <a:xfrm flipV="1">
              <a:off x="8082110" y="3801486"/>
              <a:ext cx="1857375" cy="700087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D9C6BCB-9BFB-D60B-2CF7-E6E195316FAD}"/>
                </a:ext>
              </a:extLst>
            </p:cNvPr>
            <p:cNvSpPr/>
            <p:nvPr/>
          </p:nvSpPr>
          <p:spPr>
            <a:xfrm rot="20308865">
              <a:off x="8497336" y="4230204"/>
              <a:ext cx="1200150" cy="328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900" dirty="0" err="1">
                  <a:solidFill>
                    <a:sysClr val="windowText" lastClr="000000"/>
                  </a:solidFill>
                </a:rPr>
                <a:t>distance</a:t>
              </a:r>
              <a:endParaRPr lang="de-DE" sz="9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6" name="Rechteck 25">
            <a:extLst>
              <a:ext uri="{FF2B5EF4-FFF2-40B4-BE49-F238E27FC236}">
                <a16:creationId xmlns:a16="http://schemas.microsoft.com/office/drawing/2014/main" id="{1D9F287B-5B35-4E04-0B4C-844A94875D03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Absorption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283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7926CF53-76A2-3C7E-4208-3A79807DA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813" y="1455216"/>
            <a:ext cx="7512373" cy="512097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A72DCAB-056B-D631-E2AE-6D208162F7CA}"/>
              </a:ext>
            </a:extLst>
          </p:cNvPr>
          <p:cNvGrpSpPr>
            <a:grpSpLocks noChangeAspect="1"/>
          </p:cNvGrpSpPr>
          <p:nvPr/>
        </p:nvGrpSpPr>
        <p:grpSpPr>
          <a:xfrm>
            <a:off x="8676324" y="3269521"/>
            <a:ext cx="3192778" cy="1916841"/>
            <a:chOff x="5934348" y="1784926"/>
            <a:chExt cx="5476887" cy="3288147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DD60AD0-7CE3-56D6-B974-19BBB2B3E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961" t="18382" r="1"/>
            <a:stretch/>
          </p:blipFill>
          <p:spPr>
            <a:xfrm>
              <a:off x="5934348" y="1784926"/>
              <a:ext cx="5476887" cy="3288147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BC83A8E7-AFF6-6BAC-40E4-38E112675567}"/>
                </a:ext>
              </a:extLst>
            </p:cNvPr>
            <p:cNvSpPr/>
            <p:nvPr/>
          </p:nvSpPr>
          <p:spPr>
            <a:xfrm>
              <a:off x="6048522" y="3544311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6BF128B-3472-E2FA-CFC7-78CA548B037D}"/>
                </a:ext>
              </a:extLst>
            </p:cNvPr>
            <p:cNvSpPr/>
            <p:nvPr/>
          </p:nvSpPr>
          <p:spPr>
            <a:xfrm>
              <a:off x="6143772" y="3858636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80EC786-0755-9967-43E2-4191547D18DA}"/>
                </a:ext>
              </a:extLst>
            </p:cNvPr>
            <p:cNvSpPr/>
            <p:nvPr/>
          </p:nvSpPr>
          <p:spPr>
            <a:xfrm>
              <a:off x="6315222" y="4172961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3B096F3B-0C9D-6049-C426-C0F307BC7970}"/>
                </a:ext>
              </a:extLst>
            </p:cNvPr>
            <p:cNvSpPr/>
            <p:nvPr/>
          </p:nvSpPr>
          <p:spPr>
            <a:xfrm>
              <a:off x="6448572" y="4501573"/>
              <a:ext cx="266700" cy="257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BFEAD1F2-EE3F-8D99-D6AC-F90C6F349D39}"/>
                </a:ext>
              </a:extLst>
            </p:cNvPr>
            <p:cNvCxnSpPr/>
            <p:nvPr/>
          </p:nvCxnSpPr>
          <p:spPr>
            <a:xfrm flipV="1">
              <a:off x="8082110" y="3801486"/>
              <a:ext cx="1857375" cy="700087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D9C6BCB-9BFB-D60B-2CF7-E6E195316FAD}"/>
                </a:ext>
              </a:extLst>
            </p:cNvPr>
            <p:cNvSpPr/>
            <p:nvPr/>
          </p:nvSpPr>
          <p:spPr>
            <a:xfrm rot="20308865">
              <a:off x="8497336" y="4230204"/>
              <a:ext cx="1200150" cy="328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900" dirty="0" err="1">
                  <a:solidFill>
                    <a:sysClr val="windowText" lastClr="000000"/>
                  </a:solidFill>
                </a:rPr>
                <a:t>distance</a:t>
              </a:r>
              <a:endParaRPr lang="de-DE" sz="9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6" name="Rechteck 25">
            <a:extLst>
              <a:ext uri="{FF2B5EF4-FFF2-40B4-BE49-F238E27FC236}">
                <a16:creationId xmlns:a16="http://schemas.microsoft.com/office/drawing/2014/main" id="{1D9F287B-5B35-4E04-0B4C-844A94875D03}"/>
              </a:ext>
            </a:extLst>
          </p:cNvPr>
          <p:cNvSpPr/>
          <p:nvPr/>
        </p:nvSpPr>
        <p:spPr>
          <a:xfrm>
            <a:off x="2078314" y="393435"/>
            <a:ext cx="8194399" cy="749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Absorption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Scintillators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</p:txBody>
      </p:sp>
      <p:sp>
        <p:nvSpPr>
          <p:cNvPr id="3" name="Pfeil nach rechts 2">
            <a:extLst>
              <a:ext uri="{FF2B5EF4-FFF2-40B4-BE49-F238E27FC236}">
                <a16:creationId xmlns:a16="http://schemas.microsoft.com/office/drawing/2014/main" id="{E8FF1DA2-5661-7C3C-1289-1524A405DCB8}"/>
              </a:ext>
            </a:extLst>
          </p:cNvPr>
          <p:cNvSpPr/>
          <p:nvPr/>
        </p:nvSpPr>
        <p:spPr>
          <a:xfrm rot="20578145">
            <a:off x="2653337" y="5791794"/>
            <a:ext cx="703010" cy="1977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D1643C-11EC-23F7-A708-8E89E98CC009}"/>
              </a:ext>
            </a:extLst>
          </p:cNvPr>
          <p:cNvSpPr/>
          <p:nvPr/>
        </p:nvSpPr>
        <p:spPr>
          <a:xfrm>
            <a:off x="1343025" y="5886450"/>
            <a:ext cx="1414463" cy="428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Leak?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FC779EF-721E-3AA7-6E54-B00F02ECDDF5}"/>
              </a:ext>
            </a:extLst>
          </p:cNvPr>
          <p:cNvCxnSpPr/>
          <p:nvPr/>
        </p:nvCxnSpPr>
        <p:spPr>
          <a:xfrm>
            <a:off x="3557588" y="2000250"/>
            <a:ext cx="5715000" cy="3692928"/>
          </a:xfrm>
          <a:prstGeom prst="straightConnector1">
            <a:avLst/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7596EEBF-D118-B085-E7E1-78F4DFA53940}"/>
              </a:ext>
            </a:extLst>
          </p:cNvPr>
          <p:cNvSpPr/>
          <p:nvPr/>
        </p:nvSpPr>
        <p:spPr>
          <a:xfrm rot="2051027">
            <a:off x="4978278" y="3051718"/>
            <a:ext cx="2394468" cy="38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endParaRPr lang="de-DE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feil nach oben und unten 8">
            <a:extLst>
              <a:ext uri="{FF2B5EF4-FFF2-40B4-BE49-F238E27FC236}">
                <a16:creationId xmlns:a16="http://schemas.microsoft.com/office/drawing/2014/main" id="{19709758-DBDC-12A1-8D11-15EE36007264}"/>
              </a:ext>
            </a:extLst>
          </p:cNvPr>
          <p:cNvSpPr/>
          <p:nvPr/>
        </p:nvSpPr>
        <p:spPr>
          <a:xfrm>
            <a:off x="3369893" y="2143125"/>
            <a:ext cx="45719" cy="1743075"/>
          </a:xfrm>
          <a:prstGeom prst="upDownArrow">
            <a:avLst/>
          </a:prstGeom>
          <a:solidFill>
            <a:schemeClr val="tx2">
              <a:lumMod val="75000"/>
              <a:lumOff val="25000"/>
            </a:schemeClr>
          </a:solidFill>
          <a:ln w="571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F0E0175-7CE3-16EE-6095-908870C8D49C}"/>
              </a:ext>
            </a:extLst>
          </p:cNvPr>
          <p:cNvSpPr txBox="1"/>
          <p:nvPr/>
        </p:nvSpPr>
        <p:spPr>
          <a:xfrm>
            <a:off x="552332" y="2721379"/>
            <a:ext cx="2245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Amplification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11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Macintosh PowerPoint</Application>
  <PresentationFormat>Breitbild</PresentationFormat>
  <Paragraphs>46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Times New Roman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 W�rthner</dc:creator>
  <cp:lastModifiedBy>Tim W�rthner</cp:lastModifiedBy>
  <cp:revision>1</cp:revision>
  <dcterms:created xsi:type="dcterms:W3CDTF">2024-08-07T11:00:22Z</dcterms:created>
  <dcterms:modified xsi:type="dcterms:W3CDTF">2024-08-08T11:51:25Z</dcterms:modified>
</cp:coreProperties>
</file>