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4"/>
    <p:sldMasterId id="2147483719" r:id="rId5"/>
    <p:sldMasterId id="2147483663" r:id="rId6"/>
    <p:sldMasterId id="2147483734" r:id="rId7"/>
  </p:sldMasterIdLst>
  <p:notesMasterIdLst>
    <p:notesMasterId r:id="rId47"/>
  </p:notesMasterIdLst>
  <p:handoutMasterIdLst>
    <p:handoutMasterId r:id="rId48"/>
  </p:handoutMasterIdLst>
  <p:sldIdLst>
    <p:sldId id="256" r:id="rId8"/>
    <p:sldId id="260" r:id="rId9"/>
    <p:sldId id="269" r:id="rId10"/>
    <p:sldId id="262" r:id="rId11"/>
    <p:sldId id="261" r:id="rId12"/>
    <p:sldId id="263" r:id="rId13"/>
    <p:sldId id="287" r:id="rId14"/>
    <p:sldId id="266" r:id="rId15"/>
    <p:sldId id="288" r:id="rId16"/>
    <p:sldId id="290" r:id="rId17"/>
    <p:sldId id="258" r:id="rId18"/>
    <p:sldId id="264" r:id="rId19"/>
    <p:sldId id="291" r:id="rId20"/>
    <p:sldId id="292" r:id="rId21"/>
    <p:sldId id="268" r:id="rId22"/>
    <p:sldId id="278" r:id="rId23"/>
    <p:sldId id="306" r:id="rId24"/>
    <p:sldId id="296" r:id="rId25"/>
    <p:sldId id="297" r:id="rId26"/>
    <p:sldId id="298" r:id="rId27"/>
    <p:sldId id="267" r:id="rId28"/>
    <p:sldId id="293" r:id="rId29"/>
    <p:sldId id="294" r:id="rId30"/>
    <p:sldId id="274" r:id="rId31"/>
    <p:sldId id="273" r:id="rId32"/>
    <p:sldId id="295" r:id="rId33"/>
    <p:sldId id="299" r:id="rId34"/>
    <p:sldId id="270" r:id="rId35"/>
    <p:sldId id="283" r:id="rId36"/>
    <p:sldId id="307" r:id="rId37"/>
    <p:sldId id="303" r:id="rId38"/>
    <p:sldId id="304" r:id="rId39"/>
    <p:sldId id="309" r:id="rId40"/>
    <p:sldId id="305" r:id="rId41"/>
    <p:sldId id="302" r:id="rId42"/>
    <p:sldId id="301" r:id="rId43"/>
    <p:sldId id="271" r:id="rId44"/>
    <p:sldId id="276" r:id="rId45"/>
    <p:sldId id="275" r:id="rId46"/>
  </p:sldIdLst>
  <p:sldSz cx="12192000" cy="6858000"/>
  <p:notesSz cx="6858000" cy="9144000"/>
  <p:embeddedFontLst>
    <p:embeddedFont>
      <p:font typeface="Moderat Medium" panose="020B0604020202020204" charset="0"/>
      <p:regular r:id="rId49"/>
    </p:embeddedFont>
    <p:embeddedFont>
      <p:font typeface="Roboto" panose="02000000000000000000" pitchFamily="2"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39C380-DDC0-41EC-961D-478FE0BE5E79}">
          <p14:sldIdLst>
            <p14:sldId id="256"/>
          </p14:sldIdLst>
        </p14:section>
        <p14:section name="Introduction" id="{F2ACA770-1448-488D-BA3A-A2D38459A534}">
          <p14:sldIdLst>
            <p14:sldId id="260"/>
            <p14:sldId id="269"/>
            <p14:sldId id="262"/>
            <p14:sldId id="261"/>
            <p14:sldId id="263"/>
            <p14:sldId id="287"/>
          </p14:sldIdLst>
        </p14:section>
        <p14:section name="Anomaly Detection" id="{8CE7D061-7A97-434A-8389-43BAA83E86EA}">
          <p14:sldIdLst>
            <p14:sldId id="266"/>
            <p14:sldId id="288"/>
            <p14:sldId id="290"/>
            <p14:sldId id="258"/>
            <p14:sldId id="264"/>
            <p14:sldId id="291"/>
            <p14:sldId id="292"/>
          </p14:sldIdLst>
        </p14:section>
        <p14:section name="Intelligent Control" id="{2E67619A-838D-409E-B957-7D4E93180729}">
          <p14:sldIdLst>
            <p14:sldId id="268"/>
            <p14:sldId id="278"/>
            <p14:sldId id="306"/>
            <p14:sldId id="296"/>
            <p14:sldId id="297"/>
            <p14:sldId id="298"/>
          </p14:sldIdLst>
        </p14:section>
        <p14:section name="Surrogate Modelling" id="{8F635F60-D598-4062-9AFD-43D8FF6A24C4}">
          <p14:sldIdLst>
            <p14:sldId id="267"/>
            <p14:sldId id="293"/>
            <p14:sldId id="294"/>
            <p14:sldId id="274"/>
            <p14:sldId id="273"/>
            <p14:sldId id="295"/>
            <p14:sldId id="299"/>
          </p14:sldIdLst>
        </p14:section>
        <p14:section name="MLOps" id="{D46535A0-A7C2-4C71-B910-1939944470F3}">
          <p14:sldIdLst>
            <p14:sldId id="270"/>
            <p14:sldId id="283"/>
            <p14:sldId id="307"/>
            <p14:sldId id="303"/>
            <p14:sldId id="304"/>
            <p14:sldId id="309"/>
            <p14:sldId id="305"/>
            <p14:sldId id="302"/>
          </p14:sldIdLst>
        </p14:section>
        <p14:section name="End" id="{E51ADE05-3C49-47A1-AEFA-E6BF55BE6057}">
          <p14:sldIdLst>
            <p14:sldId id="301"/>
            <p14:sldId id="271"/>
            <p14:sldId id="276"/>
            <p14:sldId id="2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412C8E-1322-D3E3-E240-84CE328872B9}" name="Baker, KRL, Kathryn (STFC,RAL,ISIS)" initials="KB" userId="S::k.baker@stfc.ac.uk::28d0492f-ae83-4cd0-8245-1622a5ad2f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1B"/>
    <a:srgbClr val="39833B"/>
    <a:srgbClr val="676767"/>
    <a:srgbClr val="003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72E5B-5BC1-4507-8B4B-70AFA2A31D02}" v="483" dt="2025-01-14T17:10:03.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2182" autoAdjust="0"/>
  </p:normalViewPr>
  <p:slideViewPr>
    <p:cSldViewPr snapToGrid="0">
      <p:cViewPr varScale="1">
        <p:scale>
          <a:sx n="80" d="100"/>
          <a:sy n="80" d="100"/>
        </p:scale>
        <p:origin x="1680" y="96"/>
      </p:cViewPr>
      <p:guideLst/>
    </p:cSldViewPr>
  </p:slideViewPr>
  <p:notesTextViewPr>
    <p:cViewPr>
      <p:scale>
        <a:sx n="150" d="100"/>
        <a:sy n="15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5.fntdata"/><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4.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ker, KRL, Kathryn (STFC,RAL,ISIS)" userId="28d0492f-ae83-4cd0-8245-1622a5ad2f87" providerId="ADAL" clId="{6BD72E5B-5BC1-4507-8B4B-70AFA2A31D02}"/>
    <pc:docChg chg="undo custSel addSld delSld modSld sldOrd addSection modSection">
      <pc:chgData name="Baker, KRL, Kathryn (STFC,RAL,ISIS)" userId="28d0492f-ae83-4cd0-8245-1622a5ad2f87" providerId="ADAL" clId="{6BD72E5B-5BC1-4507-8B4B-70AFA2A31D02}" dt="2025-01-14T17:09:06.851" v="31367" actId="2696"/>
      <pc:docMkLst>
        <pc:docMk/>
      </pc:docMkLst>
      <pc:sldChg chg="modSp mod">
        <pc:chgData name="Baker, KRL, Kathryn (STFC,RAL,ISIS)" userId="28d0492f-ae83-4cd0-8245-1622a5ad2f87" providerId="ADAL" clId="{6BD72E5B-5BC1-4507-8B4B-70AFA2A31D02}" dt="2025-01-13T10:25:42.773" v="13505" actId="114"/>
        <pc:sldMkLst>
          <pc:docMk/>
          <pc:sldMk cId="1481826788" sldId="256"/>
        </pc:sldMkLst>
        <pc:spChg chg="mod">
          <ac:chgData name="Baker, KRL, Kathryn (STFC,RAL,ISIS)" userId="28d0492f-ae83-4cd0-8245-1622a5ad2f87" providerId="ADAL" clId="{6BD72E5B-5BC1-4507-8B4B-70AFA2A31D02}" dt="2025-01-03T09:33:40.613" v="52" actId="27636"/>
          <ac:spMkLst>
            <pc:docMk/>
            <pc:sldMk cId="1481826788" sldId="256"/>
            <ac:spMk id="2" creationId="{B39B5CD0-94BB-02A9-D0D6-755513A2911E}"/>
          </ac:spMkLst>
        </pc:spChg>
        <pc:spChg chg="mod">
          <ac:chgData name="Baker, KRL, Kathryn (STFC,RAL,ISIS)" userId="28d0492f-ae83-4cd0-8245-1622a5ad2f87" providerId="ADAL" clId="{6BD72E5B-5BC1-4507-8B4B-70AFA2A31D02}" dt="2025-01-13T10:25:42.773" v="13505" actId="114"/>
          <ac:spMkLst>
            <pc:docMk/>
            <pc:sldMk cId="1481826788" sldId="256"/>
            <ac:spMk id="3" creationId="{15A80B9D-A009-468E-DD38-1C459E82E2B8}"/>
          </ac:spMkLst>
        </pc:spChg>
        <pc:spChg chg="mod">
          <ac:chgData name="Baker, KRL, Kathryn (STFC,RAL,ISIS)" userId="28d0492f-ae83-4cd0-8245-1622a5ad2f87" providerId="ADAL" clId="{6BD72E5B-5BC1-4507-8B4B-70AFA2A31D02}" dt="2025-01-03T09:35:30.070" v="143" actId="20577"/>
          <ac:spMkLst>
            <pc:docMk/>
            <pc:sldMk cId="1481826788" sldId="256"/>
            <ac:spMk id="4" creationId="{F317514D-CA92-5C28-8A6F-C434B7EF14DE}"/>
          </ac:spMkLst>
        </pc:spChg>
        <pc:spChg chg="mod">
          <ac:chgData name="Baker, KRL, Kathryn (STFC,RAL,ISIS)" userId="28d0492f-ae83-4cd0-8245-1622a5ad2f87" providerId="ADAL" clId="{6BD72E5B-5BC1-4507-8B4B-70AFA2A31D02}" dt="2025-01-03T09:33:57.110" v="54" actId="1076"/>
          <ac:spMkLst>
            <pc:docMk/>
            <pc:sldMk cId="1481826788" sldId="256"/>
            <ac:spMk id="5" creationId="{F4CC80D5-0EB8-807C-B0E7-140CDCF28F4C}"/>
          </ac:spMkLst>
        </pc:spChg>
      </pc:sldChg>
      <pc:sldChg chg="delSp modSp mod modNotesTx">
        <pc:chgData name="Baker, KRL, Kathryn (STFC,RAL,ISIS)" userId="28d0492f-ae83-4cd0-8245-1622a5ad2f87" providerId="ADAL" clId="{6BD72E5B-5BC1-4507-8B4B-70AFA2A31D02}" dt="2025-01-13T10:58:53.143" v="14953" actId="313"/>
        <pc:sldMkLst>
          <pc:docMk/>
          <pc:sldMk cId="3699373884" sldId="258"/>
        </pc:sldMkLst>
        <pc:spChg chg="mod">
          <ac:chgData name="Baker, KRL, Kathryn (STFC,RAL,ISIS)" userId="28d0492f-ae83-4cd0-8245-1622a5ad2f87" providerId="ADAL" clId="{6BD72E5B-5BC1-4507-8B4B-70AFA2A31D02}" dt="2025-01-03T11:33:24.471" v="5553" actId="20577"/>
          <ac:spMkLst>
            <pc:docMk/>
            <pc:sldMk cId="3699373884" sldId="258"/>
            <ac:spMk id="2" creationId="{00000000-0000-0000-0000-000000000000}"/>
          </ac:spMkLst>
        </pc:spChg>
        <pc:picChg chg="del">
          <ac:chgData name="Baker, KRL, Kathryn (STFC,RAL,ISIS)" userId="28d0492f-ae83-4cd0-8245-1622a5ad2f87" providerId="ADAL" clId="{6BD72E5B-5BC1-4507-8B4B-70AFA2A31D02}" dt="2025-01-03T15:21:19.645" v="11569" actId="478"/>
          <ac:picMkLst>
            <pc:docMk/>
            <pc:sldMk cId="3699373884" sldId="258"/>
            <ac:picMk id="5" creationId="{00000000-0000-0000-0000-000000000000}"/>
          </ac:picMkLst>
        </pc:picChg>
      </pc:sldChg>
      <pc:sldChg chg="modSp mod">
        <pc:chgData name="Baker, KRL, Kathryn (STFC,RAL,ISIS)" userId="28d0492f-ae83-4cd0-8245-1622a5ad2f87" providerId="ADAL" clId="{6BD72E5B-5BC1-4507-8B4B-70AFA2A31D02}" dt="2025-01-13T10:35:54.966" v="14092" actId="20577"/>
        <pc:sldMkLst>
          <pc:docMk/>
          <pc:sldMk cId="3378946310" sldId="260"/>
        </pc:sldMkLst>
        <pc:spChg chg="mod">
          <ac:chgData name="Baker, KRL, Kathryn (STFC,RAL,ISIS)" userId="28d0492f-ae83-4cd0-8245-1622a5ad2f87" providerId="ADAL" clId="{6BD72E5B-5BC1-4507-8B4B-70AFA2A31D02}" dt="2025-01-13T10:35:54.966" v="14092" actId="20577"/>
          <ac:spMkLst>
            <pc:docMk/>
            <pc:sldMk cId="3378946310" sldId="260"/>
            <ac:spMk id="3" creationId="{00000000-0000-0000-0000-000000000000}"/>
          </ac:spMkLst>
        </pc:spChg>
      </pc:sldChg>
      <pc:sldChg chg="modNotesTx">
        <pc:chgData name="Baker, KRL, Kathryn (STFC,RAL,ISIS)" userId="28d0492f-ae83-4cd0-8245-1622a5ad2f87" providerId="ADAL" clId="{6BD72E5B-5BC1-4507-8B4B-70AFA2A31D02}" dt="2025-01-03T09:36:29.421" v="191" actId="20577"/>
        <pc:sldMkLst>
          <pc:docMk/>
          <pc:sldMk cId="2230560953" sldId="262"/>
        </pc:sldMkLst>
      </pc:sldChg>
      <pc:sldChg chg="modSp mod modNotesTx">
        <pc:chgData name="Baker, KRL, Kathryn (STFC,RAL,ISIS)" userId="28d0492f-ae83-4cd0-8245-1622a5ad2f87" providerId="ADAL" clId="{6BD72E5B-5BC1-4507-8B4B-70AFA2A31D02}" dt="2025-01-03T10:39:32.207" v="903" actId="20577"/>
        <pc:sldMkLst>
          <pc:docMk/>
          <pc:sldMk cId="1394338547" sldId="263"/>
        </pc:sldMkLst>
        <pc:spChg chg="mod">
          <ac:chgData name="Baker, KRL, Kathryn (STFC,RAL,ISIS)" userId="28d0492f-ae83-4cd0-8245-1622a5ad2f87" providerId="ADAL" clId="{6BD72E5B-5BC1-4507-8B4B-70AFA2A31D02}" dt="2025-01-03T10:39:32.207" v="903" actId="20577"/>
          <ac:spMkLst>
            <pc:docMk/>
            <pc:sldMk cId="1394338547" sldId="263"/>
            <ac:spMk id="2" creationId="{00000000-0000-0000-0000-000000000000}"/>
          </ac:spMkLst>
        </pc:spChg>
      </pc:sldChg>
      <pc:sldChg chg="addSp delSp modSp mod modNotesTx">
        <pc:chgData name="Baker, KRL, Kathryn (STFC,RAL,ISIS)" userId="28d0492f-ae83-4cd0-8245-1622a5ad2f87" providerId="ADAL" clId="{6BD72E5B-5BC1-4507-8B4B-70AFA2A31D02}" dt="2025-01-14T09:41:35.425" v="31150" actId="14100"/>
        <pc:sldMkLst>
          <pc:docMk/>
          <pc:sldMk cId="272565248" sldId="264"/>
        </pc:sldMkLst>
        <pc:spChg chg="mod">
          <ac:chgData name="Baker, KRL, Kathryn (STFC,RAL,ISIS)" userId="28d0492f-ae83-4cd0-8245-1622a5ad2f87" providerId="ADAL" clId="{6BD72E5B-5BC1-4507-8B4B-70AFA2A31D02}" dt="2025-01-14T09:41:30.482" v="31148" actId="27636"/>
          <ac:spMkLst>
            <pc:docMk/>
            <pc:sldMk cId="272565248" sldId="264"/>
            <ac:spMk id="3" creationId="{00000000-0000-0000-0000-000000000000}"/>
          </ac:spMkLst>
        </pc:spChg>
        <pc:spChg chg="del">
          <ac:chgData name="Baker, KRL, Kathryn (STFC,RAL,ISIS)" userId="28d0492f-ae83-4cd0-8245-1622a5ad2f87" providerId="ADAL" clId="{6BD72E5B-5BC1-4507-8B4B-70AFA2A31D02}" dt="2025-01-03T11:41:15.865" v="6508" actId="478"/>
          <ac:spMkLst>
            <pc:docMk/>
            <pc:sldMk cId="272565248" sldId="264"/>
            <ac:spMk id="11" creationId="{00000000-0000-0000-0000-000000000000}"/>
          </ac:spMkLst>
        </pc:spChg>
        <pc:spChg chg="del">
          <ac:chgData name="Baker, KRL, Kathryn (STFC,RAL,ISIS)" userId="28d0492f-ae83-4cd0-8245-1622a5ad2f87" providerId="ADAL" clId="{6BD72E5B-5BC1-4507-8B4B-70AFA2A31D02}" dt="2025-01-03T11:41:15.865" v="6508" actId="478"/>
          <ac:spMkLst>
            <pc:docMk/>
            <pc:sldMk cId="272565248" sldId="264"/>
            <ac:spMk id="13" creationId="{00000000-0000-0000-0000-000000000000}"/>
          </ac:spMkLst>
        </pc:spChg>
        <pc:spChg chg="del">
          <ac:chgData name="Baker, KRL, Kathryn (STFC,RAL,ISIS)" userId="28d0492f-ae83-4cd0-8245-1622a5ad2f87" providerId="ADAL" clId="{6BD72E5B-5BC1-4507-8B4B-70AFA2A31D02}" dt="2025-01-03T11:41:15.865" v="6508" actId="478"/>
          <ac:spMkLst>
            <pc:docMk/>
            <pc:sldMk cId="272565248" sldId="264"/>
            <ac:spMk id="14" creationId="{00000000-0000-0000-0000-000000000000}"/>
          </ac:spMkLst>
        </pc:spChg>
        <pc:picChg chg="add mod">
          <ac:chgData name="Baker, KRL, Kathryn (STFC,RAL,ISIS)" userId="28d0492f-ae83-4cd0-8245-1622a5ad2f87" providerId="ADAL" clId="{6BD72E5B-5BC1-4507-8B4B-70AFA2A31D02}" dt="2025-01-14T09:41:22.748" v="31145" actId="1076"/>
          <ac:picMkLst>
            <pc:docMk/>
            <pc:sldMk cId="272565248" sldId="264"/>
            <ac:picMk id="4" creationId="{A0FBBE2E-A4DA-50FC-4373-CDAAE9E16208}"/>
          </ac:picMkLst>
        </pc:picChg>
        <pc:picChg chg="add mod">
          <ac:chgData name="Baker, KRL, Kathryn (STFC,RAL,ISIS)" userId="28d0492f-ae83-4cd0-8245-1622a5ad2f87" providerId="ADAL" clId="{6BD72E5B-5BC1-4507-8B4B-70AFA2A31D02}" dt="2025-01-14T09:41:35.425" v="31150" actId="14100"/>
          <ac:picMkLst>
            <pc:docMk/>
            <pc:sldMk cId="272565248" sldId="264"/>
            <ac:picMk id="5" creationId="{D3959B71-EBF0-A86D-0EA2-99E9B2FC418C}"/>
          </ac:picMkLst>
        </pc:picChg>
        <pc:picChg chg="del">
          <ac:chgData name="Baker, KRL, Kathryn (STFC,RAL,ISIS)" userId="28d0492f-ae83-4cd0-8245-1622a5ad2f87" providerId="ADAL" clId="{6BD72E5B-5BC1-4507-8B4B-70AFA2A31D02}" dt="2025-01-03T11:41:15.865" v="6508" actId="478"/>
          <ac:picMkLst>
            <pc:docMk/>
            <pc:sldMk cId="272565248" sldId="264"/>
            <ac:picMk id="9" creationId="{00000000-0000-0000-0000-000000000000}"/>
          </ac:picMkLst>
        </pc:picChg>
        <pc:picChg chg="del">
          <ac:chgData name="Baker, KRL, Kathryn (STFC,RAL,ISIS)" userId="28d0492f-ae83-4cd0-8245-1622a5ad2f87" providerId="ADAL" clId="{6BD72E5B-5BC1-4507-8B4B-70AFA2A31D02}" dt="2025-01-03T11:41:15.865" v="6508" actId="478"/>
          <ac:picMkLst>
            <pc:docMk/>
            <pc:sldMk cId="272565248" sldId="264"/>
            <ac:picMk id="10" creationId="{00000000-0000-0000-0000-000000000000}"/>
          </ac:picMkLst>
        </pc:picChg>
        <pc:picChg chg="del">
          <ac:chgData name="Baker, KRL, Kathryn (STFC,RAL,ISIS)" userId="28d0492f-ae83-4cd0-8245-1622a5ad2f87" providerId="ADAL" clId="{6BD72E5B-5BC1-4507-8B4B-70AFA2A31D02}" dt="2025-01-03T11:41:15.865" v="6508" actId="478"/>
          <ac:picMkLst>
            <pc:docMk/>
            <pc:sldMk cId="272565248" sldId="264"/>
            <ac:picMk id="1026" creationId="{00000000-0000-0000-0000-000000000000}"/>
          </ac:picMkLst>
        </pc:picChg>
      </pc:sldChg>
      <pc:sldChg chg="del">
        <pc:chgData name="Baker, KRL, Kathryn (STFC,RAL,ISIS)" userId="28d0492f-ae83-4cd0-8245-1622a5ad2f87" providerId="ADAL" clId="{6BD72E5B-5BC1-4507-8B4B-70AFA2A31D02}" dt="2025-01-03T11:38:17.728" v="6003" actId="2696"/>
        <pc:sldMkLst>
          <pc:docMk/>
          <pc:sldMk cId="3731323931" sldId="265"/>
        </pc:sldMkLst>
      </pc:sldChg>
      <pc:sldChg chg="modNotesTx">
        <pc:chgData name="Baker, KRL, Kathryn (STFC,RAL,ISIS)" userId="28d0492f-ae83-4cd0-8245-1622a5ad2f87" providerId="ADAL" clId="{6BD72E5B-5BC1-4507-8B4B-70AFA2A31D02}" dt="2025-01-03T10:59:46.748" v="3352" actId="20577"/>
        <pc:sldMkLst>
          <pc:docMk/>
          <pc:sldMk cId="1021112999" sldId="266"/>
        </pc:sldMkLst>
      </pc:sldChg>
      <pc:sldChg chg="ord modNotesTx">
        <pc:chgData name="Baker, KRL, Kathryn (STFC,RAL,ISIS)" userId="28d0492f-ae83-4cd0-8245-1622a5ad2f87" providerId="ADAL" clId="{6BD72E5B-5BC1-4507-8B4B-70AFA2A31D02}" dt="2025-01-13T11:40:56.963" v="19035" actId="20577"/>
        <pc:sldMkLst>
          <pc:docMk/>
          <pc:sldMk cId="1350731109" sldId="267"/>
        </pc:sldMkLst>
      </pc:sldChg>
      <pc:sldChg chg="modSp mod modNotesTx">
        <pc:chgData name="Baker, KRL, Kathryn (STFC,RAL,ISIS)" userId="28d0492f-ae83-4cd0-8245-1622a5ad2f87" providerId="ADAL" clId="{6BD72E5B-5BC1-4507-8B4B-70AFA2A31D02}" dt="2025-01-13T11:12:46.957" v="15787" actId="20577"/>
        <pc:sldMkLst>
          <pc:docMk/>
          <pc:sldMk cId="3432870021" sldId="268"/>
        </pc:sldMkLst>
        <pc:spChg chg="mod">
          <ac:chgData name="Baker, KRL, Kathryn (STFC,RAL,ISIS)" userId="28d0492f-ae83-4cd0-8245-1622a5ad2f87" providerId="ADAL" clId="{6BD72E5B-5BC1-4507-8B4B-70AFA2A31D02}" dt="2025-01-03T15:14:00.115" v="11475" actId="20577"/>
          <ac:spMkLst>
            <pc:docMk/>
            <pc:sldMk cId="3432870021" sldId="268"/>
            <ac:spMk id="3" creationId="{00000000-0000-0000-0000-000000000000}"/>
          </ac:spMkLst>
        </pc:spChg>
      </pc:sldChg>
      <pc:sldChg chg="modSp mod ord">
        <pc:chgData name="Baker, KRL, Kathryn (STFC,RAL,ISIS)" userId="28d0492f-ae83-4cd0-8245-1622a5ad2f87" providerId="ADAL" clId="{6BD72E5B-5BC1-4507-8B4B-70AFA2A31D02}" dt="2025-01-03T11:44:25.893" v="6655" actId="20577"/>
        <pc:sldMkLst>
          <pc:docMk/>
          <pc:sldMk cId="200632968" sldId="270"/>
        </pc:sldMkLst>
        <pc:spChg chg="mod">
          <ac:chgData name="Baker, KRL, Kathryn (STFC,RAL,ISIS)" userId="28d0492f-ae83-4cd0-8245-1622a5ad2f87" providerId="ADAL" clId="{6BD72E5B-5BC1-4507-8B4B-70AFA2A31D02}" dt="2025-01-03T11:44:08.758" v="6575" actId="20577"/>
          <ac:spMkLst>
            <pc:docMk/>
            <pc:sldMk cId="200632968" sldId="270"/>
            <ac:spMk id="2" creationId="{00000000-0000-0000-0000-000000000000}"/>
          </ac:spMkLst>
        </pc:spChg>
        <pc:spChg chg="mod">
          <ac:chgData name="Baker, KRL, Kathryn (STFC,RAL,ISIS)" userId="28d0492f-ae83-4cd0-8245-1622a5ad2f87" providerId="ADAL" clId="{6BD72E5B-5BC1-4507-8B4B-70AFA2A31D02}" dt="2025-01-03T11:44:25.893" v="6655" actId="20577"/>
          <ac:spMkLst>
            <pc:docMk/>
            <pc:sldMk cId="200632968" sldId="270"/>
            <ac:spMk id="3" creationId="{00000000-0000-0000-0000-000000000000}"/>
          </ac:spMkLst>
        </pc:spChg>
      </pc:sldChg>
      <pc:sldChg chg="addSp delSp modSp mod">
        <pc:chgData name="Baker, KRL, Kathryn (STFC,RAL,ISIS)" userId="28d0492f-ae83-4cd0-8245-1622a5ad2f87" providerId="ADAL" clId="{6BD72E5B-5BC1-4507-8B4B-70AFA2A31D02}" dt="2025-01-14T16:37:57.136" v="31307" actId="404"/>
        <pc:sldMkLst>
          <pc:docMk/>
          <pc:sldMk cId="2638153796" sldId="271"/>
        </pc:sldMkLst>
        <pc:spChg chg="mod">
          <ac:chgData name="Baker, KRL, Kathryn (STFC,RAL,ISIS)" userId="28d0492f-ae83-4cd0-8245-1622a5ad2f87" providerId="ADAL" clId="{6BD72E5B-5BC1-4507-8B4B-70AFA2A31D02}" dt="2025-01-14T16:17:53.929" v="31302" actId="20577"/>
          <ac:spMkLst>
            <pc:docMk/>
            <pc:sldMk cId="2638153796" sldId="271"/>
            <ac:spMk id="2" creationId="{00000000-0000-0000-0000-000000000000}"/>
          </ac:spMkLst>
        </pc:spChg>
        <pc:spChg chg="mod">
          <ac:chgData name="Baker, KRL, Kathryn (STFC,RAL,ISIS)" userId="28d0492f-ae83-4cd0-8245-1622a5ad2f87" providerId="ADAL" clId="{6BD72E5B-5BC1-4507-8B4B-70AFA2A31D02}" dt="2025-01-14T16:37:57.136" v="31307" actId="404"/>
          <ac:spMkLst>
            <pc:docMk/>
            <pc:sldMk cId="2638153796" sldId="271"/>
            <ac:spMk id="3" creationId="{00000000-0000-0000-0000-000000000000}"/>
          </ac:spMkLst>
        </pc:spChg>
        <pc:spChg chg="add del mod">
          <ac:chgData name="Baker, KRL, Kathryn (STFC,RAL,ISIS)" userId="28d0492f-ae83-4cd0-8245-1622a5ad2f87" providerId="ADAL" clId="{6BD72E5B-5BC1-4507-8B4B-70AFA2A31D02}" dt="2025-01-14T16:17:48.682" v="31291" actId="478"/>
          <ac:spMkLst>
            <pc:docMk/>
            <pc:sldMk cId="2638153796" sldId="271"/>
            <ac:spMk id="5" creationId="{C12B571A-DD87-206C-CA74-B8DAEC5747F1}"/>
          </ac:spMkLst>
        </pc:spChg>
      </pc:sldChg>
      <pc:sldChg chg="del">
        <pc:chgData name="Baker, KRL, Kathryn (STFC,RAL,ISIS)" userId="28d0492f-ae83-4cd0-8245-1622a5ad2f87" providerId="ADAL" clId="{6BD72E5B-5BC1-4507-8B4B-70AFA2A31D02}" dt="2025-01-03T11:55:44.419" v="7545" actId="2696"/>
        <pc:sldMkLst>
          <pc:docMk/>
          <pc:sldMk cId="2124822423" sldId="272"/>
        </pc:sldMkLst>
      </pc:sldChg>
      <pc:sldChg chg="addSp modSp mod ord modNotesTx">
        <pc:chgData name="Baker, KRL, Kathryn (STFC,RAL,ISIS)" userId="28d0492f-ae83-4cd0-8245-1622a5ad2f87" providerId="ADAL" clId="{6BD72E5B-5BC1-4507-8B4B-70AFA2A31D02}" dt="2025-01-14T16:53:57.019" v="31366" actId="14100"/>
        <pc:sldMkLst>
          <pc:docMk/>
          <pc:sldMk cId="1649703857" sldId="273"/>
        </pc:sldMkLst>
        <pc:spChg chg="mod">
          <ac:chgData name="Baker, KRL, Kathryn (STFC,RAL,ISIS)" userId="28d0492f-ae83-4cd0-8245-1622a5ad2f87" providerId="ADAL" clId="{6BD72E5B-5BC1-4507-8B4B-70AFA2A31D02}" dt="2025-01-14T16:53:13.173" v="31349" actId="14100"/>
          <ac:spMkLst>
            <pc:docMk/>
            <pc:sldMk cId="1649703857" sldId="273"/>
            <ac:spMk id="3" creationId="{00000000-0000-0000-0000-000000000000}"/>
          </ac:spMkLst>
        </pc:spChg>
        <pc:spChg chg="add mod">
          <ac:chgData name="Baker, KRL, Kathryn (STFC,RAL,ISIS)" userId="28d0492f-ae83-4cd0-8245-1622a5ad2f87" providerId="ADAL" clId="{6BD72E5B-5BC1-4507-8B4B-70AFA2A31D02}" dt="2025-01-14T16:53:39.158" v="31364" actId="113"/>
          <ac:spMkLst>
            <pc:docMk/>
            <pc:sldMk cId="1649703857" sldId="273"/>
            <ac:spMk id="9" creationId="{49888792-3FE6-8B4B-F035-B2899314981B}"/>
          </ac:spMkLst>
        </pc:spChg>
        <pc:spChg chg="add mod">
          <ac:chgData name="Baker, KRL, Kathryn (STFC,RAL,ISIS)" userId="28d0492f-ae83-4cd0-8245-1622a5ad2f87" providerId="ADAL" clId="{6BD72E5B-5BC1-4507-8B4B-70AFA2A31D02}" dt="2025-01-14T16:53:39.158" v="31364" actId="113"/>
          <ac:spMkLst>
            <pc:docMk/>
            <pc:sldMk cId="1649703857" sldId="273"/>
            <ac:spMk id="14" creationId="{9EF1985B-6F4B-350E-0309-ABD6C46DF44E}"/>
          </ac:spMkLst>
        </pc:spChg>
        <pc:picChg chg="mod">
          <ac:chgData name="Baker, KRL, Kathryn (STFC,RAL,ISIS)" userId="28d0492f-ae83-4cd0-8245-1622a5ad2f87" providerId="ADAL" clId="{6BD72E5B-5BC1-4507-8B4B-70AFA2A31D02}" dt="2025-01-14T16:53:48.540" v="31365" actId="1076"/>
          <ac:picMkLst>
            <pc:docMk/>
            <pc:sldMk cId="1649703857" sldId="273"/>
            <ac:picMk id="5" creationId="{00000000-0000-0000-0000-000000000000}"/>
          </ac:picMkLst>
        </pc:picChg>
        <pc:cxnChg chg="add mod">
          <ac:chgData name="Baker, KRL, Kathryn (STFC,RAL,ISIS)" userId="28d0492f-ae83-4cd0-8245-1622a5ad2f87" providerId="ADAL" clId="{6BD72E5B-5BC1-4507-8B4B-70AFA2A31D02}" dt="2025-01-14T16:53:57.019" v="31366" actId="14100"/>
          <ac:cxnSpMkLst>
            <pc:docMk/>
            <pc:sldMk cId="1649703857" sldId="273"/>
            <ac:cxnSpMk id="8" creationId="{79AA0A84-DAAC-5AC3-912A-63BAD54C6678}"/>
          </ac:cxnSpMkLst>
        </pc:cxnChg>
        <pc:cxnChg chg="add mod">
          <ac:chgData name="Baker, KRL, Kathryn (STFC,RAL,ISIS)" userId="28d0492f-ae83-4cd0-8245-1622a5ad2f87" providerId="ADAL" clId="{6BD72E5B-5BC1-4507-8B4B-70AFA2A31D02}" dt="2025-01-14T16:53:25.955" v="31354" actId="14100"/>
          <ac:cxnSpMkLst>
            <pc:docMk/>
            <pc:sldMk cId="1649703857" sldId="273"/>
            <ac:cxnSpMk id="10" creationId="{576FE6A0-B5CA-441F-5E92-C953369F28BB}"/>
          </ac:cxnSpMkLst>
        </pc:cxnChg>
      </pc:sldChg>
      <pc:sldChg chg="addSp modSp mod ord modNotesTx">
        <pc:chgData name="Baker, KRL, Kathryn (STFC,RAL,ISIS)" userId="28d0492f-ae83-4cd0-8245-1622a5ad2f87" providerId="ADAL" clId="{6BD72E5B-5BC1-4507-8B4B-70AFA2A31D02}" dt="2025-01-13T11:51:28.062" v="21294" actId="20577"/>
        <pc:sldMkLst>
          <pc:docMk/>
          <pc:sldMk cId="1732250581" sldId="274"/>
        </pc:sldMkLst>
        <pc:spChg chg="mod">
          <ac:chgData name="Baker, KRL, Kathryn (STFC,RAL,ISIS)" userId="28d0492f-ae83-4cd0-8245-1622a5ad2f87" providerId="ADAL" clId="{6BD72E5B-5BC1-4507-8B4B-70AFA2A31D02}" dt="2025-01-13T11:50:32.088" v="21124" actId="20577"/>
          <ac:spMkLst>
            <pc:docMk/>
            <pc:sldMk cId="1732250581" sldId="274"/>
            <ac:spMk id="3" creationId="{00000000-0000-0000-0000-000000000000}"/>
          </ac:spMkLst>
        </pc:spChg>
        <pc:spChg chg="mod">
          <ac:chgData name="Baker, KRL, Kathryn (STFC,RAL,ISIS)" userId="28d0492f-ae83-4cd0-8245-1622a5ad2f87" providerId="ADAL" clId="{6BD72E5B-5BC1-4507-8B4B-70AFA2A31D02}" dt="2025-01-13T11:47:52.813" v="20973"/>
          <ac:spMkLst>
            <pc:docMk/>
            <pc:sldMk cId="1732250581" sldId="274"/>
            <ac:spMk id="6" creationId="{3FEF3C85-4BBE-D7F6-CFF0-75C7A6712758}"/>
          </ac:spMkLst>
        </pc:spChg>
        <pc:spChg chg="add mod">
          <ac:chgData name="Baker, KRL, Kathryn (STFC,RAL,ISIS)" userId="28d0492f-ae83-4cd0-8245-1622a5ad2f87" providerId="ADAL" clId="{6BD72E5B-5BC1-4507-8B4B-70AFA2A31D02}" dt="2025-01-13T11:48:50.563" v="21003" actId="14100"/>
          <ac:spMkLst>
            <pc:docMk/>
            <pc:sldMk cId="1732250581" sldId="274"/>
            <ac:spMk id="8" creationId="{32AB3E3A-E72F-B809-0541-BC4E9E945019}"/>
          </ac:spMkLst>
        </pc:spChg>
        <pc:spChg chg="mod">
          <ac:chgData name="Baker, KRL, Kathryn (STFC,RAL,ISIS)" userId="28d0492f-ae83-4cd0-8245-1622a5ad2f87" providerId="ADAL" clId="{6BD72E5B-5BC1-4507-8B4B-70AFA2A31D02}" dt="2025-01-13T11:48:01.330" v="20976" actId="1076"/>
          <ac:spMkLst>
            <pc:docMk/>
            <pc:sldMk cId="1732250581" sldId="274"/>
            <ac:spMk id="9" creationId="{00000000-0000-0000-0000-000000000000}"/>
          </ac:spMkLst>
        </pc:spChg>
        <pc:spChg chg="mod">
          <ac:chgData name="Baker, KRL, Kathryn (STFC,RAL,ISIS)" userId="28d0492f-ae83-4cd0-8245-1622a5ad2f87" providerId="ADAL" clId="{6BD72E5B-5BC1-4507-8B4B-70AFA2A31D02}" dt="2025-01-13T11:48:01.330" v="20976" actId="1076"/>
          <ac:spMkLst>
            <pc:docMk/>
            <pc:sldMk cId="1732250581" sldId="274"/>
            <ac:spMk id="10" creationId="{00000000-0000-0000-0000-000000000000}"/>
          </ac:spMkLst>
        </pc:spChg>
        <pc:grpChg chg="add mod">
          <ac:chgData name="Baker, KRL, Kathryn (STFC,RAL,ISIS)" userId="28d0492f-ae83-4cd0-8245-1622a5ad2f87" providerId="ADAL" clId="{6BD72E5B-5BC1-4507-8B4B-70AFA2A31D02}" dt="2025-01-13T11:48:07.074" v="20978" actId="1076"/>
          <ac:grpSpMkLst>
            <pc:docMk/>
            <pc:sldMk cId="1732250581" sldId="274"/>
            <ac:grpSpMk id="4" creationId="{5DC52C32-FBA4-333B-7BC8-818DC3A3A343}"/>
          </ac:grpSpMkLst>
        </pc:grpChg>
        <pc:picChg chg="mod">
          <ac:chgData name="Baker, KRL, Kathryn (STFC,RAL,ISIS)" userId="28d0492f-ae83-4cd0-8245-1622a5ad2f87" providerId="ADAL" clId="{6BD72E5B-5BC1-4507-8B4B-70AFA2A31D02}" dt="2025-01-13T11:47:52.813" v="20973"/>
          <ac:picMkLst>
            <pc:docMk/>
            <pc:sldMk cId="1732250581" sldId="274"/>
            <ac:picMk id="5" creationId="{F00C0BFA-C6A8-0F50-FE57-F1A16ED03402}"/>
          </ac:picMkLst>
        </pc:picChg>
        <pc:picChg chg="mod">
          <ac:chgData name="Baker, KRL, Kathryn (STFC,RAL,ISIS)" userId="28d0492f-ae83-4cd0-8245-1622a5ad2f87" providerId="ADAL" clId="{6BD72E5B-5BC1-4507-8B4B-70AFA2A31D02}" dt="2025-01-13T11:48:03.506" v="20977" actId="1076"/>
          <ac:picMkLst>
            <pc:docMk/>
            <pc:sldMk cId="1732250581" sldId="274"/>
            <ac:picMk id="7" creationId="{00000000-0000-0000-0000-000000000000}"/>
          </ac:picMkLst>
        </pc:picChg>
        <pc:cxnChg chg="add mod">
          <ac:chgData name="Baker, KRL, Kathryn (STFC,RAL,ISIS)" userId="28d0492f-ae83-4cd0-8245-1622a5ad2f87" providerId="ADAL" clId="{6BD72E5B-5BC1-4507-8B4B-70AFA2A31D02}" dt="2025-01-13T11:48:50.563" v="21003" actId="14100"/>
          <ac:cxnSpMkLst>
            <pc:docMk/>
            <pc:sldMk cId="1732250581" sldId="274"/>
            <ac:cxnSpMk id="11" creationId="{AB22D44B-5B16-8A82-119A-4AFB081386F2}"/>
          </ac:cxnSpMkLst>
        </pc:cxnChg>
      </pc:sldChg>
      <pc:sldChg chg="del">
        <pc:chgData name="Baker, KRL, Kathryn (STFC,RAL,ISIS)" userId="28d0492f-ae83-4cd0-8245-1622a5ad2f87" providerId="ADAL" clId="{6BD72E5B-5BC1-4507-8B4B-70AFA2A31D02}" dt="2025-01-14T17:09:06.851" v="31367" actId="2696"/>
        <pc:sldMkLst>
          <pc:docMk/>
          <pc:sldMk cId="3180785529" sldId="277"/>
        </pc:sldMkLst>
      </pc:sldChg>
      <pc:sldChg chg="addSp delSp modSp mod modNotesTx">
        <pc:chgData name="Baker, KRL, Kathryn (STFC,RAL,ISIS)" userId="28d0492f-ae83-4cd0-8245-1622a5ad2f87" providerId="ADAL" clId="{6BD72E5B-5BC1-4507-8B4B-70AFA2A31D02}" dt="2025-01-13T11:24:27.067" v="16139" actId="20577"/>
        <pc:sldMkLst>
          <pc:docMk/>
          <pc:sldMk cId="3693342620" sldId="278"/>
        </pc:sldMkLst>
        <pc:spChg chg="mod">
          <ac:chgData name="Baker, KRL, Kathryn (STFC,RAL,ISIS)" userId="28d0492f-ae83-4cd0-8245-1622a5ad2f87" providerId="ADAL" clId="{6BD72E5B-5BC1-4507-8B4B-70AFA2A31D02}" dt="2025-01-13T11:17:52.130" v="15809" actId="20577"/>
          <ac:spMkLst>
            <pc:docMk/>
            <pc:sldMk cId="3693342620" sldId="278"/>
            <ac:spMk id="2" creationId="{00000000-0000-0000-0000-000000000000}"/>
          </ac:spMkLst>
        </pc:spChg>
        <pc:spChg chg="del mod">
          <ac:chgData name="Baker, KRL, Kathryn (STFC,RAL,ISIS)" userId="28d0492f-ae83-4cd0-8245-1622a5ad2f87" providerId="ADAL" clId="{6BD72E5B-5BC1-4507-8B4B-70AFA2A31D02}" dt="2025-01-13T11:17:31.258" v="15789" actId="478"/>
          <ac:spMkLst>
            <pc:docMk/>
            <pc:sldMk cId="3693342620" sldId="278"/>
            <ac:spMk id="3" creationId="{00000000-0000-0000-0000-000000000000}"/>
          </ac:spMkLst>
        </pc:spChg>
        <pc:spChg chg="del mod">
          <ac:chgData name="Baker, KRL, Kathryn (STFC,RAL,ISIS)" userId="28d0492f-ae83-4cd0-8245-1622a5ad2f87" providerId="ADAL" clId="{6BD72E5B-5BC1-4507-8B4B-70AFA2A31D02}" dt="2025-01-13T11:17:39.138" v="15792" actId="478"/>
          <ac:spMkLst>
            <pc:docMk/>
            <pc:sldMk cId="3693342620" sldId="278"/>
            <ac:spMk id="5" creationId="{00000000-0000-0000-0000-000000000000}"/>
          </ac:spMkLst>
        </pc:spChg>
        <pc:spChg chg="add del mod">
          <ac:chgData name="Baker, KRL, Kathryn (STFC,RAL,ISIS)" userId="28d0492f-ae83-4cd0-8245-1622a5ad2f87" providerId="ADAL" clId="{6BD72E5B-5BC1-4507-8B4B-70AFA2A31D02}" dt="2025-01-13T11:17:33.508" v="15790" actId="22"/>
          <ac:spMkLst>
            <pc:docMk/>
            <pc:sldMk cId="3693342620" sldId="278"/>
            <ac:spMk id="8" creationId="{790F91AE-8DD2-7277-755B-5814EDD11567}"/>
          </ac:spMkLst>
        </pc:spChg>
        <pc:spChg chg="add mod">
          <ac:chgData name="Baker, KRL, Kathryn (STFC,RAL,ISIS)" userId="28d0492f-ae83-4cd0-8245-1622a5ad2f87" providerId="ADAL" clId="{6BD72E5B-5BC1-4507-8B4B-70AFA2A31D02}" dt="2025-01-13T11:22:56.625" v="15943" actId="208"/>
          <ac:spMkLst>
            <pc:docMk/>
            <pc:sldMk cId="3693342620" sldId="278"/>
            <ac:spMk id="12" creationId="{1D920B3B-831A-AA2B-752F-0D993859EF0A}"/>
          </ac:spMkLst>
        </pc:spChg>
        <pc:picChg chg="del mod">
          <ac:chgData name="Baker, KRL, Kathryn (STFC,RAL,ISIS)" userId="28d0492f-ae83-4cd0-8245-1622a5ad2f87" providerId="ADAL" clId="{6BD72E5B-5BC1-4507-8B4B-70AFA2A31D02}" dt="2025-01-13T11:17:31.258" v="15789" actId="478"/>
          <ac:picMkLst>
            <pc:docMk/>
            <pc:sldMk cId="3693342620" sldId="278"/>
            <ac:picMk id="4" creationId="{00000000-0000-0000-0000-000000000000}"/>
          </ac:picMkLst>
        </pc:picChg>
        <pc:picChg chg="add del mod">
          <ac:chgData name="Baker, KRL, Kathryn (STFC,RAL,ISIS)" userId="28d0492f-ae83-4cd0-8245-1622a5ad2f87" providerId="ADAL" clId="{6BD72E5B-5BC1-4507-8B4B-70AFA2A31D02}" dt="2025-01-13T11:17:31.258" v="15789" actId="478"/>
          <ac:picMkLst>
            <pc:docMk/>
            <pc:sldMk cId="3693342620" sldId="278"/>
            <ac:picMk id="7" creationId="{27CF9BEF-B4E5-89D0-ACC1-7DE9162E8FC4}"/>
          </ac:picMkLst>
        </pc:picChg>
        <pc:picChg chg="add mod ord">
          <ac:chgData name="Baker, KRL, Kathryn (STFC,RAL,ISIS)" userId="28d0492f-ae83-4cd0-8245-1622a5ad2f87" providerId="ADAL" clId="{6BD72E5B-5BC1-4507-8B4B-70AFA2A31D02}" dt="2025-01-13T11:20:21.886" v="15920" actId="14100"/>
          <ac:picMkLst>
            <pc:docMk/>
            <pc:sldMk cId="3693342620" sldId="278"/>
            <ac:picMk id="10" creationId="{5543BE47-D225-D4BB-2DE8-4CCB9D3A869F}"/>
          </ac:picMkLst>
        </pc:picChg>
        <pc:picChg chg="add mod">
          <ac:chgData name="Baker, KRL, Kathryn (STFC,RAL,ISIS)" userId="28d0492f-ae83-4cd0-8245-1622a5ad2f87" providerId="ADAL" clId="{6BD72E5B-5BC1-4507-8B4B-70AFA2A31D02}" dt="2025-01-13T11:22:25.270" v="15936" actId="14100"/>
          <ac:picMkLst>
            <pc:docMk/>
            <pc:sldMk cId="3693342620" sldId="278"/>
            <ac:picMk id="11" creationId="{03516001-E805-A064-26E3-8B0FDA7C376F}"/>
          </ac:picMkLst>
        </pc:picChg>
        <pc:picChg chg="add del mod">
          <ac:chgData name="Baker, KRL, Kathryn (STFC,RAL,ISIS)" userId="28d0492f-ae83-4cd0-8245-1622a5ad2f87" providerId="ADAL" clId="{6BD72E5B-5BC1-4507-8B4B-70AFA2A31D02}" dt="2025-01-13T11:20:43.061" v="15923" actId="478"/>
          <ac:picMkLst>
            <pc:docMk/>
            <pc:sldMk cId="3693342620" sldId="278"/>
            <ac:picMk id="1026" creationId="{84304E6A-E486-4A59-E14B-309351330F98}"/>
          </ac:picMkLst>
        </pc:picChg>
        <pc:picChg chg="add mod">
          <ac:chgData name="Baker, KRL, Kathryn (STFC,RAL,ISIS)" userId="28d0492f-ae83-4cd0-8245-1622a5ad2f87" providerId="ADAL" clId="{6BD72E5B-5BC1-4507-8B4B-70AFA2A31D02}" dt="2025-01-13T11:23:23.844" v="15948" actId="1582"/>
          <ac:picMkLst>
            <pc:docMk/>
            <pc:sldMk cId="3693342620" sldId="278"/>
            <ac:picMk id="1028" creationId="{BB960DDB-EF90-9DFE-791B-E7816F15A8F3}"/>
          </ac:picMkLst>
        </pc:picChg>
        <pc:cxnChg chg="add mod">
          <ac:chgData name="Baker, KRL, Kathryn (STFC,RAL,ISIS)" userId="28d0492f-ae83-4cd0-8245-1622a5ad2f87" providerId="ADAL" clId="{6BD72E5B-5BC1-4507-8B4B-70AFA2A31D02}" dt="2025-01-13T11:23:29.173" v="15950" actId="1076"/>
          <ac:cxnSpMkLst>
            <pc:docMk/>
            <pc:sldMk cId="3693342620" sldId="278"/>
            <ac:cxnSpMk id="14" creationId="{C3E50F4F-D977-A0D1-FD50-FF092054F23A}"/>
          </ac:cxnSpMkLst>
        </pc:cxnChg>
        <pc:cxnChg chg="add mod">
          <ac:chgData name="Baker, KRL, Kathryn (STFC,RAL,ISIS)" userId="28d0492f-ae83-4cd0-8245-1622a5ad2f87" providerId="ADAL" clId="{6BD72E5B-5BC1-4507-8B4B-70AFA2A31D02}" dt="2025-01-13T11:23:38.288" v="15953" actId="14100"/>
          <ac:cxnSpMkLst>
            <pc:docMk/>
            <pc:sldMk cId="3693342620" sldId="278"/>
            <ac:cxnSpMk id="15" creationId="{C11A9A66-69E8-0355-03F5-E64BBEF031CB}"/>
          </ac:cxnSpMkLst>
        </pc:cxnChg>
      </pc:sldChg>
      <pc:sldChg chg="del ord">
        <pc:chgData name="Baker, KRL, Kathryn (STFC,RAL,ISIS)" userId="28d0492f-ae83-4cd0-8245-1622a5ad2f87" providerId="ADAL" clId="{6BD72E5B-5BC1-4507-8B4B-70AFA2A31D02}" dt="2025-01-03T15:09:27.960" v="11428" actId="2696"/>
        <pc:sldMkLst>
          <pc:docMk/>
          <pc:sldMk cId="340495026" sldId="279"/>
        </pc:sldMkLst>
      </pc:sldChg>
      <pc:sldChg chg="del">
        <pc:chgData name="Baker, KRL, Kathryn (STFC,RAL,ISIS)" userId="28d0492f-ae83-4cd0-8245-1622a5ad2f87" providerId="ADAL" clId="{6BD72E5B-5BC1-4507-8B4B-70AFA2A31D02}" dt="2025-01-03T11:44:38.161" v="6658" actId="2696"/>
        <pc:sldMkLst>
          <pc:docMk/>
          <pc:sldMk cId="253672112" sldId="280"/>
        </pc:sldMkLst>
      </pc:sldChg>
      <pc:sldChg chg="addSp delSp modSp mod ord modAnim modNotesTx">
        <pc:chgData name="Baker, KRL, Kathryn (STFC,RAL,ISIS)" userId="28d0492f-ae83-4cd0-8245-1622a5ad2f87" providerId="ADAL" clId="{6BD72E5B-5BC1-4507-8B4B-70AFA2A31D02}" dt="2025-01-13T13:53:02.166" v="25125" actId="20577"/>
        <pc:sldMkLst>
          <pc:docMk/>
          <pc:sldMk cId="4085393799" sldId="283"/>
        </pc:sldMkLst>
        <pc:spChg chg="mod">
          <ac:chgData name="Baker, KRL, Kathryn (STFC,RAL,ISIS)" userId="28d0492f-ae83-4cd0-8245-1622a5ad2f87" providerId="ADAL" clId="{6BD72E5B-5BC1-4507-8B4B-70AFA2A31D02}" dt="2025-01-13T13:46:42.473" v="24189" actId="20577"/>
          <ac:spMkLst>
            <pc:docMk/>
            <pc:sldMk cId="4085393799" sldId="283"/>
            <ac:spMk id="2" creationId="{00000000-0000-0000-0000-000000000000}"/>
          </ac:spMkLst>
        </pc:spChg>
        <pc:spChg chg="add del mod">
          <ac:chgData name="Baker, KRL, Kathryn (STFC,RAL,ISIS)" userId="28d0492f-ae83-4cd0-8245-1622a5ad2f87" providerId="ADAL" clId="{6BD72E5B-5BC1-4507-8B4B-70AFA2A31D02}" dt="2025-01-13T13:43:27.485" v="24163" actId="478"/>
          <ac:spMkLst>
            <pc:docMk/>
            <pc:sldMk cId="4085393799" sldId="283"/>
            <ac:spMk id="4" creationId="{1133FA89-E8CF-CC8A-1469-D429B1C3D4B3}"/>
          </ac:spMkLst>
        </pc:spChg>
        <pc:spChg chg="del">
          <ac:chgData name="Baker, KRL, Kathryn (STFC,RAL,ISIS)" userId="28d0492f-ae83-4cd0-8245-1622a5ad2f87" providerId="ADAL" clId="{6BD72E5B-5BC1-4507-8B4B-70AFA2A31D02}" dt="2025-01-03T15:42:09.981" v="12993" actId="478"/>
          <ac:spMkLst>
            <pc:docMk/>
            <pc:sldMk cId="4085393799" sldId="283"/>
            <ac:spMk id="5" creationId="{00000000-0000-0000-0000-000000000000}"/>
          </ac:spMkLst>
        </pc:spChg>
        <pc:spChg chg="add del">
          <ac:chgData name="Baker, KRL, Kathryn (STFC,RAL,ISIS)" userId="28d0492f-ae83-4cd0-8245-1622a5ad2f87" providerId="ADAL" clId="{6BD72E5B-5BC1-4507-8B4B-70AFA2A31D02}" dt="2025-01-13T13:43:32.323" v="24165" actId="478"/>
          <ac:spMkLst>
            <pc:docMk/>
            <pc:sldMk cId="4085393799" sldId="283"/>
            <ac:spMk id="5" creationId="{D9484FC7-F040-7447-BB48-40A08FB6C8D2}"/>
          </ac:spMkLst>
        </pc:spChg>
        <pc:spChg chg="add del mod">
          <ac:chgData name="Baker, KRL, Kathryn (STFC,RAL,ISIS)" userId="28d0492f-ae83-4cd0-8245-1622a5ad2f87" providerId="ADAL" clId="{6BD72E5B-5BC1-4507-8B4B-70AFA2A31D02}" dt="2025-01-13T13:43:22.127" v="24152" actId="478"/>
          <ac:spMkLst>
            <pc:docMk/>
            <pc:sldMk cId="4085393799" sldId="283"/>
            <ac:spMk id="7" creationId="{5C992A3D-3E09-3954-F859-FCED0E84EDE4}"/>
          </ac:spMkLst>
        </pc:spChg>
        <pc:spChg chg="del">
          <ac:chgData name="Baker, KRL, Kathryn (STFC,RAL,ISIS)" userId="28d0492f-ae83-4cd0-8245-1622a5ad2f87" providerId="ADAL" clId="{6BD72E5B-5BC1-4507-8B4B-70AFA2A31D02}" dt="2025-01-03T15:42:09.981" v="12993" actId="478"/>
          <ac:spMkLst>
            <pc:docMk/>
            <pc:sldMk cId="4085393799" sldId="283"/>
            <ac:spMk id="14" creationId="{00000000-0000-0000-0000-000000000000}"/>
          </ac:spMkLst>
        </pc:spChg>
        <pc:picChg chg="del">
          <ac:chgData name="Baker, KRL, Kathryn (STFC,RAL,ISIS)" userId="28d0492f-ae83-4cd0-8245-1622a5ad2f87" providerId="ADAL" clId="{6BD72E5B-5BC1-4507-8B4B-70AFA2A31D02}" dt="2025-01-03T15:42:09.981" v="12993" actId="478"/>
          <ac:picMkLst>
            <pc:docMk/>
            <pc:sldMk cId="4085393799" sldId="283"/>
            <ac:picMk id="3" creationId="{00000000-0000-0000-0000-000000000000}"/>
          </ac:picMkLst>
        </pc:picChg>
        <pc:picChg chg="del">
          <ac:chgData name="Baker, KRL, Kathryn (STFC,RAL,ISIS)" userId="28d0492f-ae83-4cd0-8245-1622a5ad2f87" providerId="ADAL" clId="{6BD72E5B-5BC1-4507-8B4B-70AFA2A31D02}" dt="2025-01-03T15:42:09.981" v="12993" actId="478"/>
          <ac:picMkLst>
            <pc:docMk/>
            <pc:sldMk cId="4085393799" sldId="283"/>
            <ac:picMk id="4" creationId="{00000000-0000-0000-0000-000000000000}"/>
          </ac:picMkLst>
        </pc:picChg>
        <pc:picChg chg="add mod">
          <ac:chgData name="Baker, KRL, Kathryn (STFC,RAL,ISIS)" userId="28d0492f-ae83-4cd0-8245-1622a5ad2f87" providerId="ADAL" clId="{6BD72E5B-5BC1-4507-8B4B-70AFA2A31D02}" dt="2025-01-13T13:46:04.236" v="24185" actId="1076"/>
          <ac:picMkLst>
            <pc:docMk/>
            <pc:sldMk cId="4085393799" sldId="283"/>
            <ac:picMk id="8" creationId="{DD3CF922-750D-0320-2391-468C97A3BBB7}"/>
          </ac:picMkLst>
        </pc:picChg>
        <pc:picChg chg="add mod">
          <ac:chgData name="Baker, KRL, Kathryn (STFC,RAL,ISIS)" userId="28d0492f-ae83-4cd0-8245-1622a5ad2f87" providerId="ADAL" clId="{6BD72E5B-5BC1-4507-8B4B-70AFA2A31D02}" dt="2025-01-13T13:46:07.948" v="24186" actId="1076"/>
          <ac:picMkLst>
            <pc:docMk/>
            <pc:sldMk cId="4085393799" sldId="283"/>
            <ac:picMk id="10" creationId="{586C7153-3EC1-4F4C-C7DD-3ABDF18A4B6F}"/>
          </ac:picMkLst>
        </pc:picChg>
        <pc:cxnChg chg="del mod">
          <ac:chgData name="Baker, KRL, Kathryn (STFC,RAL,ISIS)" userId="28d0492f-ae83-4cd0-8245-1622a5ad2f87" providerId="ADAL" clId="{6BD72E5B-5BC1-4507-8B4B-70AFA2A31D02}" dt="2025-01-03T15:42:14.864" v="12994" actId="478"/>
          <ac:cxnSpMkLst>
            <pc:docMk/>
            <pc:sldMk cId="4085393799" sldId="283"/>
            <ac:cxnSpMk id="9" creationId="{00000000-0000-0000-0000-000000000000}"/>
          </ac:cxnSpMkLst>
        </pc:cxnChg>
      </pc:sldChg>
      <pc:sldChg chg="del ord">
        <pc:chgData name="Baker, KRL, Kathryn (STFC,RAL,ISIS)" userId="28d0492f-ae83-4cd0-8245-1622a5ad2f87" providerId="ADAL" clId="{6BD72E5B-5BC1-4507-8B4B-70AFA2A31D02}" dt="2025-01-03T15:08:46.306" v="11420" actId="47"/>
        <pc:sldMkLst>
          <pc:docMk/>
          <pc:sldMk cId="238990753" sldId="284"/>
        </pc:sldMkLst>
      </pc:sldChg>
      <pc:sldChg chg="modSp add del mod ord">
        <pc:chgData name="Baker, KRL, Kathryn (STFC,RAL,ISIS)" userId="28d0492f-ae83-4cd0-8245-1622a5ad2f87" providerId="ADAL" clId="{6BD72E5B-5BC1-4507-8B4B-70AFA2A31D02}" dt="2025-01-03T10:53:33.588" v="2701" actId="2696"/>
        <pc:sldMkLst>
          <pc:docMk/>
          <pc:sldMk cId="1347610548" sldId="285"/>
        </pc:sldMkLst>
        <pc:spChg chg="mod">
          <ac:chgData name="Baker, KRL, Kathryn (STFC,RAL,ISIS)" userId="28d0492f-ae83-4cd0-8245-1622a5ad2f87" providerId="ADAL" clId="{6BD72E5B-5BC1-4507-8B4B-70AFA2A31D02}" dt="2025-01-03T09:54:02.741" v="431" actId="20577"/>
          <ac:spMkLst>
            <pc:docMk/>
            <pc:sldMk cId="1347610548" sldId="285"/>
            <ac:spMk id="2" creationId="{CCD8F672-E178-E75B-3FE3-062680FC034A}"/>
          </ac:spMkLst>
        </pc:spChg>
        <pc:spChg chg="mod">
          <ac:chgData name="Baker, KRL, Kathryn (STFC,RAL,ISIS)" userId="28d0492f-ae83-4cd0-8245-1622a5ad2f87" providerId="ADAL" clId="{6BD72E5B-5BC1-4507-8B4B-70AFA2A31D02}" dt="2025-01-03T09:54:10.797" v="458" actId="20577"/>
          <ac:spMkLst>
            <pc:docMk/>
            <pc:sldMk cId="1347610548" sldId="285"/>
            <ac:spMk id="3" creationId="{FE896BD4-DE75-EBBE-B86C-E9977EA56DCC}"/>
          </ac:spMkLst>
        </pc:spChg>
      </pc:sldChg>
      <pc:sldChg chg="delSp modSp add del mod ord modNotesTx">
        <pc:chgData name="Baker, KRL, Kathryn (STFC,RAL,ISIS)" userId="28d0492f-ae83-4cd0-8245-1622a5ad2f87" providerId="ADAL" clId="{6BD72E5B-5BC1-4507-8B4B-70AFA2A31D02}" dt="2025-01-03T10:53:42.926" v="2702" actId="2696"/>
        <pc:sldMkLst>
          <pc:docMk/>
          <pc:sldMk cId="1169508058" sldId="286"/>
        </pc:sldMkLst>
        <pc:spChg chg="mod">
          <ac:chgData name="Baker, KRL, Kathryn (STFC,RAL,ISIS)" userId="28d0492f-ae83-4cd0-8245-1622a5ad2f87" providerId="ADAL" clId="{6BD72E5B-5BC1-4507-8B4B-70AFA2A31D02}" dt="2025-01-03T09:54:29.664" v="486" actId="20577"/>
          <ac:spMkLst>
            <pc:docMk/>
            <pc:sldMk cId="1169508058" sldId="286"/>
            <ac:spMk id="2" creationId="{41717259-F1FC-CADC-9568-37BBBDF71402}"/>
          </ac:spMkLst>
        </pc:spChg>
        <pc:spChg chg="del">
          <ac:chgData name="Baker, KRL, Kathryn (STFC,RAL,ISIS)" userId="28d0492f-ae83-4cd0-8245-1622a5ad2f87" providerId="ADAL" clId="{6BD72E5B-5BC1-4507-8B4B-70AFA2A31D02}" dt="2025-01-03T09:54:45.109" v="489" actId="478"/>
          <ac:spMkLst>
            <pc:docMk/>
            <pc:sldMk cId="1169508058" sldId="286"/>
            <ac:spMk id="10" creationId="{99C2241F-CBC1-26A0-EBF2-4C3F49A8490A}"/>
          </ac:spMkLst>
        </pc:spChg>
        <pc:grpChg chg="del">
          <ac:chgData name="Baker, KRL, Kathryn (STFC,RAL,ISIS)" userId="28d0492f-ae83-4cd0-8245-1622a5ad2f87" providerId="ADAL" clId="{6BD72E5B-5BC1-4507-8B4B-70AFA2A31D02}" dt="2025-01-03T09:54:41.991" v="488" actId="478"/>
          <ac:grpSpMkLst>
            <pc:docMk/>
            <pc:sldMk cId="1169508058" sldId="286"/>
            <ac:grpSpMk id="5" creationId="{D5FB8C58-F9CA-F59D-ED41-E47DCC66CCD9}"/>
          </ac:grpSpMkLst>
        </pc:grpChg>
        <pc:picChg chg="del">
          <ac:chgData name="Baker, KRL, Kathryn (STFC,RAL,ISIS)" userId="28d0492f-ae83-4cd0-8245-1622a5ad2f87" providerId="ADAL" clId="{6BD72E5B-5BC1-4507-8B4B-70AFA2A31D02}" dt="2025-01-03T09:54:35.618" v="487" actId="478"/>
          <ac:picMkLst>
            <pc:docMk/>
            <pc:sldMk cId="1169508058" sldId="286"/>
            <ac:picMk id="9" creationId="{9EA08152-CB09-95C9-5E3A-42029511EB43}"/>
          </ac:picMkLst>
        </pc:picChg>
      </pc:sldChg>
      <pc:sldChg chg="addSp delSp modSp add mod modClrScheme chgLayout modNotesTx">
        <pc:chgData name="Baker, KRL, Kathryn (STFC,RAL,ISIS)" userId="28d0492f-ae83-4cd0-8245-1622a5ad2f87" providerId="ADAL" clId="{6BD72E5B-5BC1-4507-8B4B-70AFA2A31D02}" dt="2025-01-03T11:54:21.609" v="7488" actId="27636"/>
        <pc:sldMkLst>
          <pc:docMk/>
          <pc:sldMk cId="2423331541" sldId="287"/>
        </pc:sldMkLst>
        <pc:spChg chg="mod ord">
          <ac:chgData name="Baker, KRL, Kathryn (STFC,RAL,ISIS)" userId="28d0492f-ae83-4cd0-8245-1622a5ad2f87" providerId="ADAL" clId="{6BD72E5B-5BC1-4507-8B4B-70AFA2A31D02}" dt="2025-01-03T10:13:12.392" v="649" actId="700"/>
          <ac:spMkLst>
            <pc:docMk/>
            <pc:sldMk cId="2423331541" sldId="287"/>
            <ac:spMk id="2" creationId="{14BF82F3-2452-1ED6-9EC0-3BE97EBE1BC5}"/>
          </ac:spMkLst>
        </pc:spChg>
        <pc:spChg chg="mod ord">
          <ac:chgData name="Baker, KRL, Kathryn (STFC,RAL,ISIS)" userId="28d0492f-ae83-4cd0-8245-1622a5ad2f87" providerId="ADAL" clId="{6BD72E5B-5BC1-4507-8B4B-70AFA2A31D02}" dt="2025-01-03T10:49:34.158" v="1624" actId="14100"/>
          <ac:spMkLst>
            <pc:docMk/>
            <pc:sldMk cId="2423331541" sldId="287"/>
            <ac:spMk id="3" creationId="{F0C0A14B-EC3B-54D6-D424-B50537C0DE93}"/>
          </ac:spMkLst>
        </pc:spChg>
        <pc:spChg chg="del">
          <ac:chgData name="Baker, KRL, Kathryn (STFC,RAL,ISIS)" userId="28d0492f-ae83-4cd0-8245-1622a5ad2f87" providerId="ADAL" clId="{6BD72E5B-5BC1-4507-8B4B-70AFA2A31D02}" dt="2025-01-03T10:12:57.215" v="648" actId="478"/>
          <ac:spMkLst>
            <pc:docMk/>
            <pc:sldMk cId="2423331541" sldId="287"/>
            <ac:spMk id="10" creationId="{248616BD-FA37-218C-12A5-66A03397D048}"/>
          </ac:spMkLst>
        </pc:spChg>
        <pc:spChg chg="add mod ord">
          <ac:chgData name="Baker, KRL, Kathryn (STFC,RAL,ISIS)" userId="28d0492f-ae83-4cd0-8245-1622a5ad2f87" providerId="ADAL" clId="{6BD72E5B-5BC1-4507-8B4B-70AFA2A31D02}" dt="2025-01-03T10:49:49.948" v="1628" actId="14100"/>
          <ac:spMkLst>
            <pc:docMk/>
            <pc:sldMk cId="2423331541" sldId="287"/>
            <ac:spMk id="11" creationId="{3318D999-86CA-F486-3576-07C733795EBE}"/>
          </ac:spMkLst>
        </pc:spChg>
        <pc:spChg chg="add mod ord">
          <ac:chgData name="Baker, KRL, Kathryn (STFC,RAL,ISIS)" userId="28d0492f-ae83-4cd0-8245-1622a5ad2f87" providerId="ADAL" clId="{6BD72E5B-5BC1-4507-8B4B-70AFA2A31D02}" dt="2025-01-03T10:49:49.948" v="1628" actId="14100"/>
          <ac:spMkLst>
            <pc:docMk/>
            <pc:sldMk cId="2423331541" sldId="287"/>
            <ac:spMk id="12" creationId="{7C8397D9-2B36-AAF4-765C-DBF353D0D885}"/>
          </ac:spMkLst>
        </pc:spChg>
        <pc:spChg chg="add mod ord">
          <ac:chgData name="Baker, KRL, Kathryn (STFC,RAL,ISIS)" userId="28d0492f-ae83-4cd0-8245-1622a5ad2f87" providerId="ADAL" clId="{6BD72E5B-5BC1-4507-8B4B-70AFA2A31D02}" dt="2025-01-03T10:49:43.994" v="1627" actId="1076"/>
          <ac:spMkLst>
            <pc:docMk/>
            <pc:sldMk cId="2423331541" sldId="287"/>
            <ac:spMk id="13" creationId="{CE00B1D3-441F-5D02-691C-3D72B3C7E26E}"/>
          </ac:spMkLst>
        </pc:spChg>
        <pc:spChg chg="add mod">
          <ac:chgData name="Baker, KRL, Kathryn (STFC,RAL,ISIS)" userId="28d0492f-ae83-4cd0-8245-1622a5ad2f87" providerId="ADAL" clId="{6BD72E5B-5BC1-4507-8B4B-70AFA2A31D02}" dt="2025-01-03T11:54:21.609" v="7488" actId="27636"/>
          <ac:spMkLst>
            <pc:docMk/>
            <pc:sldMk cId="2423331541" sldId="287"/>
            <ac:spMk id="14" creationId="{E1D7100B-5A6B-B6E6-244D-6585E918BFD5}"/>
          </ac:spMkLst>
        </pc:spChg>
        <pc:grpChg chg="del">
          <ac:chgData name="Baker, KRL, Kathryn (STFC,RAL,ISIS)" userId="28d0492f-ae83-4cd0-8245-1622a5ad2f87" providerId="ADAL" clId="{6BD72E5B-5BC1-4507-8B4B-70AFA2A31D02}" dt="2025-01-03T10:12:54.728" v="647" actId="478"/>
          <ac:grpSpMkLst>
            <pc:docMk/>
            <pc:sldMk cId="2423331541" sldId="287"/>
            <ac:grpSpMk id="5" creationId="{2096A833-2736-9919-5975-E2A558E2BF2B}"/>
          </ac:grpSpMkLst>
        </pc:grpChg>
        <pc:picChg chg="del">
          <ac:chgData name="Baker, KRL, Kathryn (STFC,RAL,ISIS)" userId="28d0492f-ae83-4cd0-8245-1622a5ad2f87" providerId="ADAL" clId="{6BD72E5B-5BC1-4507-8B4B-70AFA2A31D02}" dt="2025-01-03T10:12:34.444" v="596" actId="478"/>
          <ac:picMkLst>
            <pc:docMk/>
            <pc:sldMk cId="2423331541" sldId="287"/>
            <ac:picMk id="4" creationId="{27182390-8078-70FD-8A5D-EA6B785D0DD4}"/>
          </ac:picMkLst>
        </pc:picChg>
        <pc:picChg chg="del">
          <ac:chgData name="Baker, KRL, Kathryn (STFC,RAL,ISIS)" userId="28d0492f-ae83-4cd0-8245-1622a5ad2f87" providerId="ADAL" clId="{6BD72E5B-5BC1-4507-8B4B-70AFA2A31D02}" dt="2025-01-03T10:12:53.378" v="646" actId="478"/>
          <ac:picMkLst>
            <pc:docMk/>
            <pc:sldMk cId="2423331541" sldId="287"/>
            <ac:picMk id="9" creationId="{8379498B-D3FD-2726-B838-C469F3D018C8}"/>
          </ac:picMkLst>
        </pc:picChg>
      </pc:sldChg>
      <pc:sldChg chg="addSp delSp modSp new mod modNotesTx">
        <pc:chgData name="Baker, KRL, Kathryn (STFC,RAL,ISIS)" userId="28d0492f-ae83-4cd0-8245-1622a5ad2f87" providerId="ADAL" clId="{6BD72E5B-5BC1-4507-8B4B-70AFA2A31D02}" dt="2025-01-13T10:41:13.466" v="14618" actId="20577"/>
        <pc:sldMkLst>
          <pc:docMk/>
          <pc:sldMk cId="4283883832" sldId="288"/>
        </pc:sldMkLst>
        <pc:spChg chg="mod">
          <ac:chgData name="Baker, KRL, Kathryn (STFC,RAL,ISIS)" userId="28d0492f-ae83-4cd0-8245-1622a5ad2f87" providerId="ADAL" clId="{6BD72E5B-5BC1-4507-8B4B-70AFA2A31D02}" dt="2025-01-03T11:28:41.365" v="4673" actId="20577"/>
          <ac:spMkLst>
            <pc:docMk/>
            <pc:sldMk cId="4283883832" sldId="288"/>
            <ac:spMk id="2" creationId="{54CCEED4-946A-91A9-B9C8-ECC943320316}"/>
          </ac:spMkLst>
        </pc:spChg>
        <pc:spChg chg="del mod">
          <ac:chgData name="Baker, KRL, Kathryn (STFC,RAL,ISIS)" userId="28d0492f-ae83-4cd0-8245-1622a5ad2f87" providerId="ADAL" clId="{6BD72E5B-5BC1-4507-8B4B-70AFA2A31D02}" dt="2025-01-03T11:24:51.993" v="4456" actId="478"/>
          <ac:spMkLst>
            <pc:docMk/>
            <pc:sldMk cId="4283883832" sldId="288"/>
            <ac:spMk id="3" creationId="{9CB65956-8E29-C4FA-27D7-E4DE5AB17FF9}"/>
          </ac:spMkLst>
        </pc:spChg>
        <pc:spChg chg="add mod">
          <ac:chgData name="Baker, KRL, Kathryn (STFC,RAL,ISIS)" userId="28d0492f-ae83-4cd0-8245-1622a5ad2f87" providerId="ADAL" clId="{6BD72E5B-5BC1-4507-8B4B-70AFA2A31D02}" dt="2025-01-03T11:38:33.549" v="6008" actId="1076"/>
          <ac:spMkLst>
            <pc:docMk/>
            <pc:sldMk cId="4283883832" sldId="288"/>
            <ac:spMk id="6" creationId="{BFF4A16F-F7E7-F443-9F02-961CC3A99C2C}"/>
          </ac:spMkLst>
        </pc:spChg>
        <pc:spChg chg="add mod">
          <ac:chgData name="Baker, KRL, Kathryn (STFC,RAL,ISIS)" userId="28d0492f-ae83-4cd0-8245-1622a5ad2f87" providerId="ADAL" clId="{6BD72E5B-5BC1-4507-8B4B-70AFA2A31D02}" dt="2025-01-03T11:38:38.821" v="6009" actId="14100"/>
          <ac:spMkLst>
            <pc:docMk/>
            <pc:sldMk cId="4283883832" sldId="288"/>
            <ac:spMk id="7" creationId="{98AEADB2-6E12-5D60-88F5-5E815C223D62}"/>
          </ac:spMkLst>
        </pc:spChg>
        <pc:spChg chg="add mod">
          <ac:chgData name="Baker, KRL, Kathryn (STFC,RAL,ISIS)" userId="28d0492f-ae83-4cd0-8245-1622a5ad2f87" providerId="ADAL" clId="{6BD72E5B-5BC1-4507-8B4B-70AFA2A31D02}" dt="2025-01-03T11:38:43.237" v="6011" actId="14100"/>
          <ac:spMkLst>
            <pc:docMk/>
            <pc:sldMk cId="4283883832" sldId="288"/>
            <ac:spMk id="8" creationId="{0605C3A3-09BA-8160-3A85-B59BB0493CA9}"/>
          </ac:spMkLst>
        </pc:spChg>
        <pc:spChg chg="add del mod">
          <ac:chgData name="Baker, KRL, Kathryn (STFC,RAL,ISIS)" userId="28d0492f-ae83-4cd0-8245-1622a5ad2f87" providerId="ADAL" clId="{6BD72E5B-5BC1-4507-8B4B-70AFA2A31D02}" dt="2025-01-03T11:26:19.326" v="4642" actId="478"/>
          <ac:spMkLst>
            <pc:docMk/>
            <pc:sldMk cId="4283883832" sldId="288"/>
            <ac:spMk id="9" creationId="{93275520-CEF4-BD95-4AC1-62D4F4E7C64E}"/>
          </ac:spMkLst>
        </pc:spChg>
        <pc:graphicFrameChg chg="add mod modGraphic">
          <ac:chgData name="Baker, KRL, Kathryn (STFC,RAL,ISIS)" userId="28d0492f-ae83-4cd0-8245-1622a5ad2f87" providerId="ADAL" clId="{6BD72E5B-5BC1-4507-8B4B-70AFA2A31D02}" dt="2025-01-03T11:29:01.380" v="4698" actId="14100"/>
          <ac:graphicFrameMkLst>
            <pc:docMk/>
            <pc:sldMk cId="4283883832" sldId="288"/>
            <ac:graphicFrameMk id="4" creationId="{5492AA4B-8E90-2058-F9EC-43186683F63D}"/>
          </ac:graphicFrameMkLst>
        </pc:graphicFrameChg>
      </pc:sldChg>
      <pc:sldChg chg="modSp add del">
        <pc:chgData name="Baker, KRL, Kathryn (STFC,RAL,ISIS)" userId="28d0492f-ae83-4cd0-8245-1622a5ad2f87" providerId="ADAL" clId="{6BD72E5B-5BC1-4507-8B4B-70AFA2A31D02}" dt="2025-01-03T11:27:09.774" v="4646" actId="2696"/>
        <pc:sldMkLst>
          <pc:docMk/>
          <pc:sldMk cId="1288918351" sldId="289"/>
        </pc:sldMkLst>
        <pc:graphicFrameChg chg="mod">
          <ac:chgData name="Baker, KRL, Kathryn (STFC,RAL,ISIS)" userId="28d0492f-ae83-4cd0-8245-1622a5ad2f87" providerId="ADAL" clId="{6BD72E5B-5BC1-4507-8B4B-70AFA2A31D02}" dt="2025-01-03T11:26:33.560" v="4644" actId="20577"/>
          <ac:graphicFrameMkLst>
            <pc:docMk/>
            <pc:sldMk cId="1288918351" sldId="289"/>
            <ac:graphicFrameMk id="4" creationId="{00FDD119-95B2-16E0-BF25-21CA51D8F5E5}"/>
          </ac:graphicFrameMkLst>
        </pc:graphicFrameChg>
      </pc:sldChg>
      <pc:sldChg chg="addSp delSp modSp add mod ord modNotesTx">
        <pc:chgData name="Baker, KRL, Kathryn (STFC,RAL,ISIS)" userId="28d0492f-ae83-4cd0-8245-1622a5ad2f87" providerId="ADAL" clId="{6BD72E5B-5BC1-4507-8B4B-70AFA2A31D02}" dt="2025-01-13T10:43:10.805" v="14831" actId="207"/>
        <pc:sldMkLst>
          <pc:docMk/>
          <pc:sldMk cId="4130488754" sldId="290"/>
        </pc:sldMkLst>
        <pc:spChg chg="mod">
          <ac:chgData name="Baker, KRL, Kathryn (STFC,RAL,ISIS)" userId="28d0492f-ae83-4cd0-8245-1622a5ad2f87" providerId="ADAL" clId="{6BD72E5B-5BC1-4507-8B4B-70AFA2A31D02}" dt="2025-01-03T11:28:53.704" v="4696" actId="20577"/>
          <ac:spMkLst>
            <pc:docMk/>
            <pc:sldMk cId="4130488754" sldId="290"/>
            <ac:spMk id="2" creationId="{0C74A541-C77D-AE79-5BD0-18023ED18DB4}"/>
          </ac:spMkLst>
        </pc:spChg>
        <pc:spChg chg="add mod">
          <ac:chgData name="Baker, KRL, Kathryn (STFC,RAL,ISIS)" userId="28d0492f-ae83-4cd0-8245-1622a5ad2f87" providerId="ADAL" clId="{6BD72E5B-5BC1-4507-8B4B-70AFA2A31D02}" dt="2025-01-13T10:43:10.805" v="14831" actId="207"/>
          <ac:spMkLst>
            <pc:docMk/>
            <pc:sldMk cId="4130488754" sldId="290"/>
            <ac:spMk id="3" creationId="{5A282AB7-79E9-53C7-90C4-02D717AB5C00}"/>
          </ac:spMkLst>
        </pc:spChg>
        <pc:spChg chg="del mod">
          <ac:chgData name="Baker, KRL, Kathryn (STFC,RAL,ISIS)" userId="28d0492f-ae83-4cd0-8245-1622a5ad2f87" providerId="ADAL" clId="{6BD72E5B-5BC1-4507-8B4B-70AFA2A31D02}" dt="2025-01-13T10:42:55.738" v="14828" actId="478"/>
          <ac:spMkLst>
            <pc:docMk/>
            <pc:sldMk cId="4130488754" sldId="290"/>
            <ac:spMk id="6" creationId="{F8F82D4C-18B4-12DC-722B-91A152036EAE}"/>
          </ac:spMkLst>
        </pc:spChg>
        <pc:spChg chg="del mod">
          <ac:chgData name="Baker, KRL, Kathryn (STFC,RAL,ISIS)" userId="28d0492f-ae83-4cd0-8245-1622a5ad2f87" providerId="ADAL" clId="{6BD72E5B-5BC1-4507-8B4B-70AFA2A31D02}" dt="2025-01-13T10:27:33.506" v="13506" actId="478"/>
          <ac:spMkLst>
            <pc:docMk/>
            <pc:sldMk cId="4130488754" sldId="290"/>
            <ac:spMk id="7" creationId="{7ACD7A1F-D92A-E272-173C-42157FF1589C}"/>
          </ac:spMkLst>
        </pc:spChg>
        <pc:spChg chg="mod">
          <ac:chgData name="Baker, KRL, Kathryn (STFC,RAL,ISIS)" userId="28d0492f-ae83-4cd0-8245-1622a5ad2f87" providerId="ADAL" clId="{6BD72E5B-5BC1-4507-8B4B-70AFA2A31D02}" dt="2025-01-13T10:43:10.805" v="14831" actId="207"/>
          <ac:spMkLst>
            <pc:docMk/>
            <pc:sldMk cId="4130488754" sldId="290"/>
            <ac:spMk id="8" creationId="{0A99A37F-70AA-0964-DA63-540A96CAEDE8}"/>
          </ac:spMkLst>
        </pc:spChg>
        <pc:spChg chg="add del mod">
          <ac:chgData name="Baker, KRL, Kathryn (STFC,RAL,ISIS)" userId="28d0492f-ae83-4cd0-8245-1622a5ad2f87" providerId="ADAL" clId="{6BD72E5B-5BC1-4507-8B4B-70AFA2A31D02}" dt="2025-01-13T10:42:58.730" v="14830" actId="478"/>
          <ac:spMkLst>
            <pc:docMk/>
            <pc:sldMk cId="4130488754" sldId="290"/>
            <ac:spMk id="12" creationId="{279773DB-83B1-0CC2-9BC7-2106141F77D7}"/>
          </ac:spMkLst>
        </pc:spChg>
        <pc:spChg chg="add mod">
          <ac:chgData name="Baker, KRL, Kathryn (STFC,RAL,ISIS)" userId="28d0492f-ae83-4cd0-8245-1622a5ad2f87" providerId="ADAL" clId="{6BD72E5B-5BC1-4507-8B4B-70AFA2A31D02}" dt="2025-01-13T10:42:55.932" v="14829"/>
          <ac:spMkLst>
            <pc:docMk/>
            <pc:sldMk cId="4130488754" sldId="290"/>
            <ac:spMk id="13" creationId="{6DBD9D1C-3272-03B7-9FB4-18EE2F3DE014}"/>
          </ac:spMkLst>
        </pc:spChg>
        <pc:grpChg chg="add del mod">
          <ac:chgData name="Baker, KRL, Kathryn (STFC,RAL,ISIS)" userId="28d0492f-ae83-4cd0-8245-1622a5ad2f87" providerId="ADAL" clId="{6BD72E5B-5BC1-4507-8B4B-70AFA2A31D02}" dt="2025-01-13T10:28:17.790" v="13532" actId="478"/>
          <ac:grpSpMkLst>
            <pc:docMk/>
            <pc:sldMk cId="4130488754" sldId="290"/>
            <ac:grpSpMk id="10" creationId="{5E47C23B-7362-187A-EACE-78957DD809C2}"/>
          </ac:grpSpMkLst>
        </pc:grpChg>
        <pc:graphicFrameChg chg="mod">
          <ac:chgData name="Baker, KRL, Kathryn (STFC,RAL,ISIS)" userId="28d0492f-ae83-4cd0-8245-1622a5ad2f87" providerId="ADAL" clId="{6BD72E5B-5BC1-4507-8B4B-70AFA2A31D02}" dt="2025-01-03T11:28:57.964" v="4697" actId="14100"/>
          <ac:graphicFrameMkLst>
            <pc:docMk/>
            <pc:sldMk cId="4130488754" sldId="290"/>
            <ac:graphicFrameMk id="4" creationId="{C5437B19-C2CC-60CB-2345-CBDBE32FF8B2}"/>
          </ac:graphicFrameMkLst>
        </pc:graphicFrameChg>
        <pc:cxnChg chg="add mod">
          <ac:chgData name="Baker, KRL, Kathryn (STFC,RAL,ISIS)" userId="28d0492f-ae83-4cd0-8245-1622a5ad2f87" providerId="ADAL" clId="{6BD72E5B-5BC1-4507-8B4B-70AFA2A31D02}" dt="2025-01-03T11:28:12.466" v="4657" actId="164"/>
          <ac:cxnSpMkLst>
            <pc:docMk/>
            <pc:sldMk cId="4130488754" sldId="290"/>
            <ac:cxnSpMk id="5" creationId="{BE48C5ED-92C4-BEBA-7EE2-388D56D39049}"/>
          </ac:cxnSpMkLst>
        </pc:cxnChg>
        <pc:cxnChg chg="add mod">
          <ac:chgData name="Baker, KRL, Kathryn (STFC,RAL,ISIS)" userId="28d0492f-ae83-4cd0-8245-1622a5ad2f87" providerId="ADAL" clId="{6BD72E5B-5BC1-4507-8B4B-70AFA2A31D02}" dt="2025-01-03T11:28:12.466" v="4657" actId="164"/>
          <ac:cxnSpMkLst>
            <pc:docMk/>
            <pc:sldMk cId="4130488754" sldId="290"/>
            <ac:cxnSpMk id="9" creationId="{8632EEEF-F80D-9BD2-CB39-261549E26122}"/>
          </ac:cxnSpMkLst>
        </pc:cxnChg>
      </pc:sldChg>
      <pc:sldChg chg="addSp delSp modSp add mod ord modNotesTx">
        <pc:chgData name="Baker, KRL, Kathryn (STFC,RAL,ISIS)" userId="28d0492f-ae83-4cd0-8245-1622a5ad2f87" providerId="ADAL" clId="{6BD72E5B-5BC1-4507-8B4B-70AFA2A31D02}" dt="2025-01-13T10:28:27.589" v="13534"/>
        <pc:sldMkLst>
          <pc:docMk/>
          <pc:sldMk cId="2619651336" sldId="291"/>
        </pc:sldMkLst>
        <pc:spChg chg="mod">
          <ac:chgData name="Baker, KRL, Kathryn (STFC,RAL,ISIS)" userId="28d0492f-ae83-4cd0-8245-1622a5ad2f87" providerId="ADAL" clId="{6BD72E5B-5BC1-4507-8B4B-70AFA2A31D02}" dt="2025-01-03T11:31:01.640" v="5271" actId="20577"/>
          <ac:spMkLst>
            <pc:docMk/>
            <pc:sldMk cId="2619651336" sldId="291"/>
            <ac:spMk id="2" creationId="{CDDDFA0B-7B4A-BBED-FE04-367BBB25F51A}"/>
          </ac:spMkLst>
        </pc:spChg>
        <pc:spChg chg="mod">
          <ac:chgData name="Baker, KRL, Kathryn (STFC,RAL,ISIS)" userId="28d0492f-ae83-4cd0-8245-1622a5ad2f87" providerId="ADAL" clId="{6BD72E5B-5BC1-4507-8B4B-70AFA2A31D02}" dt="2025-01-03T11:38:08.789" v="6002" actId="1076"/>
          <ac:spMkLst>
            <pc:docMk/>
            <pc:sldMk cId="2619651336" sldId="291"/>
            <ac:spMk id="6" creationId="{2EF6F1C4-FB1D-D939-5285-84958893DAC8}"/>
          </ac:spMkLst>
        </pc:spChg>
        <pc:spChg chg="del">
          <ac:chgData name="Baker, KRL, Kathryn (STFC,RAL,ISIS)" userId="28d0492f-ae83-4cd0-8245-1622a5ad2f87" providerId="ADAL" clId="{6BD72E5B-5BC1-4507-8B4B-70AFA2A31D02}" dt="2025-01-13T10:28:27.379" v="13533" actId="478"/>
          <ac:spMkLst>
            <pc:docMk/>
            <pc:sldMk cId="2619651336" sldId="291"/>
            <ac:spMk id="7" creationId="{A03E3BCE-CA9B-8E57-34D7-FFCA7FE60747}"/>
          </ac:spMkLst>
        </pc:spChg>
        <pc:spChg chg="add mod">
          <ac:chgData name="Baker, KRL, Kathryn (STFC,RAL,ISIS)" userId="28d0492f-ae83-4cd0-8245-1622a5ad2f87" providerId="ADAL" clId="{6BD72E5B-5BC1-4507-8B4B-70AFA2A31D02}" dt="2025-01-13T10:28:27.589" v="13534"/>
          <ac:spMkLst>
            <pc:docMk/>
            <pc:sldMk cId="2619651336" sldId="291"/>
            <ac:spMk id="8" creationId="{21A62A55-658F-1AC8-03FB-DF9C17465771}"/>
          </ac:spMkLst>
        </pc:spChg>
        <pc:spChg chg="del">
          <ac:chgData name="Baker, KRL, Kathryn (STFC,RAL,ISIS)" userId="28d0492f-ae83-4cd0-8245-1622a5ad2f87" providerId="ADAL" clId="{6BD72E5B-5BC1-4507-8B4B-70AFA2A31D02}" dt="2025-01-03T11:38:00.038" v="6000" actId="478"/>
          <ac:spMkLst>
            <pc:docMk/>
            <pc:sldMk cId="2619651336" sldId="291"/>
            <ac:spMk id="8" creationId="{BF5A8001-D7DD-A4A8-9FEC-E24D5B8A39E1}"/>
          </ac:spMkLst>
        </pc:spChg>
        <pc:spChg chg="add mod">
          <ac:chgData name="Baker, KRL, Kathryn (STFC,RAL,ISIS)" userId="28d0492f-ae83-4cd0-8245-1622a5ad2f87" providerId="ADAL" clId="{6BD72E5B-5BC1-4507-8B4B-70AFA2A31D02}" dt="2025-01-03T11:38:00.403" v="6001"/>
          <ac:spMkLst>
            <pc:docMk/>
            <pc:sldMk cId="2619651336" sldId="291"/>
            <ac:spMk id="15" creationId="{0E1C924F-9A15-EBE0-797E-0BE5B44391D0}"/>
          </ac:spMkLst>
        </pc:spChg>
        <pc:grpChg chg="add mod">
          <ac:chgData name="Baker, KRL, Kathryn (STFC,RAL,ISIS)" userId="28d0492f-ae83-4cd0-8245-1622a5ad2f87" providerId="ADAL" clId="{6BD72E5B-5BC1-4507-8B4B-70AFA2A31D02}" dt="2025-01-03T11:32:10.649" v="5393" actId="1076"/>
          <ac:grpSpMkLst>
            <pc:docMk/>
            <pc:sldMk cId="2619651336" sldId="291"/>
            <ac:grpSpMk id="3" creationId="{2CD24EF3-83A2-5368-8EF3-98B3476A2D54}"/>
          </ac:grpSpMkLst>
        </pc:grpChg>
        <pc:cxnChg chg="mod">
          <ac:chgData name="Baker, KRL, Kathryn (STFC,RAL,ISIS)" userId="28d0492f-ae83-4cd0-8245-1622a5ad2f87" providerId="ADAL" clId="{6BD72E5B-5BC1-4507-8B4B-70AFA2A31D02}" dt="2025-01-03T11:32:05.884" v="5392"/>
          <ac:cxnSpMkLst>
            <pc:docMk/>
            <pc:sldMk cId="2619651336" sldId="291"/>
            <ac:cxnSpMk id="11" creationId="{9E7ACD16-10CB-83AB-A1AE-3D07FA0AD302}"/>
          </ac:cxnSpMkLst>
        </pc:cxnChg>
        <pc:cxnChg chg="mod">
          <ac:chgData name="Baker, KRL, Kathryn (STFC,RAL,ISIS)" userId="28d0492f-ae83-4cd0-8245-1622a5ad2f87" providerId="ADAL" clId="{6BD72E5B-5BC1-4507-8B4B-70AFA2A31D02}" dt="2025-01-03T11:32:05.884" v="5392"/>
          <ac:cxnSpMkLst>
            <pc:docMk/>
            <pc:sldMk cId="2619651336" sldId="291"/>
            <ac:cxnSpMk id="12" creationId="{A8E287FB-976F-0C59-8645-9401BF280213}"/>
          </ac:cxnSpMkLst>
        </pc:cxnChg>
        <pc:cxnChg chg="add">
          <ac:chgData name="Baker, KRL, Kathryn (STFC,RAL,ISIS)" userId="28d0492f-ae83-4cd0-8245-1622a5ad2f87" providerId="ADAL" clId="{6BD72E5B-5BC1-4507-8B4B-70AFA2A31D02}" dt="2025-01-03T11:32:22.186" v="5394" actId="11529"/>
          <ac:cxnSpMkLst>
            <pc:docMk/>
            <pc:sldMk cId="2619651336" sldId="291"/>
            <ac:cxnSpMk id="14" creationId="{3F2CF840-C95D-F7AF-0B15-03C49409B22E}"/>
          </ac:cxnSpMkLst>
        </pc:cxnChg>
      </pc:sldChg>
      <pc:sldChg chg="addSp delSp modSp new mod ord modClrScheme chgLayout">
        <pc:chgData name="Baker, KRL, Kathryn (STFC,RAL,ISIS)" userId="28d0492f-ae83-4cd0-8245-1622a5ad2f87" providerId="ADAL" clId="{6BD72E5B-5BC1-4507-8B4B-70AFA2A31D02}" dt="2025-01-03T11:48:35.316" v="7099" actId="33524"/>
        <pc:sldMkLst>
          <pc:docMk/>
          <pc:sldMk cId="3126637753" sldId="292"/>
        </pc:sldMkLst>
        <pc:spChg chg="del mod ord">
          <ac:chgData name="Baker, KRL, Kathryn (STFC,RAL,ISIS)" userId="28d0492f-ae83-4cd0-8245-1622a5ad2f87" providerId="ADAL" clId="{6BD72E5B-5BC1-4507-8B4B-70AFA2A31D02}" dt="2025-01-03T11:45:19.132" v="6660" actId="700"/>
          <ac:spMkLst>
            <pc:docMk/>
            <pc:sldMk cId="3126637753" sldId="292"/>
            <ac:spMk id="2" creationId="{125E84E3-3595-FF86-F966-C8486C760476}"/>
          </ac:spMkLst>
        </pc:spChg>
        <pc:spChg chg="del mod ord">
          <ac:chgData name="Baker, KRL, Kathryn (STFC,RAL,ISIS)" userId="28d0492f-ae83-4cd0-8245-1622a5ad2f87" providerId="ADAL" clId="{6BD72E5B-5BC1-4507-8B4B-70AFA2A31D02}" dt="2025-01-03T11:45:19.132" v="6660" actId="700"/>
          <ac:spMkLst>
            <pc:docMk/>
            <pc:sldMk cId="3126637753" sldId="292"/>
            <ac:spMk id="3" creationId="{675220DE-A98D-16D5-04AF-7D8B7F9FAB51}"/>
          </ac:spMkLst>
        </pc:spChg>
        <pc:spChg chg="add mod ord">
          <ac:chgData name="Baker, KRL, Kathryn (STFC,RAL,ISIS)" userId="28d0492f-ae83-4cd0-8245-1622a5ad2f87" providerId="ADAL" clId="{6BD72E5B-5BC1-4507-8B4B-70AFA2A31D02}" dt="2025-01-03T11:45:21.616" v="6670" actId="20577"/>
          <ac:spMkLst>
            <pc:docMk/>
            <pc:sldMk cId="3126637753" sldId="292"/>
            <ac:spMk id="4" creationId="{6A9A55A1-F583-B085-7B12-32D6A2A8D937}"/>
          </ac:spMkLst>
        </pc:spChg>
        <pc:spChg chg="add mod ord">
          <ac:chgData name="Baker, KRL, Kathryn (STFC,RAL,ISIS)" userId="28d0492f-ae83-4cd0-8245-1622a5ad2f87" providerId="ADAL" clId="{6BD72E5B-5BC1-4507-8B4B-70AFA2A31D02}" dt="2025-01-03T11:48:35.316" v="7099" actId="33524"/>
          <ac:spMkLst>
            <pc:docMk/>
            <pc:sldMk cId="3126637753" sldId="292"/>
            <ac:spMk id="5" creationId="{427E8E46-AFFC-AD64-DCAE-385EC77A1783}"/>
          </ac:spMkLst>
        </pc:spChg>
      </pc:sldChg>
      <pc:sldChg chg="addSp delSp modSp new mod ord modNotesTx">
        <pc:chgData name="Baker, KRL, Kathryn (STFC,RAL,ISIS)" userId="28d0492f-ae83-4cd0-8245-1622a5ad2f87" providerId="ADAL" clId="{6BD72E5B-5BC1-4507-8B4B-70AFA2A31D02}" dt="2025-01-13T11:44:09.280" v="20069" actId="20577"/>
        <pc:sldMkLst>
          <pc:docMk/>
          <pc:sldMk cId="1766524946" sldId="293"/>
        </pc:sldMkLst>
        <pc:spChg chg="mod">
          <ac:chgData name="Baker, KRL, Kathryn (STFC,RAL,ISIS)" userId="28d0492f-ae83-4cd0-8245-1622a5ad2f87" providerId="ADAL" clId="{6BD72E5B-5BC1-4507-8B4B-70AFA2A31D02}" dt="2025-01-03T11:54:56.866" v="7543" actId="14100"/>
          <ac:spMkLst>
            <pc:docMk/>
            <pc:sldMk cId="1766524946" sldId="293"/>
            <ac:spMk id="2" creationId="{617755C9-3A9E-C9A8-80D6-F434B2FF23B0}"/>
          </ac:spMkLst>
        </pc:spChg>
        <pc:spChg chg="mod">
          <ac:chgData name="Baker, KRL, Kathryn (STFC,RAL,ISIS)" userId="28d0492f-ae83-4cd0-8245-1622a5ad2f87" providerId="ADAL" clId="{6BD72E5B-5BC1-4507-8B4B-70AFA2A31D02}" dt="2025-01-03T13:33:31.288" v="7741" actId="207"/>
          <ac:spMkLst>
            <pc:docMk/>
            <pc:sldMk cId="1766524946" sldId="293"/>
            <ac:spMk id="3" creationId="{A6AE0E26-52A6-255F-A707-B5CD69FB8B2E}"/>
          </ac:spMkLst>
        </pc:spChg>
        <pc:spChg chg="mod">
          <ac:chgData name="Baker, KRL, Kathryn (STFC,RAL,ISIS)" userId="28d0492f-ae83-4cd0-8245-1622a5ad2f87" providerId="ADAL" clId="{6BD72E5B-5BC1-4507-8B4B-70AFA2A31D02}" dt="2025-01-03T11:55:03.304" v="7544" actId="1076"/>
          <ac:spMkLst>
            <pc:docMk/>
            <pc:sldMk cId="1766524946" sldId="293"/>
            <ac:spMk id="4" creationId="{2E5F9A77-38C7-2504-0E72-64CC75D58E86}"/>
          </ac:spMkLst>
        </pc:spChg>
        <pc:spChg chg="mod">
          <ac:chgData name="Baker, KRL, Kathryn (STFC,RAL,ISIS)" userId="28d0492f-ae83-4cd0-8245-1622a5ad2f87" providerId="ADAL" clId="{6BD72E5B-5BC1-4507-8B4B-70AFA2A31D02}" dt="2025-01-03T15:01:26.028" v="11162" actId="20577"/>
          <ac:spMkLst>
            <pc:docMk/>
            <pc:sldMk cId="1766524946" sldId="293"/>
            <ac:spMk id="5" creationId="{B4B5FB1E-5EFE-8815-EFFC-DBADDC2769F8}"/>
          </ac:spMkLst>
        </pc:spChg>
        <pc:spChg chg="mod">
          <ac:chgData name="Baker, KRL, Kathryn (STFC,RAL,ISIS)" userId="28d0492f-ae83-4cd0-8245-1622a5ad2f87" providerId="ADAL" clId="{6BD72E5B-5BC1-4507-8B4B-70AFA2A31D02}" dt="2025-01-03T11:50:36.883" v="7127" actId="5793"/>
          <ac:spMkLst>
            <pc:docMk/>
            <pc:sldMk cId="1766524946" sldId="293"/>
            <ac:spMk id="6" creationId="{5D1AD3E2-534F-E11D-1356-50709D3B689C}"/>
          </ac:spMkLst>
        </pc:spChg>
        <pc:spChg chg="add del mod">
          <ac:chgData name="Baker, KRL, Kathryn (STFC,RAL,ISIS)" userId="28d0492f-ae83-4cd0-8245-1622a5ad2f87" providerId="ADAL" clId="{6BD72E5B-5BC1-4507-8B4B-70AFA2A31D02}" dt="2025-01-03T13:35:20.401" v="7743" actId="478"/>
          <ac:spMkLst>
            <pc:docMk/>
            <pc:sldMk cId="1766524946" sldId="293"/>
            <ac:spMk id="7" creationId="{88CCD889-C576-BEE7-230C-56AD698F7B4B}"/>
          </ac:spMkLst>
        </pc:spChg>
      </pc:sldChg>
      <pc:sldChg chg="modSp add del mod">
        <pc:chgData name="Baker, KRL, Kathryn (STFC,RAL,ISIS)" userId="28d0492f-ae83-4cd0-8245-1622a5ad2f87" providerId="ADAL" clId="{6BD72E5B-5BC1-4507-8B4B-70AFA2A31D02}" dt="2025-01-03T12:01:08.983" v="7682" actId="2696"/>
        <pc:sldMkLst>
          <pc:docMk/>
          <pc:sldMk cId="954399782" sldId="294"/>
        </pc:sldMkLst>
        <pc:spChg chg="mod">
          <ac:chgData name="Baker, KRL, Kathryn (STFC,RAL,ISIS)" userId="28d0492f-ae83-4cd0-8245-1622a5ad2f87" providerId="ADAL" clId="{6BD72E5B-5BC1-4507-8B4B-70AFA2A31D02}" dt="2025-01-03T12:01:01.745" v="7681" actId="20577"/>
          <ac:spMkLst>
            <pc:docMk/>
            <pc:sldMk cId="954399782" sldId="294"/>
            <ac:spMk id="2" creationId="{7C45CA87-7F81-6D02-E9B0-366F43E2D48A}"/>
          </ac:spMkLst>
        </pc:spChg>
      </pc:sldChg>
      <pc:sldChg chg="modSp add mod ord modNotesTx">
        <pc:chgData name="Baker, KRL, Kathryn (STFC,RAL,ISIS)" userId="28d0492f-ae83-4cd0-8245-1622a5ad2f87" providerId="ADAL" clId="{6BD72E5B-5BC1-4507-8B4B-70AFA2A31D02}" dt="2025-01-13T11:55:24.316" v="22250" actId="20577"/>
        <pc:sldMkLst>
          <pc:docMk/>
          <pc:sldMk cId="2492240273" sldId="294"/>
        </pc:sldMkLst>
        <pc:spChg chg="mod">
          <ac:chgData name="Baker, KRL, Kathryn (STFC,RAL,ISIS)" userId="28d0492f-ae83-4cd0-8245-1622a5ad2f87" providerId="ADAL" clId="{6BD72E5B-5BC1-4507-8B4B-70AFA2A31D02}" dt="2025-01-03T15:01:18.538" v="11141" actId="20577"/>
          <ac:spMkLst>
            <pc:docMk/>
            <pc:sldMk cId="2492240273" sldId="294"/>
            <ac:spMk id="5" creationId="{E11FCD17-EF4B-692E-D303-5DE8BF1F0951}"/>
          </ac:spMkLst>
        </pc:spChg>
      </pc:sldChg>
      <pc:sldChg chg="addSp delSp modSp add mod ord modNotesTx">
        <pc:chgData name="Baker, KRL, Kathryn (STFC,RAL,ISIS)" userId="28d0492f-ae83-4cd0-8245-1622a5ad2f87" providerId="ADAL" clId="{6BD72E5B-5BC1-4507-8B4B-70AFA2A31D02}" dt="2025-01-13T11:59:24.499" v="22928" actId="20577"/>
        <pc:sldMkLst>
          <pc:docMk/>
          <pc:sldMk cId="2826699745" sldId="295"/>
        </pc:sldMkLst>
        <pc:spChg chg="mod">
          <ac:chgData name="Baker, KRL, Kathryn (STFC,RAL,ISIS)" userId="28d0492f-ae83-4cd0-8245-1622a5ad2f87" providerId="ADAL" clId="{6BD72E5B-5BC1-4507-8B4B-70AFA2A31D02}" dt="2025-01-03T13:35:45.796" v="7784" actId="20577"/>
          <ac:spMkLst>
            <pc:docMk/>
            <pc:sldMk cId="2826699745" sldId="295"/>
            <ac:spMk id="2" creationId="{6076CD48-6BF7-41AE-25C8-AAD5A57D4AF5}"/>
          </ac:spMkLst>
        </pc:spChg>
        <pc:spChg chg="mod ord">
          <ac:chgData name="Baker, KRL, Kathryn (STFC,RAL,ISIS)" userId="28d0492f-ae83-4cd0-8245-1622a5ad2f87" providerId="ADAL" clId="{6BD72E5B-5BC1-4507-8B4B-70AFA2A31D02}" dt="2025-01-13T11:59:24.499" v="22928" actId="20577"/>
          <ac:spMkLst>
            <pc:docMk/>
            <pc:sldMk cId="2826699745" sldId="295"/>
            <ac:spMk id="3" creationId="{21DEBF0C-7FBB-F1A8-738E-01DE535B595E}"/>
          </ac:spMkLst>
        </pc:spChg>
        <pc:spChg chg="add mod">
          <ac:chgData name="Baker, KRL, Kathryn (STFC,RAL,ISIS)" userId="28d0492f-ae83-4cd0-8245-1622a5ad2f87" providerId="ADAL" clId="{6BD72E5B-5BC1-4507-8B4B-70AFA2A31D02}" dt="2025-01-03T13:37:54.614" v="7793" actId="164"/>
          <ac:spMkLst>
            <pc:docMk/>
            <pc:sldMk cId="2826699745" sldId="295"/>
            <ac:spMk id="9" creationId="{00EC39AA-9256-A575-1C4A-7B2CAF937698}"/>
          </ac:spMkLst>
        </pc:spChg>
        <pc:grpChg chg="add mod">
          <ac:chgData name="Baker, KRL, Kathryn (STFC,RAL,ISIS)" userId="28d0492f-ae83-4cd0-8245-1622a5ad2f87" providerId="ADAL" clId="{6BD72E5B-5BC1-4507-8B4B-70AFA2A31D02}" dt="2025-01-03T13:40:50.441" v="7992" actId="1076"/>
          <ac:grpSpMkLst>
            <pc:docMk/>
            <pc:sldMk cId="2826699745" sldId="295"/>
            <ac:grpSpMk id="10" creationId="{4BB7BCC4-0D17-DA23-4AC7-D23F6CA9BAC0}"/>
          </ac:grpSpMkLst>
        </pc:grpChg>
        <pc:picChg chg="del">
          <ac:chgData name="Baker, KRL, Kathryn (STFC,RAL,ISIS)" userId="28d0492f-ae83-4cd0-8245-1622a5ad2f87" providerId="ADAL" clId="{6BD72E5B-5BC1-4507-8B4B-70AFA2A31D02}" dt="2025-01-03T13:37:23.211" v="7785" actId="478"/>
          <ac:picMkLst>
            <pc:docMk/>
            <pc:sldMk cId="2826699745" sldId="295"/>
            <ac:picMk id="4" creationId="{2F0C1451-E1CD-0BB1-DD3C-81D2237425BE}"/>
          </ac:picMkLst>
        </pc:picChg>
        <pc:picChg chg="del">
          <ac:chgData name="Baker, KRL, Kathryn (STFC,RAL,ISIS)" userId="28d0492f-ae83-4cd0-8245-1622a5ad2f87" providerId="ADAL" clId="{6BD72E5B-5BC1-4507-8B4B-70AFA2A31D02}" dt="2025-01-03T13:37:23.211" v="7785" actId="478"/>
          <ac:picMkLst>
            <pc:docMk/>
            <pc:sldMk cId="2826699745" sldId="295"/>
            <ac:picMk id="5" creationId="{A71E8EFB-6956-236C-857D-83DFB856E929}"/>
          </ac:picMkLst>
        </pc:picChg>
        <pc:picChg chg="del">
          <ac:chgData name="Baker, KRL, Kathryn (STFC,RAL,ISIS)" userId="28d0492f-ae83-4cd0-8245-1622a5ad2f87" providerId="ADAL" clId="{6BD72E5B-5BC1-4507-8B4B-70AFA2A31D02}" dt="2025-01-03T13:37:23.211" v="7785" actId="478"/>
          <ac:picMkLst>
            <pc:docMk/>
            <pc:sldMk cId="2826699745" sldId="295"/>
            <ac:picMk id="6" creationId="{EC650178-D29E-E9A0-DFAE-87BA69531C1C}"/>
          </ac:picMkLst>
        </pc:picChg>
        <pc:picChg chg="add mod">
          <ac:chgData name="Baker, KRL, Kathryn (STFC,RAL,ISIS)" userId="28d0492f-ae83-4cd0-8245-1622a5ad2f87" providerId="ADAL" clId="{6BD72E5B-5BC1-4507-8B4B-70AFA2A31D02}" dt="2025-01-03T13:37:54.614" v="7793" actId="164"/>
          <ac:picMkLst>
            <pc:docMk/>
            <pc:sldMk cId="2826699745" sldId="295"/>
            <ac:picMk id="8" creationId="{183D3AC1-B18D-B7BE-6EB6-ECEB1A26D65C}"/>
          </ac:picMkLst>
        </pc:picChg>
      </pc:sldChg>
      <pc:sldChg chg="addSp delSp modSp add mod modNotesTx">
        <pc:chgData name="Baker, KRL, Kathryn (STFC,RAL,ISIS)" userId="28d0492f-ae83-4cd0-8245-1622a5ad2f87" providerId="ADAL" clId="{6BD72E5B-5BC1-4507-8B4B-70AFA2A31D02}" dt="2025-01-14T16:46:56.058" v="31331" actId="1076"/>
        <pc:sldMkLst>
          <pc:docMk/>
          <pc:sldMk cId="1265825623" sldId="296"/>
        </pc:sldMkLst>
        <pc:spChg chg="mod">
          <ac:chgData name="Baker, KRL, Kathryn (STFC,RAL,ISIS)" userId="28d0492f-ae83-4cd0-8245-1622a5ad2f87" providerId="ADAL" clId="{6BD72E5B-5BC1-4507-8B4B-70AFA2A31D02}" dt="2025-01-03T13:47:21.293" v="8540" actId="14100"/>
          <ac:spMkLst>
            <pc:docMk/>
            <pc:sldMk cId="1265825623" sldId="296"/>
            <ac:spMk id="2" creationId="{DF448F1F-D80A-3F0C-7BFF-2B80A1EE05C3}"/>
          </ac:spMkLst>
        </pc:spChg>
        <pc:spChg chg="mod">
          <ac:chgData name="Baker, KRL, Kathryn (STFC,RAL,ISIS)" userId="28d0492f-ae83-4cd0-8245-1622a5ad2f87" providerId="ADAL" clId="{6BD72E5B-5BC1-4507-8B4B-70AFA2A31D02}" dt="2025-01-13T11:29:19.870" v="17263" actId="20577"/>
          <ac:spMkLst>
            <pc:docMk/>
            <pc:sldMk cId="1265825623" sldId="296"/>
            <ac:spMk id="3" creationId="{A64C9188-4EE1-E620-613F-1BC0F5C4D49B}"/>
          </ac:spMkLst>
        </pc:spChg>
        <pc:spChg chg="del">
          <ac:chgData name="Baker, KRL, Kathryn (STFC,RAL,ISIS)" userId="28d0492f-ae83-4cd0-8245-1622a5ad2f87" providerId="ADAL" clId="{6BD72E5B-5BC1-4507-8B4B-70AFA2A31D02}" dt="2025-01-03T13:47:46.981" v="8555" actId="478"/>
          <ac:spMkLst>
            <pc:docMk/>
            <pc:sldMk cId="1265825623" sldId="296"/>
            <ac:spMk id="5" creationId="{598E9A17-E7C4-2D16-47B5-38D84568889C}"/>
          </ac:spMkLst>
        </pc:spChg>
        <pc:spChg chg="add mod">
          <ac:chgData name="Baker, KRL, Kathryn (STFC,RAL,ISIS)" userId="28d0492f-ae83-4cd0-8245-1622a5ad2f87" providerId="ADAL" clId="{6BD72E5B-5BC1-4507-8B4B-70AFA2A31D02}" dt="2025-01-03T14:17:45.836" v="8870" actId="1076"/>
          <ac:spMkLst>
            <pc:docMk/>
            <pc:sldMk cId="1265825623" sldId="296"/>
            <ac:spMk id="13" creationId="{2848DCB1-F0B0-1051-4C64-8222C80252BF}"/>
          </ac:spMkLst>
        </pc:spChg>
        <pc:spChg chg="add del mod">
          <ac:chgData name="Baker, KRL, Kathryn (STFC,RAL,ISIS)" userId="28d0492f-ae83-4cd0-8245-1622a5ad2f87" providerId="ADAL" clId="{6BD72E5B-5BC1-4507-8B4B-70AFA2A31D02}" dt="2025-01-03T14:14:48.273" v="8748" actId="478"/>
          <ac:spMkLst>
            <pc:docMk/>
            <pc:sldMk cId="1265825623" sldId="296"/>
            <ac:spMk id="14" creationId="{2FB27CA5-C9E0-B356-F483-D27ADC9A736B}"/>
          </ac:spMkLst>
        </pc:spChg>
        <pc:spChg chg="add mod">
          <ac:chgData name="Baker, KRL, Kathryn (STFC,RAL,ISIS)" userId="28d0492f-ae83-4cd0-8245-1622a5ad2f87" providerId="ADAL" clId="{6BD72E5B-5BC1-4507-8B4B-70AFA2A31D02}" dt="2025-01-03T14:17:45.836" v="8870" actId="1076"/>
          <ac:spMkLst>
            <pc:docMk/>
            <pc:sldMk cId="1265825623" sldId="296"/>
            <ac:spMk id="17" creationId="{C7B58B9C-115F-5253-9022-5035D3E7DA12}"/>
          </ac:spMkLst>
        </pc:spChg>
        <pc:spChg chg="add mod">
          <ac:chgData name="Baker, KRL, Kathryn (STFC,RAL,ISIS)" userId="28d0492f-ae83-4cd0-8245-1622a5ad2f87" providerId="ADAL" clId="{6BD72E5B-5BC1-4507-8B4B-70AFA2A31D02}" dt="2025-01-03T14:16:59.224" v="8833" actId="164"/>
          <ac:spMkLst>
            <pc:docMk/>
            <pc:sldMk cId="1265825623" sldId="296"/>
            <ac:spMk id="18" creationId="{EAFD02BA-4AA6-B52E-94DB-2589B2270600}"/>
          </ac:spMkLst>
        </pc:spChg>
        <pc:spChg chg="add mod">
          <ac:chgData name="Baker, KRL, Kathryn (STFC,RAL,ISIS)" userId="28d0492f-ae83-4cd0-8245-1622a5ad2f87" providerId="ADAL" clId="{6BD72E5B-5BC1-4507-8B4B-70AFA2A31D02}" dt="2025-01-03T14:18:31.888" v="8903" actId="207"/>
          <ac:spMkLst>
            <pc:docMk/>
            <pc:sldMk cId="1265825623" sldId="296"/>
            <ac:spMk id="22" creationId="{0197D105-AF4D-97F8-342E-7B8F54CD7C7C}"/>
          </ac:spMkLst>
        </pc:spChg>
        <pc:spChg chg="add mod">
          <ac:chgData name="Baker, KRL, Kathryn (STFC,RAL,ISIS)" userId="28d0492f-ae83-4cd0-8245-1622a5ad2f87" providerId="ADAL" clId="{6BD72E5B-5BC1-4507-8B4B-70AFA2A31D02}" dt="2025-01-03T14:18:31.888" v="8903" actId="207"/>
          <ac:spMkLst>
            <pc:docMk/>
            <pc:sldMk cId="1265825623" sldId="296"/>
            <ac:spMk id="23" creationId="{3DDE10EE-1580-175F-3BBF-B3167ACE2D12}"/>
          </ac:spMkLst>
        </pc:spChg>
        <pc:spChg chg="add mod">
          <ac:chgData name="Baker, KRL, Kathryn (STFC,RAL,ISIS)" userId="28d0492f-ae83-4cd0-8245-1622a5ad2f87" providerId="ADAL" clId="{6BD72E5B-5BC1-4507-8B4B-70AFA2A31D02}" dt="2025-01-03T14:18:57.924" v="8908" actId="14100"/>
          <ac:spMkLst>
            <pc:docMk/>
            <pc:sldMk cId="1265825623" sldId="296"/>
            <ac:spMk id="26" creationId="{390748BB-7CFE-32A4-EE24-B657C7B867EB}"/>
          </ac:spMkLst>
        </pc:spChg>
        <pc:grpChg chg="add mod ord">
          <ac:chgData name="Baker, KRL, Kathryn (STFC,RAL,ISIS)" userId="28d0492f-ae83-4cd0-8245-1622a5ad2f87" providerId="ADAL" clId="{6BD72E5B-5BC1-4507-8B4B-70AFA2A31D02}" dt="2025-01-03T14:17:45.836" v="8870" actId="1076"/>
          <ac:grpSpMkLst>
            <pc:docMk/>
            <pc:sldMk cId="1265825623" sldId="296"/>
            <ac:grpSpMk id="19" creationId="{ABCDAD68-2FD6-B26C-4927-92CA706C0412}"/>
          </ac:grpSpMkLst>
        </pc:grpChg>
        <pc:picChg chg="del mod">
          <ac:chgData name="Baker, KRL, Kathryn (STFC,RAL,ISIS)" userId="28d0492f-ae83-4cd0-8245-1622a5ad2f87" providerId="ADAL" clId="{6BD72E5B-5BC1-4507-8B4B-70AFA2A31D02}" dt="2025-01-03T13:47:46.078" v="8554" actId="478"/>
          <ac:picMkLst>
            <pc:docMk/>
            <pc:sldMk cId="1265825623" sldId="296"/>
            <ac:picMk id="4" creationId="{FFA417A0-5603-41ED-3330-EB815A047C12}"/>
          </ac:picMkLst>
        </pc:picChg>
        <pc:picChg chg="add mod ord">
          <ac:chgData name="Baker, KRL, Kathryn (STFC,RAL,ISIS)" userId="28d0492f-ae83-4cd0-8245-1622a5ad2f87" providerId="ADAL" clId="{6BD72E5B-5BC1-4507-8B4B-70AFA2A31D02}" dt="2025-01-14T16:46:56.058" v="31331" actId="1076"/>
          <ac:picMkLst>
            <pc:docMk/>
            <pc:sldMk cId="1265825623" sldId="296"/>
            <ac:picMk id="5" creationId="{47A55564-3076-9714-DFE0-C6CE0731D39E}"/>
          </ac:picMkLst>
        </pc:picChg>
        <pc:picChg chg="add del mod">
          <ac:chgData name="Baker, KRL, Kathryn (STFC,RAL,ISIS)" userId="28d0492f-ae83-4cd0-8245-1622a5ad2f87" providerId="ADAL" clId="{6BD72E5B-5BC1-4507-8B4B-70AFA2A31D02}" dt="2025-01-14T16:44:58.964" v="31309" actId="478"/>
          <ac:picMkLst>
            <pc:docMk/>
            <pc:sldMk cId="1265825623" sldId="296"/>
            <ac:picMk id="7" creationId="{55ACEFC2-4D9C-5678-6B6C-359DCB1A2695}"/>
          </ac:picMkLst>
        </pc:picChg>
        <pc:picChg chg="add mod">
          <ac:chgData name="Baker, KRL, Kathryn (STFC,RAL,ISIS)" userId="28d0492f-ae83-4cd0-8245-1622a5ad2f87" providerId="ADAL" clId="{6BD72E5B-5BC1-4507-8B4B-70AFA2A31D02}" dt="2025-01-14T16:46:53.625" v="31330" actId="1076"/>
          <ac:picMkLst>
            <pc:docMk/>
            <pc:sldMk cId="1265825623" sldId="296"/>
            <ac:picMk id="8" creationId="{F58FABAA-BE81-B604-CA07-0937928F52A8}"/>
          </ac:picMkLst>
        </pc:picChg>
        <pc:picChg chg="add del mod">
          <ac:chgData name="Baker, KRL, Kathryn (STFC,RAL,ISIS)" userId="28d0492f-ae83-4cd0-8245-1622a5ad2f87" providerId="ADAL" clId="{6BD72E5B-5BC1-4507-8B4B-70AFA2A31D02}" dt="2025-01-14T16:45:27.052" v="31313" actId="478"/>
          <ac:picMkLst>
            <pc:docMk/>
            <pc:sldMk cId="1265825623" sldId="296"/>
            <ac:picMk id="9" creationId="{F1FFBC9C-7EB0-68D6-63FB-FBEFAF6536C8}"/>
          </ac:picMkLst>
        </pc:picChg>
        <pc:picChg chg="add mod ord modCrop">
          <ac:chgData name="Baker, KRL, Kathryn (STFC,RAL,ISIS)" userId="28d0492f-ae83-4cd0-8245-1622a5ad2f87" providerId="ADAL" clId="{6BD72E5B-5BC1-4507-8B4B-70AFA2A31D02}" dt="2025-01-03T14:16:59.224" v="8833" actId="164"/>
          <ac:picMkLst>
            <pc:docMk/>
            <pc:sldMk cId="1265825623" sldId="296"/>
            <ac:picMk id="10" creationId="{8F317415-8AA8-29F9-69B2-8CCF2ADB4B92}"/>
          </ac:picMkLst>
        </pc:picChg>
        <pc:picChg chg="add mod">
          <ac:chgData name="Baker, KRL, Kathryn (STFC,RAL,ISIS)" userId="28d0492f-ae83-4cd0-8245-1622a5ad2f87" providerId="ADAL" clId="{6BD72E5B-5BC1-4507-8B4B-70AFA2A31D02}" dt="2025-01-14T16:46:46.128" v="31329" actId="1076"/>
          <ac:picMkLst>
            <pc:docMk/>
            <pc:sldMk cId="1265825623" sldId="296"/>
            <ac:picMk id="1026" creationId="{69F45F35-4BC7-D95B-DBE7-6E320F18FDEB}"/>
          </ac:picMkLst>
        </pc:picChg>
        <pc:picChg chg="add mod">
          <ac:chgData name="Baker, KRL, Kathryn (STFC,RAL,ISIS)" userId="28d0492f-ae83-4cd0-8245-1622a5ad2f87" providerId="ADAL" clId="{6BD72E5B-5BC1-4507-8B4B-70AFA2A31D02}" dt="2025-01-14T16:46:46.128" v="31329" actId="1076"/>
          <ac:picMkLst>
            <pc:docMk/>
            <pc:sldMk cId="1265825623" sldId="296"/>
            <ac:picMk id="1028" creationId="{DEE45E33-642A-6F18-4060-85EFAC876B60}"/>
          </ac:picMkLst>
        </pc:picChg>
        <pc:cxnChg chg="add del mod">
          <ac:chgData name="Baker, KRL, Kathryn (STFC,RAL,ISIS)" userId="28d0492f-ae83-4cd0-8245-1622a5ad2f87" providerId="ADAL" clId="{6BD72E5B-5BC1-4507-8B4B-70AFA2A31D02}" dt="2025-01-03T14:10:03.886" v="8737" actId="478"/>
          <ac:cxnSpMkLst>
            <pc:docMk/>
            <pc:sldMk cId="1265825623" sldId="296"/>
            <ac:cxnSpMk id="12" creationId="{4A3033C2-CAF9-43BB-5CBE-27DFA14887C6}"/>
          </ac:cxnSpMkLst>
        </pc:cxnChg>
        <pc:cxnChg chg="add mod">
          <ac:chgData name="Baker, KRL, Kathryn (STFC,RAL,ISIS)" userId="28d0492f-ae83-4cd0-8245-1622a5ad2f87" providerId="ADAL" clId="{6BD72E5B-5BC1-4507-8B4B-70AFA2A31D02}" dt="2025-01-03T14:18:41.503" v="8905" actId="14100"/>
          <ac:cxnSpMkLst>
            <pc:docMk/>
            <pc:sldMk cId="1265825623" sldId="296"/>
            <ac:cxnSpMk id="16" creationId="{2F97C47A-381F-3E3B-49F9-5FB5C28F1615}"/>
          </ac:cxnSpMkLst>
        </pc:cxnChg>
      </pc:sldChg>
      <pc:sldChg chg="delSp modSp add mod modNotesTx">
        <pc:chgData name="Baker, KRL, Kathryn (STFC,RAL,ISIS)" userId="28d0492f-ae83-4cd0-8245-1622a5ad2f87" providerId="ADAL" clId="{6BD72E5B-5BC1-4507-8B4B-70AFA2A31D02}" dt="2025-01-13T11:35:08.782" v="19004" actId="20577"/>
        <pc:sldMkLst>
          <pc:docMk/>
          <pc:sldMk cId="2755211161" sldId="297"/>
        </pc:sldMkLst>
        <pc:spChg chg="mod">
          <ac:chgData name="Baker, KRL, Kathryn (STFC,RAL,ISIS)" userId="28d0492f-ae83-4cd0-8245-1622a5ad2f87" providerId="ADAL" clId="{6BD72E5B-5BC1-4507-8B4B-70AFA2A31D02}" dt="2025-01-03T14:20:03.692" v="8935" actId="20577"/>
          <ac:spMkLst>
            <pc:docMk/>
            <pc:sldMk cId="2755211161" sldId="297"/>
            <ac:spMk id="2" creationId="{D0EC4914-1A2F-AF8B-5153-8D40BD2C77C0}"/>
          </ac:spMkLst>
        </pc:spChg>
        <pc:spChg chg="mod">
          <ac:chgData name="Baker, KRL, Kathryn (STFC,RAL,ISIS)" userId="28d0492f-ae83-4cd0-8245-1622a5ad2f87" providerId="ADAL" clId="{6BD72E5B-5BC1-4507-8B4B-70AFA2A31D02}" dt="2025-01-13T11:31:55.852" v="18051" actId="20577"/>
          <ac:spMkLst>
            <pc:docMk/>
            <pc:sldMk cId="2755211161" sldId="297"/>
            <ac:spMk id="3" creationId="{75174AF1-1373-B7FD-8FDE-249871A6DE9B}"/>
          </ac:spMkLst>
        </pc:spChg>
        <pc:spChg chg="del">
          <ac:chgData name="Baker, KRL, Kathryn (STFC,RAL,ISIS)" userId="28d0492f-ae83-4cd0-8245-1622a5ad2f87" providerId="ADAL" clId="{6BD72E5B-5BC1-4507-8B4B-70AFA2A31D02}" dt="2025-01-03T14:20:19.081" v="8966" actId="478"/>
          <ac:spMkLst>
            <pc:docMk/>
            <pc:sldMk cId="2755211161" sldId="297"/>
            <ac:spMk id="13" creationId="{B3FA187A-01C6-832D-69EC-35B08C5C89AC}"/>
          </ac:spMkLst>
        </pc:spChg>
        <pc:spChg chg="del">
          <ac:chgData name="Baker, KRL, Kathryn (STFC,RAL,ISIS)" userId="28d0492f-ae83-4cd0-8245-1622a5ad2f87" providerId="ADAL" clId="{6BD72E5B-5BC1-4507-8B4B-70AFA2A31D02}" dt="2025-01-03T14:20:19.081" v="8966" actId="478"/>
          <ac:spMkLst>
            <pc:docMk/>
            <pc:sldMk cId="2755211161" sldId="297"/>
            <ac:spMk id="17" creationId="{396B4D84-FEC0-A01F-0D59-125750BE7624}"/>
          </ac:spMkLst>
        </pc:spChg>
        <pc:spChg chg="del">
          <ac:chgData name="Baker, KRL, Kathryn (STFC,RAL,ISIS)" userId="28d0492f-ae83-4cd0-8245-1622a5ad2f87" providerId="ADAL" clId="{6BD72E5B-5BC1-4507-8B4B-70AFA2A31D02}" dt="2025-01-03T14:20:19.081" v="8966" actId="478"/>
          <ac:spMkLst>
            <pc:docMk/>
            <pc:sldMk cId="2755211161" sldId="297"/>
            <ac:spMk id="22" creationId="{BB08BEF3-3501-E226-CDAC-661E75436152}"/>
          </ac:spMkLst>
        </pc:spChg>
        <pc:spChg chg="del">
          <ac:chgData name="Baker, KRL, Kathryn (STFC,RAL,ISIS)" userId="28d0492f-ae83-4cd0-8245-1622a5ad2f87" providerId="ADAL" clId="{6BD72E5B-5BC1-4507-8B4B-70AFA2A31D02}" dt="2025-01-03T14:20:19.081" v="8966" actId="478"/>
          <ac:spMkLst>
            <pc:docMk/>
            <pc:sldMk cId="2755211161" sldId="297"/>
            <ac:spMk id="23" creationId="{9E87CDF8-E9DE-066F-FF3F-E2EB4137A3F3}"/>
          </ac:spMkLst>
        </pc:spChg>
        <pc:spChg chg="del">
          <ac:chgData name="Baker, KRL, Kathryn (STFC,RAL,ISIS)" userId="28d0492f-ae83-4cd0-8245-1622a5ad2f87" providerId="ADAL" clId="{6BD72E5B-5BC1-4507-8B4B-70AFA2A31D02}" dt="2025-01-03T14:20:19.081" v="8966" actId="478"/>
          <ac:spMkLst>
            <pc:docMk/>
            <pc:sldMk cId="2755211161" sldId="297"/>
            <ac:spMk id="26" creationId="{38C518DF-2916-43FF-78F7-A6BD09263546}"/>
          </ac:spMkLst>
        </pc:spChg>
        <pc:grpChg chg="del">
          <ac:chgData name="Baker, KRL, Kathryn (STFC,RAL,ISIS)" userId="28d0492f-ae83-4cd0-8245-1622a5ad2f87" providerId="ADAL" clId="{6BD72E5B-5BC1-4507-8B4B-70AFA2A31D02}" dt="2025-01-03T14:20:19.081" v="8966" actId="478"/>
          <ac:grpSpMkLst>
            <pc:docMk/>
            <pc:sldMk cId="2755211161" sldId="297"/>
            <ac:grpSpMk id="19" creationId="{7B94A962-9C07-9466-E8EC-D3EE097D6476}"/>
          </ac:grpSpMkLst>
        </pc:grpChg>
        <pc:picChg chg="del">
          <ac:chgData name="Baker, KRL, Kathryn (STFC,RAL,ISIS)" userId="28d0492f-ae83-4cd0-8245-1622a5ad2f87" providerId="ADAL" clId="{6BD72E5B-5BC1-4507-8B4B-70AFA2A31D02}" dt="2025-01-03T14:20:16.860" v="8965" actId="478"/>
          <ac:picMkLst>
            <pc:docMk/>
            <pc:sldMk cId="2755211161" sldId="297"/>
            <ac:picMk id="7" creationId="{C3D5B435-5BF4-C567-0ED3-91EA49364A32}"/>
          </ac:picMkLst>
        </pc:picChg>
        <pc:picChg chg="del">
          <ac:chgData name="Baker, KRL, Kathryn (STFC,RAL,ISIS)" userId="28d0492f-ae83-4cd0-8245-1622a5ad2f87" providerId="ADAL" clId="{6BD72E5B-5BC1-4507-8B4B-70AFA2A31D02}" dt="2025-01-03T14:20:16.860" v="8965" actId="478"/>
          <ac:picMkLst>
            <pc:docMk/>
            <pc:sldMk cId="2755211161" sldId="297"/>
            <ac:picMk id="9" creationId="{FD9D2388-04CB-AB65-4407-3FB59219B605}"/>
          </ac:picMkLst>
        </pc:picChg>
        <pc:picChg chg="del">
          <ac:chgData name="Baker, KRL, Kathryn (STFC,RAL,ISIS)" userId="28d0492f-ae83-4cd0-8245-1622a5ad2f87" providerId="ADAL" clId="{6BD72E5B-5BC1-4507-8B4B-70AFA2A31D02}" dt="2025-01-03T14:20:16.860" v="8965" actId="478"/>
          <ac:picMkLst>
            <pc:docMk/>
            <pc:sldMk cId="2755211161" sldId="297"/>
            <ac:picMk id="1026" creationId="{BC6E42B6-3ED3-E096-0435-ED928CDB4D71}"/>
          </ac:picMkLst>
        </pc:picChg>
        <pc:picChg chg="del">
          <ac:chgData name="Baker, KRL, Kathryn (STFC,RAL,ISIS)" userId="28d0492f-ae83-4cd0-8245-1622a5ad2f87" providerId="ADAL" clId="{6BD72E5B-5BC1-4507-8B4B-70AFA2A31D02}" dt="2025-01-03T14:20:16.860" v="8965" actId="478"/>
          <ac:picMkLst>
            <pc:docMk/>
            <pc:sldMk cId="2755211161" sldId="297"/>
            <ac:picMk id="1028" creationId="{DE8F2A27-CC1E-432B-EDDD-04DC3C8CB982}"/>
          </ac:picMkLst>
        </pc:picChg>
        <pc:cxnChg chg="del mod">
          <ac:chgData name="Baker, KRL, Kathryn (STFC,RAL,ISIS)" userId="28d0492f-ae83-4cd0-8245-1622a5ad2f87" providerId="ADAL" clId="{6BD72E5B-5BC1-4507-8B4B-70AFA2A31D02}" dt="2025-01-03T14:20:19.081" v="8966" actId="478"/>
          <ac:cxnSpMkLst>
            <pc:docMk/>
            <pc:sldMk cId="2755211161" sldId="297"/>
            <ac:cxnSpMk id="16" creationId="{517D39EC-F26B-1AA1-2B28-47354B44DC94}"/>
          </ac:cxnSpMkLst>
        </pc:cxnChg>
      </pc:sldChg>
      <pc:sldChg chg="modSp add mod modNotesTx">
        <pc:chgData name="Baker, KRL, Kathryn (STFC,RAL,ISIS)" userId="28d0492f-ae83-4cd0-8245-1622a5ad2f87" providerId="ADAL" clId="{6BD72E5B-5BC1-4507-8B4B-70AFA2A31D02}" dt="2025-01-13T11:35:35.847" v="19034" actId="20577"/>
        <pc:sldMkLst>
          <pc:docMk/>
          <pc:sldMk cId="1618653227" sldId="298"/>
        </pc:sldMkLst>
        <pc:spChg chg="mod">
          <ac:chgData name="Baker, KRL, Kathryn (STFC,RAL,ISIS)" userId="28d0492f-ae83-4cd0-8245-1622a5ad2f87" providerId="ADAL" clId="{6BD72E5B-5BC1-4507-8B4B-70AFA2A31D02}" dt="2025-01-03T14:21:04.945" v="9005" actId="20577"/>
          <ac:spMkLst>
            <pc:docMk/>
            <pc:sldMk cId="1618653227" sldId="298"/>
            <ac:spMk id="2" creationId="{54BCDE45-FBF6-F3D4-36AD-46527BAA864F}"/>
          </ac:spMkLst>
        </pc:spChg>
        <pc:spChg chg="mod">
          <ac:chgData name="Baker, KRL, Kathryn (STFC,RAL,ISIS)" userId="28d0492f-ae83-4cd0-8245-1622a5ad2f87" providerId="ADAL" clId="{6BD72E5B-5BC1-4507-8B4B-70AFA2A31D02}" dt="2025-01-13T11:32:32.453" v="18171" actId="20577"/>
          <ac:spMkLst>
            <pc:docMk/>
            <pc:sldMk cId="1618653227" sldId="298"/>
            <ac:spMk id="3" creationId="{7C5EBAFC-B797-CE07-596B-FBBDD7804AE9}"/>
          </ac:spMkLst>
        </pc:spChg>
      </pc:sldChg>
      <pc:sldChg chg="modSp add mod ord">
        <pc:chgData name="Baker, KRL, Kathryn (STFC,RAL,ISIS)" userId="28d0492f-ae83-4cd0-8245-1622a5ad2f87" providerId="ADAL" clId="{6BD72E5B-5BC1-4507-8B4B-70AFA2A31D02}" dt="2025-01-13T11:56:08.451" v="22294" actId="20577"/>
        <pc:sldMkLst>
          <pc:docMk/>
          <pc:sldMk cId="3514793767" sldId="299"/>
        </pc:sldMkLst>
        <pc:spChg chg="mod">
          <ac:chgData name="Baker, KRL, Kathryn (STFC,RAL,ISIS)" userId="28d0492f-ae83-4cd0-8245-1622a5ad2f87" providerId="ADAL" clId="{6BD72E5B-5BC1-4507-8B4B-70AFA2A31D02}" dt="2025-01-03T14:56:10.401" v="10277" actId="20577"/>
          <ac:spMkLst>
            <pc:docMk/>
            <pc:sldMk cId="3514793767" sldId="299"/>
            <ac:spMk id="2" creationId="{4FECCD41-A2DA-62DE-2E93-495CFE59D0C6}"/>
          </ac:spMkLst>
        </pc:spChg>
        <pc:spChg chg="mod">
          <ac:chgData name="Baker, KRL, Kathryn (STFC,RAL,ISIS)" userId="28d0492f-ae83-4cd0-8245-1622a5ad2f87" providerId="ADAL" clId="{6BD72E5B-5BC1-4507-8B4B-70AFA2A31D02}" dt="2025-01-13T11:56:08.451" v="22294" actId="20577"/>
          <ac:spMkLst>
            <pc:docMk/>
            <pc:sldMk cId="3514793767" sldId="299"/>
            <ac:spMk id="3" creationId="{DA01232A-B5A5-E959-564D-596F14BBE3F1}"/>
          </ac:spMkLst>
        </pc:spChg>
      </pc:sldChg>
      <pc:sldChg chg="modSp add del mod">
        <pc:chgData name="Baker, KRL, Kathryn (STFC,RAL,ISIS)" userId="28d0492f-ae83-4cd0-8245-1622a5ad2f87" providerId="ADAL" clId="{6BD72E5B-5BC1-4507-8B4B-70AFA2A31D02}" dt="2025-01-03T16:15:45.071" v="13496" actId="2696"/>
        <pc:sldMkLst>
          <pc:docMk/>
          <pc:sldMk cId="2211417158" sldId="300"/>
        </pc:sldMkLst>
        <pc:spChg chg="mod">
          <ac:chgData name="Baker, KRL, Kathryn (STFC,RAL,ISIS)" userId="28d0492f-ae83-4cd0-8245-1622a5ad2f87" providerId="ADAL" clId="{6BD72E5B-5BC1-4507-8B4B-70AFA2A31D02}" dt="2025-01-03T15:08:58.926" v="11427" actId="20577"/>
          <ac:spMkLst>
            <pc:docMk/>
            <pc:sldMk cId="2211417158" sldId="300"/>
            <ac:spMk id="2" creationId="{D568B342-BD98-F22A-45F0-755F4A0378BC}"/>
          </ac:spMkLst>
        </pc:spChg>
      </pc:sldChg>
      <pc:sldChg chg="addSp delSp modSp new mod ord">
        <pc:chgData name="Baker, KRL, Kathryn (STFC,RAL,ISIS)" userId="28d0492f-ae83-4cd0-8245-1622a5ad2f87" providerId="ADAL" clId="{6BD72E5B-5BC1-4507-8B4B-70AFA2A31D02}" dt="2025-01-03T16:15:39.654" v="13495"/>
        <pc:sldMkLst>
          <pc:docMk/>
          <pc:sldMk cId="3052945463" sldId="301"/>
        </pc:sldMkLst>
        <pc:spChg chg="mod">
          <ac:chgData name="Baker, KRL, Kathryn (STFC,RAL,ISIS)" userId="28d0492f-ae83-4cd0-8245-1622a5ad2f87" providerId="ADAL" clId="{6BD72E5B-5BC1-4507-8B4B-70AFA2A31D02}" dt="2025-01-03T15:20:40.778" v="11568" actId="20577"/>
          <ac:spMkLst>
            <pc:docMk/>
            <pc:sldMk cId="3052945463" sldId="301"/>
            <ac:spMk id="2" creationId="{8C65B67B-6E34-6269-965C-2940B01E2C67}"/>
          </ac:spMkLst>
        </pc:spChg>
        <pc:spChg chg="mod">
          <ac:chgData name="Baker, KRL, Kathryn (STFC,RAL,ISIS)" userId="28d0492f-ae83-4cd0-8245-1622a5ad2f87" providerId="ADAL" clId="{6BD72E5B-5BC1-4507-8B4B-70AFA2A31D02}" dt="2025-01-03T15:32:09.208" v="11629" actId="207"/>
          <ac:spMkLst>
            <pc:docMk/>
            <pc:sldMk cId="3052945463" sldId="301"/>
            <ac:spMk id="3" creationId="{BE25F314-B206-B2AA-309C-CE8FA4120E5C}"/>
          </ac:spMkLst>
        </pc:spChg>
        <pc:spChg chg="mod">
          <ac:chgData name="Baker, KRL, Kathryn (STFC,RAL,ISIS)" userId="28d0492f-ae83-4cd0-8245-1622a5ad2f87" providerId="ADAL" clId="{6BD72E5B-5BC1-4507-8B4B-70AFA2A31D02}" dt="2025-01-03T15:32:09.208" v="11629" actId="207"/>
          <ac:spMkLst>
            <pc:docMk/>
            <pc:sldMk cId="3052945463" sldId="301"/>
            <ac:spMk id="4" creationId="{95B50297-559F-A399-EF12-0284EC9EE848}"/>
          </ac:spMkLst>
        </pc:spChg>
        <pc:spChg chg="mod">
          <ac:chgData name="Baker, KRL, Kathryn (STFC,RAL,ISIS)" userId="28d0492f-ae83-4cd0-8245-1622a5ad2f87" providerId="ADAL" clId="{6BD72E5B-5BC1-4507-8B4B-70AFA2A31D02}" dt="2025-01-03T15:32:09.208" v="11629" actId="207"/>
          <ac:spMkLst>
            <pc:docMk/>
            <pc:sldMk cId="3052945463" sldId="301"/>
            <ac:spMk id="5" creationId="{55BEBD4C-B5C4-8E5B-2AEC-A6D91E245237}"/>
          </ac:spMkLst>
        </pc:spChg>
        <pc:spChg chg="del">
          <ac:chgData name="Baker, KRL, Kathryn (STFC,RAL,ISIS)" userId="28d0492f-ae83-4cd0-8245-1622a5ad2f87" providerId="ADAL" clId="{6BD72E5B-5BC1-4507-8B4B-70AFA2A31D02}" dt="2025-01-03T15:14:41.069" v="11501" actId="478"/>
          <ac:spMkLst>
            <pc:docMk/>
            <pc:sldMk cId="3052945463" sldId="301"/>
            <ac:spMk id="6" creationId="{24C0C7B0-BA4E-C23D-857E-247A21AA356D}"/>
          </ac:spMkLst>
        </pc:spChg>
        <pc:spChg chg="add mod">
          <ac:chgData name="Baker, KRL, Kathryn (STFC,RAL,ISIS)" userId="28d0492f-ae83-4cd0-8245-1622a5ad2f87" providerId="ADAL" clId="{6BD72E5B-5BC1-4507-8B4B-70AFA2A31D02}" dt="2025-01-03T15:32:09.208" v="11629" actId="207"/>
          <ac:spMkLst>
            <pc:docMk/>
            <pc:sldMk cId="3052945463" sldId="301"/>
            <ac:spMk id="7" creationId="{A64AD40C-9095-88C8-0E07-82AC8C6BC4AF}"/>
          </ac:spMkLst>
        </pc:spChg>
        <pc:graphicFrameChg chg="add mod">
          <ac:chgData name="Baker, KRL, Kathryn (STFC,RAL,ISIS)" userId="28d0492f-ae83-4cd0-8245-1622a5ad2f87" providerId="ADAL" clId="{6BD72E5B-5BC1-4507-8B4B-70AFA2A31D02}" dt="2025-01-03T15:27:13.307" v="11589" actId="1076"/>
          <ac:graphicFrameMkLst>
            <pc:docMk/>
            <pc:sldMk cId="3052945463" sldId="301"/>
            <ac:graphicFrameMk id="8" creationId="{1409EF96-6E7F-EDF6-C01A-A98BADFAE2F4}"/>
          </ac:graphicFrameMkLst>
        </pc:graphicFrameChg>
        <pc:picChg chg="add mod">
          <ac:chgData name="Baker, KRL, Kathryn (STFC,RAL,ISIS)" userId="28d0492f-ae83-4cd0-8245-1622a5ad2f87" providerId="ADAL" clId="{6BD72E5B-5BC1-4507-8B4B-70AFA2A31D02}" dt="2025-01-03T15:22:25.386" v="11577" actId="1076"/>
          <ac:picMkLst>
            <pc:docMk/>
            <pc:sldMk cId="3052945463" sldId="301"/>
            <ac:picMk id="9" creationId="{830676A4-C1AE-3895-1827-BE7704657C1B}"/>
          </ac:picMkLst>
        </pc:picChg>
        <pc:picChg chg="add mod">
          <ac:chgData name="Baker, KRL, Kathryn (STFC,RAL,ISIS)" userId="28d0492f-ae83-4cd0-8245-1622a5ad2f87" providerId="ADAL" clId="{6BD72E5B-5BC1-4507-8B4B-70AFA2A31D02}" dt="2025-01-03T15:26:26.429" v="11582" actId="14100"/>
          <ac:picMkLst>
            <pc:docMk/>
            <pc:sldMk cId="3052945463" sldId="301"/>
            <ac:picMk id="10" creationId="{C9B0D4D2-FD1F-44A4-5ECC-0CA1975C7611}"/>
          </ac:picMkLst>
        </pc:picChg>
        <pc:picChg chg="add mod modCrop">
          <ac:chgData name="Baker, KRL, Kathryn (STFC,RAL,ISIS)" userId="28d0492f-ae83-4cd0-8245-1622a5ad2f87" providerId="ADAL" clId="{6BD72E5B-5BC1-4507-8B4B-70AFA2A31D02}" dt="2025-01-03T15:26:57.713" v="11587" actId="1076"/>
          <ac:picMkLst>
            <pc:docMk/>
            <pc:sldMk cId="3052945463" sldId="301"/>
            <ac:picMk id="11" creationId="{3FE402C0-0E5D-A5F1-73B4-E0D2AE53749F}"/>
          </ac:picMkLst>
        </pc:picChg>
        <pc:picChg chg="add mod">
          <ac:chgData name="Baker, KRL, Kathryn (STFC,RAL,ISIS)" userId="28d0492f-ae83-4cd0-8245-1622a5ad2f87" providerId="ADAL" clId="{6BD72E5B-5BC1-4507-8B4B-70AFA2A31D02}" dt="2025-01-03T15:29:13.720" v="11601" actId="1076"/>
          <ac:picMkLst>
            <pc:docMk/>
            <pc:sldMk cId="3052945463" sldId="301"/>
            <ac:picMk id="12" creationId="{450B6C5E-C416-0BAF-DBE9-1CB5FCFFD8FB}"/>
          </ac:picMkLst>
        </pc:picChg>
        <pc:picChg chg="add mod">
          <ac:chgData name="Baker, KRL, Kathryn (STFC,RAL,ISIS)" userId="28d0492f-ae83-4cd0-8245-1622a5ad2f87" providerId="ADAL" clId="{6BD72E5B-5BC1-4507-8B4B-70AFA2A31D02}" dt="2025-01-03T15:29:12.324" v="11600" actId="1076"/>
          <ac:picMkLst>
            <pc:docMk/>
            <pc:sldMk cId="3052945463" sldId="301"/>
            <ac:picMk id="13" creationId="{3131E23A-2104-D3FE-C3C4-3EDAA8E63389}"/>
          </ac:picMkLst>
        </pc:picChg>
        <pc:picChg chg="add mod">
          <ac:chgData name="Baker, KRL, Kathryn (STFC,RAL,ISIS)" userId="28d0492f-ae83-4cd0-8245-1622a5ad2f87" providerId="ADAL" clId="{6BD72E5B-5BC1-4507-8B4B-70AFA2A31D02}" dt="2025-01-03T15:29:10.233" v="11599" actId="14100"/>
          <ac:picMkLst>
            <pc:docMk/>
            <pc:sldMk cId="3052945463" sldId="301"/>
            <ac:picMk id="14" creationId="{79300AD7-727A-01B7-0B35-B1F8103E8209}"/>
          </ac:picMkLst>
        </pc:picChg>
        <pc:picChg chg="add mod">
          <ac:chgData name="Baker, KRL, Kathryn (STFC,RAL,ISIS)" userId="28d0492f-ae83-4cd0-8245-1622a5ad2f87" providerId="ADAL" clId="{6BD72E5B-5BC1-4507-8B4B-70AFA2A31D02}" dt="2025-01-03T15:30:53.125" v="11614" actId="14100"/>
          <ac:picMkLst>
            <pc:docMk/>
            <pc:sldMk cId="3052945463" sldId="301"/>
            <ac:picMk id="16" creationId="{2D5B798C-CB69-406E-E6B2-554D23A9BFDA}"/>
          </ac:picMkLst>
        </pc:picChg>
        <pc:picChg chg="add mod">
          <ac:chgData name="Baker, KRL, Kathryn (STFC,RAL,ISIS)" userId="28d0492f-ae83-4cd0-8245-1622a5ad2f87" providerId="ADAL" clId="{6BD72E5B-5BC1-4507-8B4B-70AFA2A31D02}" dt="2025-01-03T15:31:45.293" v="11626" actId="1076"/>
          <ac:picMkLst>
            <pc:docMk/>
            <pc:sldMk cId="3052945463" sldId="301"/>
            <ac:picMk id="2050" creationId="{EE5DDDD6-C6C7-42E6-E282-275FDBB416DC}"/>
          </ac:picMkLst>
        </pc:picChg>
        <pc:picChg chg="add mod">
          <ac:chgData name="Baker, KRL, Kathryn (STFC,RAL,ISIS)" userId="28d0492f-ae83-4cd0-8245-1622a5ad2f87" providerId="ADAL" clId="{6BD72E5B-5BC1-4507-8B4B-70AFA2A31D02}" dt="2025-01-03T15:31:30.319" v="11623" actId="1076"/>
          <ac:picMkLst>
            <pc:docMk/>
            <pc:sldMk cId="3052945463" sldId="301"/>
            <ac:picMk id="2052" creationId="{671A8C83-D99C-3C7B-9775-B1681D2EE238}"/>
          </ac:picMkLst>
        </pc:picChg>
      </pc:sldChg>
      <pc:sldChg chg="modSp add mod ord modNotesTx">
        <pc:chgData name="Baker, KRL, Kathryn (STFC,RAL,ISIS)" userId="28d0492f-ae83-4cd0-8245-1622a5ad2f87" providerId="ADAL" clId="{6BD72E5B-5BC1-4507-8B4B-70AFA2A31D02}" dt="2025-01-13T10:33:47.788" v="14088" actId="20577"/>
        <pc:sldMkLst>
          <pc:docMk/>
          <pc:sldMk cId="3728186378" sldId="302"/>
        </pc:sldMkLst>
        <pc:spChg chg="mod">
          <ac:chgData name="Baker, KRL, Kathryn (STFC,RAL,ISIS)" userId="28d0492f-ae83-4cd0-8245-1622a5ad2f87" providerId="ADAL" clId="{6BD72E5B-5BC1-4507-8B4B-70AFA2A31D02}" dt="2025-01-03T15:33:02.052" v="11644" actId="20577"/>
          <ac:spMkLst>
            <pc:docMk/>
            <pc:sldMk cId="3728186378" sldId="302"/>
            <ac:spMk id="2" creationId="{5FB85490-592A-9D55-F017-941C281F6486}"/>
          </ac:spMkLst>
        </pc:spChg>
        <pc:spChg chg="mod">
          <ac:chgData name="Baker, KRL, Kathryn (STFC,RAL,ISIS)" userId="28d0492f-ae83-4cd0-8245-1622a5ad2f87" providerId="ADAL" clId="{6BD72E5B-5BC1-4507-8B4B-70AFA2A31D02}" dt="2025-01-13T10:33:47.788" v="14088" actId="20577"/>
          <ac:spMkLst>
            <pc:docMk/>
            <pc:sldMk cId="3728186378" sldId="302"/>
            <ac:spMk id="3" creationId="{545AE22A-51DE-14F1-A43A-DA2BE98C4AB2}"/>
          </ac:spMkLst>
        </pc:spChg>
      </pc:sldChg>
      <pc:sldChg chg="addSp delSp modSp add mod modNotesTx">
        <pc:chgData name="Baker, KRL, Kathryn (STFC,RAL,ISIS)" userId="28d0492f-ae83-4cd0-8245-1622a5ad2f87" providerId="ADAL" clId="{6BD72E5B-5BC1-4507-8B4B-70AFA2A31D02}" dt="2025-01-13T14:09:50.738" v="27948" actId="20577"/>
        <pc:sldMkLst>
          <pc:docMk/>
          <pc:sldMk cId="3941711698" sldId="303"/>
        </pc:sldMkLst>
        <pc:spChg chg="mod">
          <ac:chgData name="Baker, KRL, Kathryn (STFC,RAL,ISIS)" userId="28d0492f-ae83-4cd0-8245-1622a5ad2f87" providerId="ADAL" clId="{6BD72E5B-5BC1-4507-8B4B-70AFA2A31D02}" dt="2025-01-03T15:43:57.618" v="13080" actId="20577"/>
          <ac:spMkLst>
            <pc:docMk/>
            <pc:sldMk cId="3941711698" sldId="303"/>
            <ac:spMk id="2" creationId="{040C0052-EC4E-6F6C-5372-76C86C1E56AF}"/>
          </ac:spMkLst>
        </pc:spChg>
        <pc:spChg chg="add mod">
          <ac:chgData name="Baker, KRL, Kathryn (STFC,RAL,ISIS)" userId="28d0492f-ae83-4cd0-8245-1622a5ad2f87" providerId="ADAL" clId="{6BD72E5B-5BC1-4507-8B4B-70AFA2A31D02}" dt="2025-01-13T14:06:56.867" v="27438" actId="1076"/>
          <ac:spMkLst>
            <pc:docMk/>
            <pc:sldMk cId="3941711698" sldId="303"/>
            <ac:spMk id="3" creationId="{A5E7BD1B-9FBF-1969-6120-9E920E9AC6B6}"/>
          </ac:spMkLst>
        </pc:spChg>
        <pc:spChg chg="add mod">
          <ac:chgData name="Baker, KRL, Kathryn (STFC,RAL,ISIS)" userId="28d0492f-ae83-4cd0-8245-1622a5ad2f87" providerId="ADAL" clId="{6BD72E5B-5BC1-4507-8B4B-70AFA2A31D02}" dt="2025-01-13T14:05:18.978" v="27414" actId="14100"/>
          <ac:spMkLst>
            <pc:docMk/>
            <pc:sldMk cId="3941711698" sldId="303"/>
            <ac:spMk id="5" creationId="{ACF45B0F-25FD-1E73-01FD-EC6516862885}"/>
          </ac:spMkLst>
        </pc:spChg>
        <pc:spChg chg="add mod ord">
          <ac:chgData name="Baker, KRL, Kathryn (STFC,RAL,ISIS)" userId="28d0492f-ae83-4cd0-8245-1622a5ad2f87" providerId="ADAL" clId="{6BD72E5B-5BC1-4507-8B4B-70AFA2A31D02}" dt="2025-01-13T14:05:39.133" v="27418" actId="170"/>
          <ac:spMkLst>
            <pc:docMk/>
            <pc:sldMk cId="3941711698" sldId="303"/>
            <ac:spMk id="7" creationId="{572810F2-90FA-CE93-F8CF-755DDC994B9B}"/>
          </ac:spMkLst>
        </pc:spChg>
        <pc:spChg chg="del">
          <ac:chgData name="Baker, KRL, Kathryn (STFC,RAL,ISIS)" userId="28d0492f-ae83-4cd0-8245-1622a5ad2f87" providerId="ADAL" clId="{6BD72E5B-5BC1-4507-8B4B-70AFA2A31D02}" dt="2025-01-03T15:47:31.298" v="13106" actId="478"/>
          <ac:spMkLst>
            <pc:docMk/>
            <pc:sldMk cId="3941711698" sldId="303"/>
            <ac:spMk id="7" creationId="{ACAE974E-5F18-7BF5-E33E-8872D50740F9}"/>
          </ac:spMkLst>
        </pc:spChg>
        <pc:spChg chg="add mod">
          <ac:chgData name="Baker, KRL, Kathryn (STFC,RAL,ISIS)" userId="28d0492f-ae83-4cd0-8245-1622a5ad2f87" providerId="ADAL" clId="{6BD72E5B-5BC1-4507-8B4B-70AFA2A31D02}" dt="2025-01-13T14:05:44.336" v="27419" actId="1076"/>
          <ac:spMkLst>
            <pc:docMk/>
            <pc:sldMk cId="3941711698" sldId="303"/>
            <ac:spMk id="8" creationId="{686A5600-24FE-C69B-EE86-701F00CB1477}"/>
          </ac:spMkLst>
        </pc:spChg>
        <pc:picChg chg="add mod ord">
          <ac:chgData name="Baker, KRL, Kathryn (STFC,RAL,ISIS)" userId="28d0492f-ae83-4cd0-8245-1622a5ad2f87" providerId="ADAL" clId="{6BD72E5B-5BC1-4507-8B4B-70AFA2A31D02}" dt="2025-01-13T14:06:24.105" v="27429" actId="1076"/>
          <ac:picMkLst>
            <pc:docMk/>
            <pc:sldMk cId="3941711698" sldId="303"/>
            <ac:picMk id="4" creationId="{20CEC432-5E68-8C55-5279-169A2511E62C}"/>
          </ac:picMkLst>
        </pc:picChg>
        <pc:picChg chg="add mod ord">
          <ac:chgData name="Baker, KRL, Kathryn (STFC,RAL,ISIS)" userId="28d0492f-ae83-4cd0-8245-1622a5ad2f87" providerId="ADAL" clId="{6BD72E5B-5BC1-4507-8B4B-70AFA2A31D02}" dt="2025-01-13T14:06:30.516" v="27430" actId="171"/>
          <ac:picMkLst>
            <pc:docMk/>
            <pc:sldMk cId="3941711698" sldId="303"/>
            <ac:picMk id="6" creationId="{BDF4AD0E-8896-B77E-014C-2EEAFB053AE0}"/>
          </ac:picMkLst>
        </pc:picChg>
        <pc:cxnChg chg="add mod">
          <ac:chgData name="Baker, KRL, Kathryn (STFC,RAL,ISIS)" userId="28d0492f-ae83-4cd0-8245-1622a5ad2f87" providerId="ADAL" clId="{6BD72E5B-5BC1-4507-8B4B-70AFA2A31D02}" dt="2025-01-13T14:06:48.305" v="27434" actId="14100"/>
          <ac:cxnSpMkLst>
            <pc:docMk/>
            <pc:sldMk cId="3941711698" sldId="303"/>
            <ac:cxnSpMk id="10" creationId="{C7CAD260-50B2-7E46-9763-29F8C6B31809}"/>
          </ac:cxnSpMkLst>
        </pc:cxnChg>
        <pc:cxnChg chg="add mod">
          <ac:chgData name="Baker, KRL, Kathryn (STFC,RAL,ISIS)" userId="28d0492f-ae83-4cd0-8245-1622a5ad2f87" providerId="ADAL" clId="{6BD72E5B-5BC1-4507-8B4B-70AFA2A31D02}" dt="2025-01-13T14:06:05.560" v="27425" actId="14100"/>
          <ac:cxnSpMkLst>
            <pc:docMk/>
            <pc:sldMk cId="3941711698" sldId="303"/>
            <ac:cxnSpMk id="11" creationId="{7A87394C-D470-7A58-F6D2-35CC52D8498A}"/>
          </ac:cxnSpMkLst>
        </pc:cxnChg>
        <pc:cxnChg chg="add mod">
          <ac:chgData name="Baker, KRL, Kathryn (STFC,RAL,ISIS)" userId="28d0492f-ae83-4cd0-8245-1622a5ad2f87" providerId="ADAL" clId="{6BD72E5B-5BC1-4507-8B4B-70AFA2A31D02}" dt="2025-01-13T14:06:14.504" v="27428" actId="14100"/>
          <ac:cxnSpMkLst>
            <pc:docMk/>
            <pc:sldMk cId="3941711698" sldId="303"/>
            <ac:cxnSpMk id="14" creationId="{57C8BC84-0D49-F3C1-4AD3-392922BAD771}"/>
          </ac:cxnSpMkLst>
        </pc:cxnChg>
        <pc:cxnChg chg="add mod">
          <ac:chgData name="Baker, KRL, Kathryn (STFC,RAL,ISIS)" userId="28d0492f-ae83-4cd0-8245-1622a5ad2f87" providerId="ADAL" clId="{6BD72E5B-5BC1-4507-8B4B-70AFA2A31D02}" dt="2025-01-13T14:07:07.891" v="27440" actId="14100"/>
          <ac:cxnSpMkLst>
            <pc:docMk/>
            <pc:sldMk cId="3941711698" sldId="303"/>
            <ac:cxnSpMk id="17" creationId="{428F204B-94E9-27D4-D904-76C1BF4920A4}"/>
          </ac:cxnSpMkLst>
        </pc:cxnChg>
        <pc:cxnChg chg="add mod">
          <ac:chgData name="Baker, KRL, Kathryn (STFC,RAL,ISIS)" userId="28d0492f-ae83-4cd0-8245-1622a5ad2f87" providerId="ADAL" clId="{6BD72E5B-5BC1-4507-8B4B-70AFA2A31D02}" dt="2025-01-13T14:06:59.115" v="27439" actId="14100"/>
          <ac:cxnSpMkLst>
            <pc:docMk/>
            <pc:sldMk cId="3941711698" sldId="303"/>
            <ac:cxnSpMk id="21" creationId="{0540B6F9-4089-9554-0D26-A90E854B8EB4}"/>
          </ac:cxnSpMkLst>
        </pc:cxnChg>
      </pc:sldChg>
      <pc:sldChg chg="addSp delSp modSp add mod modNotesTx">
        <pc:chgData name="Baker, KRL, Kathryn (STFC,RAL,ISIS)" userId="28d0492f-ae83-4cd0-8245-1622a5ad2f87" providerId="ADAL" clId="{6BD72E5B-5BC1-4507-8B4B-70AFA2A31D02}" dt="2025-01-13T14:17:40.414" v="29826" actId="1076"/>
        <pc:sldMkLst>
          <pc:docMk/>
          <pc:sldMk cId="1845366979" sldId="304"/>
        </pc:sldMkLst>
        <pc:spChg chg="mod">
          <ac:chgData name="Baker, KRL, Kathryn (STFC,RAL,ISIS)" userId="28d0492f-ae83-4cd0-8245-1622a5ad2f87" providerId="ADAL" clId="{6BD72E5B-5BC1-4507-8B4B-70AFA2A31D02}" dt="2025-01-13T14:10:52.562" v="28158" actId="27636"/>
          <ac:spMkLst>
            <pc:docMk/>
            <pc:sldMk cId="1845366979" sldId="304"/>
            <ac:spMk id="2" creationId="{3BE02617-5756-1803-D58E-ED556F95EACB}"/>
          </ac:spMkLst>
        </pc:spChg>
        <pc:spChg chg="add del mod">
          <ac:chgData name="Baker, KRL, Kathryn (STFC,RAL,ISIS)" userId="28d0492f-ae83-4cd0-8245-1622a5ad2f87" providerId="ADAL" clId="{6BD72E5B-5BC1-4507-8B4B-70AFA2A31D02}" dt="2025-01-13T14:17:29.711" v="29824" actId="478"/>
          <ac:spMkLst>
            <pc:docMk/>
            <pc:sldMk cId="1845366979" sldId="304"/>
            <ac:spMk id="6" creationId="{3FFA43A8-8596-929E-1C1C-9E3ACEA2AEDC}"/>
          </ac:spMkLst>
        </pc:spChg>
        <pc:spChg chg="del">
          <ac:chgData name="Baker, KRL, Kathryn (STFC,RAL,ISIS)" userId="28d0492f-ae83-4cd0-8245-1622a5ad2f87" providerId="ADAL" clId="{6BD72E5B-5BC1-4507-8B4B-70AFA2A31D02}" dt="2025-01-03T15:50:48.736" v="13115" actId="478"/>
          <ac:spMkLst>
            <pc:docMk/>
            <pc:sldMk cId="1845366979" sldId="304"/>
            <ac:spMk id="7" creationId="{7F538902-4B76-3DA0-72A7-50A7C6FF9D28}"/>
          </ac:spMkLst>
        </pc:spChg>
        <pc:spChg chg="add del mod">
          <ac:chgData name="Baker, KRL, Kathryn (STFC,RAL,ISIS)" userId="28d0492f-ae83-4cd0-8245-1622a5ad2f87" providerId="ADAL" clId="{6BD72E5B-5BC1-4507-8B4B-70AFA2A31D02}" dt="2025-01-03T15:58:45.906" v="13220" actId="478"/>
          <ac:spMkLst>
            <pc:docMk/>
            <pc:sldMk cId="1845366979" sldId="304"/>
            <ac:spMk id="8" creationId="{8E2E8BE8-C697-19CF-9510-C22B48D0EC10}"/>
          </ac:spMkLst>
        </pc:spChg>
        <pc:spChg chg="add del">
          <ac:chgData name="Baker, KRL, Kathryn (STFC,RAL,ISIS)" userId="28d0492f-ae83-4cd0-8245-1622a5ad2f87" providerId="ADAL" clId="{6BD72E5B-5BC1-4507-8B4B-70AFA2A31D02}" dt="2025-01-03T15:59:22.269" v="13225" actId="478"/>
          <ac:spMkLst>
            <pc:docMk/>
            <pc:sldMk cId="1845366979" sldId="304"/>
            <ac:spMk id="20" creationId="{D396DC27-ED2D-C611-44D4-0815C8DA628B}"/>
          </ac:spMkLst>
        </pc:spChg>
        <pc:spChg chg="add del">
          <ac:chgData name="Baker, KRL, Kathryn (STFC,RAL,ISIS)" userId="28d0492f-ae83-4cd0-8245-1622a5ad2f87" providerId="ADAL" clId="{6BD72E5B-5BC1-4507-8B4B-70AFA2A31D02}" dt="2025-01-03T15:59:36.666" v="13227" actId="478"/>
          <ac:spMkLst>
            <pc:docMk/>
            <pc:sldMk cId="1845366979" sldId="304"/>
            <ac:spMk id="21" creationId="{29BB3A6F-6412-3207-EC71-A10BC3D908B3}"/>
          </ac:spMkLst>
        </pc:spChg>
        <pc:picChg chg="add mod">
          <ac:chgData name="Baker, KRL, Kathryn (STFC,RAL,ISIS)" userId="28d0492f-ae83-4cd0-8245-1622a5ad2f87" providerId="ADAL" clId="{6BD72E5B-5BC1-4507-8B4B-70AFA2A31D02}" dt="2025-01-03T15:50:55.056" v="13118" actId="14100"/>
          <ac:picMkLst>
            <pc:docMk/>
            <pc:sldMk cId="1845366979" sldId="304"/>
            <ac:picMk id="4" creationId="{D557F15E-281B-A3CA-C351-EA909CE26CAC}"/>
          </ac:picMkLst>
        </pc:picChg>
        <pc:picChg chg="add del mod">
          <ac:chgData name="Baker, KRL, Kathryn (STFC,RAL,ISIS)" userId="28d0492f-ae83-4cd0-8245-1622a5ad2f87" providerId="ADAL" clId="{6BD72E5B-5BC1-4507-8B4B-70AFA2A31D02}" dt="2025-01-13T14:17:29.711" v="29824" actId="478"/>
          <ac:picMkLst>
            <pc:docMk/>
            <pc:sldMk cId="1845366979" sldId="304"/>
            <ac:picMk id="5" creationId="{0D3F4674-0244-9CCA-3226-08F9440CD0E1}"/>
          </ac:picMkLst>
        </pc:picChg>
        <pc:picChg chg="add del mod">
          <ac:chgData name="Baker, KRL, Kathryn (STFC,RAL,ISIS)" userId="28d0492f-ae83-4cd0-8245-1622a5ad2f87" providerId="ADAL" clId="{6BD72E5B-5BC1-4507-8B4B-70AFA2A31D02}" dt="2025-01-13T14:17:29.711" v="29824" actId="478"/>
          <ac:picMkLst>
            <pc:docMk/>
            <pc:sldMk cId="1845366979" sldId="304"/>
            <ac:picMk id="23" creationId="{E03D94FE-00D6-7788-6FA3-3EE575B93F9E}"/>
          </ac:picMkLst>
        </pc:picChg>
        <pc:picChg chg="add mod ord">
          <ac:chgData name="Baker, KRL, Kathryn (STFC,RAL,ISIS)" userId="28d0492f-ae83-4cd0-8245-1622a5ad2f87" providerId="ADAL" clId="{6BD72E5B-5BC1-4507-8B4B-70AFA2A31D02}" dt="2025-01-13T14:17:40.414" v="29826" actId="1076"/>
          <ac:picMkLst>
            <pc:docMk/>
            <pc:sldMk cId="1845366979" sldId="304"/>
            <ac:picMk id="25" creationId="{BBEB5B6B-15DF-79AF-657E-8B2CD6FE0F04}"/>
          </ac:picMkLst>
        </pc:picChg>
        <pc:picChg chg="add del mod modCrop">
          <ac:chgData name="Baker, KRL, Kathryn (STFC,RAL,ISIS)" userId="28d0492f-ae83-4cd0-8245-1622a5ad2f87" providerId="ADAL" clId="{6BD72E5B-5BC1-4507-8B4B-70AFA2A31D02}" dt="2025-01-13T14:17:29.711" v="29824" actId="478"/>
          <ac:picMkLst>
            <pc:docMk/>
            <pc:sldMk cId="1845366979" sldId="304"/>
            <ac:picMk id="27" creationId="{0A946D71-4645-8C14-8A7B-6C60E86B52F8}"/>
          </ac:picMkLst>
        </pc:picChg>
        <pc:picChg chg="add del mod">
          <ac:chgData name="Baker, KRL, Kathryn (STFC,RAL,ISIS)" userId="28d0492f-ae83-4cd0-8245-1622a5ad2f87" providerId="ADAL" clId="{6BD72E5B-5BC1-4507-8B4B-70AFA2A31D02}" dt="2025-01-13T14:17:29.711" v="29824" actId="478"/>
          <ac:picMkLst>
            <pc:docMk/>
            <pc:sldMk cId="1845366979" sldId="304"/>
            <ac:picMk id="3074" creationId="{D2F845B8-C449-E42A-75B5-4A5A6B9D86B6}"/>
          </ac:picMkLst>
        </pc:picChg>
        <pc:picChg chg="add del mod">
          <ac:chgData name="Baker, KRL, Kathryn (STFC,RAL,ISIS)" userId="28d0492f-ae83-4cd0-8245-1622a5ad2f87" providerId="ADAL" clId="{6BD72E5B-5BC1-4507-8B4B-70AFA2A31D02}" dt="2025-01-03T15:59:10.833" v="13223" actId="478"/>
          <ac:picMkLst>
            <pc:docMk/>
            <pc:sldMk cId="1845366979" sldId="304"/>
            <ac:picMk id="3076" creationId="{770AC0C5-EEFE-385B-A42F-F872F71847FB}"/>
          </ac:picMkLst>
        </pc:picChg>
        <pc:cxnChg chg="add del mod ord">
          <ac:chgData name="Baker, KRL, Kathryn (STFC,RAL,ISIS)" userId="28d0492f-ae83-4cd0-8245-1622a5ad2f87" providerId="ADAL" clId="{6BD72E5B-5BC1-4507-8B4B-70AFA2A31D02}" dt="2025-01-13T14:17:29.711" v="29824" actId="478"/>
          <ac:cxnSpMkLst>
            <pc:docMk/>
            <pc:sldMk cId="1845366979" sldId="304"/>
            <ac:cxnSpMk id="10" creationId="{AE66B94E-BC56-3F95-9EB3-36B38738FB57}"/>
          </ac:cxnSpMkLst>
        </pc:cxnChg>
        <pc:cxnChg chg="add del mod">
          <ac:chgData name="Baker, KRL, Kathryn (STFC,RAL,ISIS)" userId="28d0492f-ae83-4cd0-8245-1622a5ad2f87" providerId="ADAL" clId="{6BD72E5B-5BC1-4507-8B4B-70AFA2A31D02}" dt="2025-01-03T15:58:28.573" v="13215" actId="478"/>
          <ac:cxnSpMkLst>
            <pc:docMk/>
            <pc:sldMk cId="1845366979" sldId="304"/>
            <ac:cxnSpMk id="12" creationId="{D30629E2-84AE-DB95-0C69-BF89399E28CD}"/>
          </ac:cxnSpMkLst>
        </pc:cxnChg>
        <pc:cxnChg chg="add del mod">
          <ac:chgData name="Baker, KRL, Kathryn (STFC,RAL,ISIS)" userId="28d0492f-ae83-4cd0-8245-1622a5ad2f87" providerId="ADAL" clId="{6BD72E5B-5BC1-4507-8B4B-70AFA2A31D02}" dt="2025-01-13T14:17:31.470" v="29825" actId="478"/>
          <ac:cxnSpMkLst>
            <pc:docMk/>
            <pc:sldMk cId="1845366979" sldId="304"/>
            <ac:cxnSpMk id="17" creationId="{C0789C1E-65DA-CD24-0957-4249CC5AA6F9}"/>
          </ac:cxnSpMkLst>
        </pc:cxnChg>
      </pc:sldChg>
      <pc:sldChg chg="addSp delSp modSp add mod modNotesTx">
        <pc:chgData name="Baker, KRL, Kathryn (STFC,RAL,ISIS)" userId="28d0492f-ae83-4cd0-8245-1622a5ad2f87" providerId="ADAL" clId="{6BD72E5B-5BC1-4507-8B4B-70AFA2A31D02}" dt="2025-01-13T14:29:24.355" v="31136" actId="20577"/>
        <pc:sldMkLst>
          <pc:docMk/>
          <pc:sldMk cId="3748450879" sldId="305"/>
        </pc:sldMkLst>
        <pc:spChg chg="mod">
          <ac:chgData name="Baker, KRL, Kathryn (STFC,RAL,ISIS)" userId="28d0492f-ae83-4cd0-8245-1622a5ad2f87" providerId="ADAL" clId="{6BD72E5B-5BC1-4507-8B4B-70AFA2A31D02}" dt="2025-01-03T15:44:16.885" v="13105" actId="20577"/>
          <ac:spMkLst>
            <pc:docMk/>
            <pc:sldMk cId="3748450879" sldId="305"/>
            <ac:spMk id="2" creationId="{E2F21303-2E7F-9574-F215-B99DB6DCB639}"/>
          </ac:spMkLst>
        </pc:spChg>
        <pc:spChg chg="mod">
          <ac:chgData name="Baker, KRL, Kathryn (STFC,RAL,ISIS)" userId="28d0492f-ae83-4cd0-8245-1622a5ad2f87" providerId="ADAL" clId="{6BD72E5B-5BC1-4507-8B4B-70AFA2A31D02}" dt="2025-01-13T14:28:35.678" v="30857" actId="20577"/>
          <ac:spMkLst>
            <pc:docMk/>
            <pc:sldMk cId="3748450879" sldId="305"/>
            <ac:spMk id="7" creationId="{32550EE6-68EA-C91E-2B04-B7ED81F21E2C}"/>
          </ac:spMkLst>
        </pc:spChg>
        <pc:picChg chg="add del mod">
          <ac:chgData name="Baker, KRL, Kathryn (STFC,RAL,ISIS)" userId="28d0492f-ae83-4cd0-8245-1622a5ad2f87" providerId="ADAL" clId="{6BD72E5B-5BC1-4507-8B4B-70AFA2A31D02}" dt="2025-01-13T14:24:58.271" v="30353" actId="478"/>
          <ac:picMkLst>
            <pc:docMk/>
            <pc:sldMk cId="3748450879" sldId="305"/>
            <ac:picMk id="3" creationId="{1EF6EA91-7769-9EB3-53B5-E8B4299F7C21}"/>
          </ac:picMkLst>
        </pc:picChg>
      </pc:sldChg>
      <pc:sldChg chg="delSp add del">
        <pc:chgData name="Baker, KRL, Kathryn (STFC,RAL,ISIS)" userId="28d0492f-ae83-4cd0-8245-1622a5ad2f87" providerId="ADAL" clId="{6BD72E5B-5BC1-4507-8B4B-70AFA2A31D02}" dt="2025-01-13T10:30:12.212" v="13538" actId="2696"/>
        <pc:sldMkLst>
          <pc:docMk/>
          <pc:sldMk cId="452508333" sldId="306"/>
        </pc:sldMkLst>
        <pc:spChg chg="del">
          <ac:chgData name="Baker, KRL, Kathryn (STFC,RAL,ISIS)" userId="28d0492f-ae83-4cd0-8245-1622a5ad2f87" providerId="ADAL" clId="{6BD72E5B-5BC1-4507-8B4B-70AFA2A31D02}" dt="2025-01-13T10:30:05.727" v="13537" actId="478"/>
          <ac:spMkLst>
            <pc:docMk/>
            <pc:sldMk cId="452508333" sldId="306"/>
            <ac:spMk id="6" creationId="{9C07862B-CA5C-5EB5-49CB-CA6364976574}"/>
          </ac:spMkLst>
        </pc:spChg>
        <pc:picChg chg="del">
          <ac:chgData name="Baker, KRL, Kathryn (STFC,RAL,ISIS)" userId="28d0492f-ae83-4cd0-8245-1622a5ad2f87" providerId="ADAL" clId="{6BD72E5B-5BC1-4507-8B4B-70AFA2A31D02}" dt="2025-01-13T10:30:05.727" v="13537" actId="478"/>
          <ac:picMkLst>
            <pc:docMk/>
            <pc:sldMk cId="452508333" sldId="306"/>
            <ac:picMk id="4" creationId="{5413A71A-2095-5F6F-4C35-4C77FF2287A8}"/>
          </ac:picMkLst>
        </pc:picChg>
        <pc:picChg chg="del">
          <ac:chgData name="Baker, KRL, Kathryn (STFC,RAL,ISIS)" userId="28d0492f-ae83-4cd0-8245-1622a5ad2f87" providerId="ADAL" clId="{6BD72E5B-5BC1-4507-8B4B-70AFA2A31D02}" dt="2025-01-13T10:30:05.727" v="13537" actId="478"/>
          <ac:picMkLst>
            <pc:docMk/>
            <pc:sldMk cId="452508333" sldId="306"/>
            <ac:picMk id="5" creationId="{ADF6E769-6B0F-5181-7928-6EE102C9C13B}"/>
          </ac:picMkLst>
        </pc:picChg>
        <pc:picChg chg="del">
          <ac:chgData name="Baker, KRL, Kathryn (STFC,RAL,ISIS)" userId="28d0492f-ae83-4cd0-8245-1622a5ad2f87" providerId="ADAL" clId="{6BD72E5B-5BC1-4507-8B4B-70AFA2A31D02}" dt="2025-01-13T10:30:05.727" v="13537" actId="478"/>
          <ac:picMkLst>
            <pc:docMk/>
            <pc:sldMk cId="452508333" sldId="306"/>
            <ac:picMk id="25" creationId="{E79C1C37-EF58-9C82-5701-688F54CEF8B4}"/>
          </ac:picMkLst>
        </pc:picChg>
        <pc:picChg chg="del">
          <ac:chgData name="Baker, KRL, Kathryn (STFC,RAL,ISIS)" userId="28d0492f-ae83-4cd0-8245-1622a5ad2f87" providerId="ADAL" clId="{6BD72E5B-5BC1-4507-8B4B-70AFA2A31D02}" dt="2025-01-13T10:30:05.727" v="13537" actId="478"/>
          <ac:picMkLst>
            <pc:docMk/>
            <pc:sldMk cId="452508333" sldId="306"/>
            <ac:picMk id="27" creationId="{822C4DB6-CB4A-B771-2CF3-EF4F7F3254D8}"/>
          </ac:picMkLst>
        </pc:picChg>
        <pc:cxnChg chg="del">
          <ac:chgData name="Baker, KRL, Kathryn (STFC,RAL,ISIS)" userId="28d0492f-ae83-4cd0-8245-1622a5ad2f87" providerId="ADAL" clId="{6BD72E5B-5BC1-4507-8B4B-70AFA2A31D02}" dt="2025-01-13T10:30:05.727" v="13537" actId="478"/>
          <ac:cxnSpMkLst>
            <pc:docMk/>
            <pc:sldMk cId="452508333" sldId="306"/>
            <ac:cxnSpMk id="10" creationId="{96412298-40B8-47DA-56C6-F43BA60FB63F}"/>
          </ac:cxnSpMkLst>
        </pc:cxnChg>
        <pc:cxnChg chg="del">
          <ac:chgData name="Baker, KRL, Kathryn (STFC,RAL,ISIS)" userId="28d0492f-ae83-4cd0-8245-1622a5ad2f87" providerId="ADAL" clId="{6BD72E5B-5BC1-4507-8B4B-70AFA2A31D02}" dt="2025-01-13T10:30:05.727" v="13537" actId="478"/>
          <ac:cxnSpMkLst>
            <pc:docMk/>
            <pc:sldMk cId="452508333" sldId="306"/>
            <ac:cxnSpMk id="17" creationId="{F66CD1F5-F3AB-82D3-BC4F-FCADBF38D2C5}"/>
          </ac:cxnSpMkLst>
        </pc:cxnChg>
      </pc:sldChg>
      <pc:sldChg chg="modSp add mod modNotesTx">
        <pc:chgData name="Baker, KRL, Kathryn (STFC,RAL,ISIS)" userId="28d0492f-ae83-4cd0-8245-1622a5ad2f87" providerId="ADAL" clId="{6BD72E5B-5BC1-4507-8B4B-70AFA2A31D02}" dt="2025-01-13T11:28:08.722" v="16995" actId="20577"/>
        <pc:sldMkLst>
          <pc:docMk/>
          <pc:sldMk cId="783639448" sldId="306"/>
        </pc:sldMkLst>
        <pc:spChg chg="mod">
          <ac:chgData name="Baker, KRL, Kathryn (STFC,RAL,ISIS)" userId="28d0492f-ae83-4cd0-8245-1622a5ad2f87" providerId="ADAL" clId="{6BD72E5B-5BC1-4507-8B4B-70AFA2A31D02}" dt="2025-01-13T11:18:29.649" v="15845" actId="20577"/>
          <ac:spMkLst>
            <pc:docMk/>
            <pc:sldMk cId="783639448" sldId="306"/>
            <ac:spMk id="3" creationId="{E74387E9-5D0F-79F6-02CE-D58F4652DE0C}"/>
          </ac:spMkLst>
        </pc:spChg>
      </pc:sldChg>
      <pc:sldChg chg="modSp add mod modNotesTx">
        <pc:chgData name="Baker, KRL, Kathryn (STFC,RAL,ISIS)" userId="28d0492f-ae83-4cd0-8245-1622a5ad2f87" providerId="ADAL" clId="{6BD72E5B-5BC1-4507-8B4B-70AFA2A31D02}" dt="2025-01-13T14:03:24.153" v="27231" actId="20577"/>
        <pc:sldMkLst>
          <pc:docMk/>
          <pc:sldMk cId="672483182" sldId="307"/>
        </pc:sldMkLst>
        <pc:spChg chg="mod">
          <ac:chgData name="Baker, KRL, Kathryn (STFC,RAL,ISIS)" userId="28d0492f-ae83-4cd0-8245-1622a5ad2f87" providerId="ADAL" clId="{6BD72E5B-5BC1-4507-8B4B-70AFA2A31D02}" dt="2025-01-13T14:03:24.153" v="27231" actId="20577"/>
          <ac:spMkLst>
            <pc:docMk/>
            <pc:sldMk cId="672483182" sldId="307"/>
            <ac:spMk id="7" creationId="{D087983C-0597-EF6C-557C-8206E987873C}"/>
          </ac:spMkLst>
        </pc:spChg>
      </pc:sldChg>
      <pc:sldChg chg="addSp delSp modSp add del mod modNotesTx">
        <pc:chgData name="Baker, KRL, Kathryn (STFC,RAL,ISIS)" userId="28d0492f-ae83-4cd0-8245-1622a5ad2f87" providerId="ADAL" clId="{6BD72E5B-5BC1-4507-8B4B-70AFA2A31D02}" dt="2025-01-13T14:22:40.276" v="29995" actId="2696"/>
        <pc:sldMkLst>
          <pc:docMk/>
          <pc:sldMk cId="2586702658" sldId="308"/>
        </pc:sldMkLst>
        <pc:spChg chg="mod">
          <ac:chgData name="Baker, KRL, Kathryn (STFC,RAL,ISIS)" userId="28d0492f-ae83-4cd0-8245-1622a5ad2f87" providerId="ADAL" clId="{6BD72E5B-5BC1-4507-8B4B-70AFA2A31D02}" dt="2025-01-13T14:17:19.724" v="29822" actId="20577"/>
          <ac:spMkLst>
            <pc:docMk/>
            <pc:sldMk cId="2586702658" sldId="308"/>
            <ac:spMk id="2" creationId="{8C70FE15-FADB-AAC8-AB86-477E0672CA20}"/>
          </ac:spMkLst>
        </pc:spChg>
        <pc:spChg chg="mod">
          <ac:chgData name="Baker, KRL, Kathryn (STFC,RAL,ISIS)" userId="28d0492f-ae83-4cd0-8245-1622a5ad2f87" providerId="ADAL" clId="{6BD72E5B-5BC1-4507-8B4B-70AFA2A31D02}" dt="2025-01-13T14:18:45.486" v="29842" actId="1076"/>
          <ac:spMkLst>
            <pc:docMk/>
            <pc:sldMk cId="2586702658" sldId="308"/>
            <ac:spMk id="6" creationId="{E6D86853-534E-0B6A-BF1B-30974E636CB2}"/>
          </ac:spMkLst>
        </pc:spChg>
        <pc:picChg chg="del">
          <ac:chgData name="Baker, KRL, Kathryn (STFC,RAL,ISIS)" userId="28d0492f-ae83-4cd0-8245-1622a5ad2f87" providerId="ADAL" clId="{6BD72E5B-5BC1-4507-8B4B-70AFA2A31D02}" dt="2025-01-13T14:18:02.347" v="29830" actId="478"/>
          <ac:picMkLst>
            <pc:docMk/>
            <pc:sldMk cId="2586702658" sldId="308"/>
            <ac:picMk id="4" creationId="{799CB7B5-798B-5847-1068-ADC4F912E349}"/>
          </ac:picMkLst>
        </pc:picChg>
        <pc:picChg chg="mod">
          <ac:chgData name="Baker, KRL, Kathryn (STFC,RAL,ISIS)" userId="28d0492f-ae83-4cd0-8245-1622a5ad2f87" providerId="ADAL" clId="{6BD72E5B-5BC1-4507-8B4B-70AFA2A31D02}" dt="2025-01-13T14:18:47.924" v="29843" actId="1076"/>
          <ac:picMkLst>
            <pc:docMk/>
            <pc:sldMk cId="2586702658" sldId="308"/>
            <ac:picMk id="5" creationId="{C9C3BB94-554C-AF24-3119-A30C79F6F594}"/>
          </ac:picMkLst>
        </pc:picChg>
        <pc:picChg chg="add mod">
          <ac:chgData name="Baker, KRL, Kathryn (STFC,RAL,ISIS)" userId="28d0492f-ae83-4cd0-8245-1622a5ad2f87" providerId="ADAL" clId="{6BD72E5B-5BC1-4507-8B4B-70AFA2A31D02}" dt="2025-01-13T14:18:45.486" v="29842" actId="1076"/>
          <ac:picMkLst>
            <pc:docMk/>
            <pc:sldMk cId="2586702658" sldId="308"/>
            <ac:picMk id="7" creationId="{C90FB08F-8E31-7FC0-9A2E-0F488C411FCE}"/>
          </ac:picMkLst>
        </pc:picChg>
        <pc:picChg chg="mod">
          <ac:chgData name="Baker, KRL, Kathryn (STFC,RAL,ISIS)" userId="28d0492f-ae83-4cd0-8245-1622a5ad2f87" providerId="ADAL" clId="{6BD72E5B-5BC1-4507-8B4B-70AFA2A31D02}" dt="2025-01-13T14:18:57.821" v="29845" actId="1076"/>
          <ac:picMkLst>
            <pc:docMk/>
            <pc:sldMk cId="2586702658" sldId="308"/>
            <ac:picMk id="23" creationId="{90873123-7956-F0F8-380F-1FD49E3471DD}"/>
          </ac:picMkLst>
        </pc:picChg>
        <pc:picChg chg="del mod">
          <ac:chgData name="Baker, KRL, Kathryn (STFC,RAL,ISIS)" userId="28d0492f-ae83-4cd0-8245-1622a5ad2f87" providerId="ADAL" clId="{6BD72E5B-5BC1-4507-8B4B-70AFA2A31D02}" dt="2025-01-13T14:17:59.634" v="29827" actId="478"/>
          <ac:picMkLst>
            <pc:docMk/>
            <pc:sldMk cId="2586702658" sldId="308"/>
            <ac:picMk id="25" creationId="{72B72916-C307-EFFA-B465-79FAEAAAF1D3}"/>
          </ac:picMkLst>
        </pc:picChg>
        <pc:picChg chg="add mod">
          <ac:chgData name="Baker, KRL, Kathryn (STFC,RAL,ISIS)" userId="28d0492f-ae83-4cd0-8245-1622a5ad2f87" providerId="ADAL" clId="{6BD72E5B-5BC1-4507-8B4B-70AFA2A31D02}" dt="2025-01-13T14:19:13.236" v="29849" actId="14100"/>
          <ac:picMkLst>
            <pc:docMk/>
            <pc:sldMk cId="2586702658" sldId="308"/>
            <ac:picMk id="26" creationId="{56C79EE6-0BB7-9065-03D4-4FBF8F90F2E0}"/>
          </ac:picMkLst>
        </pc:picChg>
        <pc:picChg chg="mod">
          <ac:chgData name="Baker, KRL, Kathryn (STFC,RAL,ISIS)" userId="28d0492f-ae83-4cd0-8245-1622a5ad2f87" providerId="ADAL" clId="{6BD72E5B-5BC1-4507-8B4B-70AFA2A31D02}" dt="2025-01-13T14:18:45.486" v="29842" actId="1076"/>
          <ac:picMkLst>
            <pc:docMk/>
            <pc:sldMk cId="2586702658" sldId="308"/>
            <ac:picMk id="27" creationId="{08903C76-E590-833F-03AA-B4C2CA5AFED7}"/>
          </ac:picMkLst>
        </pc:picChg>
        <pc:picChg chg="mod">
          <ac:chgData name="Baker, KRL, Kathryn (STFC,RAL,ISIS)" userId="28d0492f-ae83-4cd0-8245-1622a5ad2f87" providerId="ADAL" clId="{6BD72E5B-5BC1-4507-8B4B-70AFA2A31D02}" dt="2025-01-13T14:18:50.156" v="29844" actId="1076"/>
          <ac:picMkLst>
            <pc:docMk/>
            <pc:sldMk cId="2586702658" sldId="308"/>
            <ac:picMk id="3074" creationId="{E27CE4D3-3108-B451-6361-65721FFE5983}"/>
          </ac:picMkLst>
        </pc:picChg>
        <pc:cxnChg chg="mod">
          <ac:chgData name="Baker, KRL, Kathryn (STFC,RAL,ISIS)" userId="28d0492f-ae83-4cd0-8245-1622a5ad2f87" providerId="ADAL" clId="{6BD72E5B-5BC1-4507-8B4B-70AFA2A31D02}" dt="2025-01-13T14:18:45.486" v="29842" actId="1076"/>
          <ac:cxnSpMkLst>
            <pc:docMk/>
            <pc:sldMk cId="2586702658" sldId="308"/>
            <ac:cxnSpMk id="10" creationId="{07877D88-FEFA-78DA-75A1-B11857821A51}"/>
          </ac:cxnSpMkLst>
        </pc:cxnChg>
        <pc:cxnChg chg="mod">
          <ac:chgData name="Baker, KRL, Kathryn (STFC,RAL,ISIS)" userId="28d0492f-ae83-4cd0-8245-1622a5ad2f87" providerId="ADAL" clId="{6BD72E5B-5BC1-4507-8B4B-70AFA2A31D02}" dt="2025-01-13T14:18:45.486" v="29842" actId="1076"/>
          <ac:cxnSpMkLst>
            <pc:docMk/>
            <pc:sldMk cId="2586702658" sldId="308"/>
            <ac:cxnSpMk id="17" creationId="{4D622130-DFFB-33F3-6FE4-DB7C644C0215}"/>
          </ac:cxnSpMkLst>
        </pc:cxnChg>
      </pc:sldChg>
      <pc:sldChg chg="addSp delSp modSp add mod modNotesTx">
        <pc:chgData name="Baker, KRL, Kathryn (STFC,RAL,ISIS)" userId="28d0492f-ae83-4cd0-8245-1622a5ad2f87" providerId="ADAL" clId="{6BD72E5B-5BC1-4507-8B4B-70AFA2A31D02}" dt="2025-01-13T14:26:28.874" v="30542" actId="20577"/>
        <pc:sldMkLst>
          <pc:docMk/>
          <pc:sldMk cId="2800022985" sldId="309"/>
        </pc:sldMkLst>
        <pc:spChg chg="del">
          <ac:chgData name="Baker, KRL, Kathryn (STFC,RAL,ISIS)" userId="28d0492f-ae83-4cd0-8245-1622a5ad2f87" providerId="ADAL" clId="{6BD72E5B-5BC1-4507-8B4B-70AFA2A31D02}" dt="2025-01-13T14:20:02.378" v="29876" actId="478"/>
          <ac:spMkLst>
            <pc:docMk/>
            <pc:sldMk cId="2800022985" sldId="309"/>
            <ac:spMk id="6" creationId="{BF0A0BE4-A783-936C-1B70-B8F64659FDD4}"/>
          </ac:spMkLst>
        </pc:spChg>
        <pc:graphicFrameChg chg="add mod">
          <ac:chgData name="Baker, KRL, Kathryn (STFC,RAL,ISIS)" userId="28d0492f-ae83-4cd0-8245-1622a5ad2f87" providerId="ADAL" clId="{6BD72E5B-5BC1-4507-8B4B-70AFA2A31D02}" dt="2025-01-13T14:22:14.616" v="29986"/>
          <ac:graphicFrameMkLst>
            <pc:docMk/>
            <pc:sldMk cId="2800022985" sldId="309"/>
            <ac:graphicFrameMk id="3" creationId="{3E6EF9D7-D7DE-D4DE-61DC-82CB933B7F09}"/>
          </ac:graphicFrameMkLst>
        </pc:graphicFrameChg>
        <pc:picChg chg="add mod">
          <ac:chgData name="Baker, KRL, Kathryn (STFC,RAL,ISIS)" userId="28d0492f-ae83-4cd0-8245-1622a5ad2f87" providerId="ADAL" clId="{6BD72E5B-5BC1-4507-8B4B-70AFA2A31D02}" dt="2025-01-13T14:21:45.392" v="29978" actId="1076"/>
          <ac:picMkLst>
            <pc:docMk/>
            <pc:sldMk cId="2800022985" sldId="309"/>
            <ac:picMk id="4" creationId="{F1C3DF8C-0FD4-70B3-E672-FEC3EDEA2DB8}"/>
          </ac:picMkLst>
        </pc:picChg>
        <pc:picChg chg="del">
          <ac:chgData name="Baker, KRL, Kathryn (STFC,RAL,ISIS)" userId="28d0492f-ae83-4cd0-8245-1622a5ad2f87" providerId="ADAL" clId="{6BD72E5B-5BC1-4507-8B4B-70AFA2A31D02}" dt="2025-01-13T14:20:02.378" v="29876" actId="478"/>
          <ac:picMkLst>
            <pc:docMk/>
            <pc:sldMk cId="2800022985" sldId="309"/>
            <ac:picMk id="5" creationId="{5AB8FA2F-2952-40CB-6061-1E19CCCF99D7}"/>
          </ac:picMkLst>
        </pc:picChg>
        <pc:picChg chg="del">
          <ac:chgData name="Baker, KRL, Kathryn (STFC,RAL,ISIS)" userId="28d0492f-ae83-4cd0-8245-1622a5ad2f87" providerId="ADAL" clId="{6BD72E5B-5BC1-4507-8B4B-70AFA2A31D02}" dt="2025-01-13T14:20:02.378" v="29876" actId="478"/>
          <ac:picMkLst>
            <pc:docMk/>
            <pc:sldMk cId="2800022985" sldId="309"/>
            <ac:picMk id="7" creationId="{780358FE-2369-2B6F-1DE4-791A32EFF06B}"/>
          </ac:picMkLst>
        </pc:picChg>
        <pc:picChg chg="add mod">
          <ac:chgData name="Baker, KRL, Kathryn (STFC,RAL,ISIS)" userId="28d0492f-ae83-4cd0-8245-1622a5ad2f87" providerId="ADAL" clId="{6BD72E5B-5BC1-4507-8B4B-70AFA2A31D02}" dt="2025-01-13T14:21:57.405" v="29981" actId="1076"/>
          <ac:picMkLst>
            <pc:docMk/>
            <pc:sldMk cId="2800022985" sldId="309"/>
            <ac:picMk id="8" creationId="{7F9FB41C-1033-5500-B559-9E8B528B677B}"/>
          </ac:picMkLst>
        </pc:picChg>
        <pc:picChg chg="add mod">
          <ac:chgData name="Baker, KRL, Kathryn (STFC,RAL,ISIS)" userId="28d0492f-ae83-4cd0-8245-1622a5ad2f87" providerId="ADAL" clId="{6BD72E5B-5BC1-4507-8B4B-70AFA2A31D02}" dt="2025-01-13T14:21:57.405" v="29981" actId="1076"/>
          <ac:picMkLst>
            <pc:docMk/>
            <pc:sldMk cId="2800022985" sldId="309"/>
            <ac:picMk id="9" creationId="{0D17EC30-AED1-2A35-DC02-7B02A16331CD}"/>
          </ac:picMkLst>
        </pc:picChg>
        <pc:picChg chg="add mod">
          <ac:chgData name="Baker, KRL, Kathryn (STFC,RAL,ISIS)" userId="28d0492f-ae83-4cd0-8245-1622a5ad2f87" providerId="ADAL" clId="{6BD72E5B-5BC1-4507-8B4B-70AFA2A31D02}" dt="2025-01-13T14:22:09.454" v="29985" actId="1076"/>
          <ac:picMkLst>
            <pc:docMk/>
            <pc:sldMk cId="2800022985" sldId="309"/>
            <ac:picMk id="11" creationId="{95703A29-8D07-B369-DB37-F00BE69D7864}"/>
          </ac:picMkLst>
        </pc:picChg>
        <pc:picChg chg="add mod">
          <ac:chgData name="Baker, KRL, Kathryn (STFC,RAL,ISIS)" userId="28d0492f-ae83-4cd0-8245-1622a5ad2f87" providerId="ADAL" clId="{6BD72E5B-5BC1-4507-8B4B-70AFA2A31D02}" dt="2025-01-13T14:22:23.470" v="29990" actId="1076"/>
          <ac:picMkLst>
            <pc:docMk/>
            <pc:sldMk cId="2800022985" sldId="309"/>
            <ac:picMk id="12" creationId="{F116FBB4-DADA-8E2E-2BB8-FA068BC5B84A}"/>
          </ac:picMkLst>
        </pc:picChg>
        <pc:picChg chg="add del mod">
          <ac:chgData name="Baker, KRL, Kathryn (STFC,RAL,ISIS)" userId="28d0492f-ae83-4cd0-8245-1622a5ad2f87" providerId="ADAL" clId="{6BD72E5B-5BC1-4507-8B4B-70AFA2A31D02}" dt="2025-01-13T14:22:26.407" v="29992" actId="478"/>
          <ac:picMkLst>
            <pc:docMk/>
            <pc:sldMk cId="2800022985" sldId="309"/>
            <ac:picMk id="13" creationId="{851E7F58-1A76-E72C-05A8-BA14CB1C2307}"/>
          </ac:picMkLst>
        </pc:picChg>
        <pc:picChg chg="add mod">
          <ac:chgData name="Baker, KRL, Kathryn (STFC,RAL,ISIS)" userId="28d0492f-ae83-4cd0-8245-1622a5ad2f87" providerId="ADAL" clId="{6BD72E5B-5BC1-4507-8B4B-70AFA2A31D02}" dt="2025-01-13T14:22:32.350" v="29994" actId="1076"/>
          <ac:picMkLst>
            <pc:docMk/>
            <pc:sldMk cId="2800022985" sldId="309"/>
            <ac:picMk id="14" creationId="{2B19FDBC-68EB-6032-0F1B-BF76E4DAAF37}"/>
          </ac:picMkLst>
        </pc:picChg>
        <pc:picChg chg="add mod">
          <ac:chgData name="Baker, KRL, Kathryn (STFC,RAL,ISIS)" userId="28d0492f-ae83-4cd0-8245-1622a5ad2f87" providerId="ADAL" clId="{6BD72E5B-5BC1-4507-8B4B-70AFA2A31D02}" dt="2025-01-13T14:24:33.800" v="30334" actId="1076"/>
          <ac:picMkLst>
            <pc:docMk/>
            <pc:sldMk cId="2800022985" sldId="309"/>
            <ac:picMk id="15" creationId="{01E99527-E052-3D9E-3BFD-1019813271C6}"/>
          </ac:picMkLst>
        </pc:picChg>
        <pc:picChg chg="del">
          <ac:chgData name="Baker, KRL, Kathryn (STFC,RAL,ISIS)" userId="28d0492f-ae83-4cd0-8245-1622a5ad2f87" providerId="ADAL" clId="{6BD72E5B-5BC1-4507-8B4B-70AFA2A31D02}" dt="2025-01-13T14:20:02.378" v="29876" actId="478"/>
          <ac:picMkLst>
            <pc:docMk/>
            <pc:sldMk cId="2800022985" sldId="309"/>
            <ac:picMk id="23" creationId="{D31C1B46-82D9-1721-4EB5-2EC5770DE9B9}"/>
          </ac:picMkLst>
        </pc:picChg>
        <pc:picChg chg="del">
          <ac:chgData name="Baker, KRL, Kathryn (STFC,RAL,ISIS)" userId="28d0492f-ae83-4cd0-8245-1622a5ad2f87" providerId="ADAL" clId="{6BD72E5B-5BC1-4507-8B4B-70AFA2A31D02}" dt="2025-01-13T14:20:02.378" v="29876" actId="478"/>
          <ac:picMkLst>
            <pc:docMk/>
            <pc:sldMk cId="2800022985" sldId="309"/>
            <ac:picMk id="26" creationId="{4C64F7AC-2C4D-676B-DC43-2EECB7DD23FF}"/>
          </ac:picMkLst>
        </pc:picChg>
        <pc:picChg chg="del">
          <ac:chgData name="Baker, KRL, Kathryn (STFC,RAL,ISIS)" userId="28d0492f-ae83-4cd0-8245-1622a5ad2f87" providerId="ADAL" clId="{6BD72E5B-5BC1-4507-8B4B-70AFA2A31D02}" dt="2025-01-13T14:20:02.378" v="29876" actId="478"/>
          <ac:picMkLst>
            <pc:docMk/>
            <pc:sldMk cId="2800022985" sldId="309"/>
            <ac:picMk id="27" creationId="{17D4339D-D749-5682-6EC3-254BF1DF0FEF}"/>
          </ac:picMkLst>
        </pc:picChg>
        <pc:picChg chg="del">
          <ac:chgData name="Baker, KRL, Kathryn (STFC,RAL,ISIS)" userId="28d0492f-ae83-4cd0-8245-1622a5ad2f87" providerId="ADAL" clId="{6BD72E5B-5BC1-4507-8B4B-70AFA2A31D02}" dt="2025-01-13T14:20:02.378" v="29876" actId="478"/>
          <ac:picMkLst>
            <pc:docMk/>
            <pc:sldMk cId="2800022985" sldId="309"/>
            <ac:picMk id="3074" creationId="{95099042-29A9-5775-9E72-D80D9D2AA5E8}"/>
          </ac:picMkLst>
        </pc:picChg>
        <pc:cxnChg chg="del">
          <ac:chgData name="Baker, KRL, Kathryn (STFC,RAL,ISIS)" userId="28d0492f-ae83-4cd0-8245-1622a5ad2f87" providerId="ADAL" clId="{6BD72E5B-5BC1-4507-8B4B-70AFA2A31D02}" dt="2025-01-13T14:20:02.378" v="29876" actId="478"/>
          <ac:cxnSpMkLst>
            <pc:docMk/>
            <pc:sldMk cId="2800022985" sldId="309"/>
            <ac:cxnSpMk id="10" creationId="{E9A73B38-3C5A-0F97-C0B8-B052A243411E}"/>
          </ac:cxnSpMkLst>
        </pc:cxnChg>
        <pc:cxnChg chg="del">
          <ac:chgData name="Baker, KRL, Kathryn (STFC,RAL,ISIS)" userId="28d0492f-ae83-4cd0-8245-1622a5ad2f87" providerId="ADAL" clId="{6BD72E5B-5BC1-4507-8B4B-70AFA2A31D02}" dt="2025-01-13T14:20:02.378" v="29876" actId="478"/>
          <ac:cxnSpMkLst>
            <pc:docMk/>
            <pc:sldMk cId="2800022985" sldId="309"/>
            <ac:cxnSpMk id="17" creationId="{9CDDD0B7-4341-F9CF-B689-FB6A89D50F5F}"/>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48BA6-DB1D-4B20-8BEB-94C0CDC0B58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38DEC0A9-C786-4EB5-A4E2-E15196BBE4C7}">
      <dgm:prSet phldrT="[Text]"/>
      <dgm:spPr/>
      <dgm:t>
        <a:bodyPr/>
        <a:lstStyle/>
        <a:p>
          <a:pPr>
            <a:buFont typeface="+mj-lt"/>
            <a:buAutoNum type="arabicPeriod"/>
          </a:pPr>
          <a:r>
            <a:rPr lang="en-GB"/>
            <a:t>Normal operations</a:t>
          </a:r>
          <a:endParaRPr lang="en-GB" dirty="0"/>
        </a:p>
      </dgm:t>
    </dgm:pt>
    <dgm:pt modelId="{87F3FCE2-F2DB-4887-B3D4-8C11626FB803}" type="parTrans" cxnId="{B69FFB65-C649-4DFF-BD07-46A453B36F63}">
      <dgm:prSet/>
      <dgm:spPr/>
      <dgm:t>
        <a:bodyPr/>
        <a:lstStyle/>
        <a:p>
          <a:endParaRPr lang="en-GB"/>
        </a:p>
      </dgm:t>
    </dgm:pt>
    <dgm:pt modelId="{87BE0ADA-24A8-4A39-944A-1A392EEF6C3E}" type="sibTrans" cxnId="{B69FFB65-C649-4DFF-BD07-46A453B36F63}">
      <dgm:prSet/>
      <dgm:spPr/>
      <dgm:t>
        <a:bodyPr/>
        <a:lstStyle/>
        <a:p>
          <a:endParaRPr lang="en-GB"/>
        </a:p>
      </dgm:t>
    </dgm:pt>
    <dgm:pt modelId="{A6C296A1-8957-4783-9640-2242F7061D5A}">
      <dgm:prSet/>
      <dgm:spPr/>
      <dgm:t>
        <a:bodyPr/>
        <a:lstStyle/>
        <a:p>
          <a:r>
            <a:rPr lang="en-GB" dirty="0"/>
            <a:t>Instability occurs</a:t>
          </a:r>
        </a:p>
      </dgm:t>
    </dgm:pt>
    <dgm:pt modelId="{320C107F-A79E-47EC-BFF9-293F3FF7AA00}" type="parTrans" cxnId="{4C504D55-A907-4F56-A626-662DD94C11DD}">
      <dgm:prSet/>
      <dgm:spPr/>
      <dgm:t>
        <a:bodyPr/>
        <a:lstStyle/>
        <a:p>
          <a:endParaRPr lang="en-GB"/>
        </a:p>
      </dgm:t>
    </dgm:pt>
    <dgm:pt modelId="{C4C7EF48-6002-477A-BBBC-65D543D68265}" type="sibTrans" cxnId="{4C504D55-A907-4F56-A626-662DD94C11DD}">
      <dgm:prSet/>
      <dgm:spPr/>
      <dgm:t>
        <a:bodyPr/>
        <a:lstStyle/>
        <a:p>
          <a:endParaRPr lang="en-GB"/>
        </a:p>
      </dgm:t>
    </dgm:pt>
    <dgm:pt modelId="{2AF264C4-DD18-4E32-9381-FEEBB45416FD}">
      <dgm:prSet/>
      <dgm:spPr/>
      <dgm:t>
        <a:bodyPr/>
        <a:lstStyle/>
        <a:p>
          <a:r>
            <a:rPr lang="en-GB" dirty="0"/>
            <a:t>Identify the cause</a:t>
          </a:r>
        </a:p>
      </dgm:t>
    </dgm:pt>
    <dgm:pt modelId="{56E01741-C566-4572-B27B-F160736AA34A}" type="parTrans" cxnId="{6A93D452-3B3F-4E34-92CF-C44BFAD8D8F4}">
      <dgm:prSet/>
      <dgm:spPr/>
      <dgm:t>
        <a:bodyPr/>
        <a:lstStyle/>
        <a:p>
          <a:endParaRPr lang="en-GB"/>
        </a:p>
      </dgm:t>
    </dgm:pt>
    <dgm:pt modelId="{3B2AB0BF-E481-4002-94B1-6797FF0407C7}" type="sibTrans" cxnId="{6A93D452-3B3F-4E34-92CF-C44BFAD8D8F4}">
      <dgm:prSet/>
      <dgm:spPr/>
      <dgm:t>
        <a:bodyPr/>
        <a:lstStyle/>
        <a:p>
          <a:endParaRPr lang="en-GB"/>
        </a:p>
      </dgm:t>
    </dgm:pt>
    <dgm:pt modelId="{4F6B2182-FBF9-4BE1-AE86-2F044619FE58}">
      <dgm:prSet/>
      <dgm:spPr/>
      <dgm:t>
        <a:bodyPr/>
        <a:lstStyle/>
        <a:p>
          <a:r>
            <a:rPr lang="en-GB" dirty="0"/>
            <a:t>Fix it</a:t>
          </a:r>
        </a:p>
      </dgm:t>
    </dgm:pt>
    <dgm:pt modelId="{DF1EDD84-ED2F-401F-B9BA-556FA283A353}" type="parTrans" cxnId="{E36A65E7-4A1D-4CB6-B482-98309F589CD5}">
      <dgm:prSet/>
      <dgm:spPr/>
      <dgm:t>
        <a:bodyPr/>
        <a:lstStyle/>
        <a:p>
          <a:endParaRPr lang="en-GB"/>
        </a:p>
      </dgm:t>
    </dgm:pt>
    <dgm:pt modelId="{99313FE6-4FC9-4774-80CE-329ECB94AF5F}" type="sibTrans" cxnId="{E36A65E7-4A1D-4CB6-B482-98309F589CD5}">
      <dgm:prSet/>
      <dgm:spPr/>
      <dgm:t>
        <a:bodyPr/>
        <a:lstStyle/>
        <a:p>
          <a:endParaRPr lang="en-GB"/>
        </a:p>
      </dgm:t>
    </dgm:pt>
    <dgm:pt modelId="{59131C5F-0175-466A-B36F-3FC4920293D2}">
      <dgm:prSet/>
      <dgm:spPr/>
      <dgm:t>
        <a:bodyPr/>
        <a:lstStyle/>
        <a:p>
          <a:r>
            <a:rPr lang="en-GB" dirty="0"/>
            <a:t>Highlighted to operator</a:t>
          </a:r>
        </a:p>
      </dgm:t>
    </dgm:pt>
    <dgm:pt modelId="{287ABEAB-A853-4303-A777-F9E054213A8F}" type="parTrans" cxnId="{D3A3D8DC-8A55-45E9-A607-521F9C67CDA0}">
      <dgm:prSet/>
      <dgm:spPr/>
      <dgm:t>
        <a:bodyPr/>
        <a:lstStyle/>
        <a:p>
          <a:endParaRPr lang="en-GB"/>
        </a:p>
      </dgm:t>
    </dgm:pt>
    <dgm:pt modelId="{93D768CE-09D9-46AC-AA8A-1FC11797E523}" type="sibTrans" cxnId="{D3A3D8DC-8A55-45E9-A607-521F9C67CDA0}">
      <dgm:prSet/>
      <dgm:spPr/>
      <dgm:t>
        <a:bodyPr/>
        <a:lstStyle/>
        <a:p>
          <a:endParaRPr lang="en-GB"/>
        </a:p>
      </dgm:t>
    </dgm:pt>
    <dgm:pt modelId="{17D0CD0A-5A7E-4DDE-AB8C-79DB1E84807A}" type="pres">
      <dgm:prSet presAssocID="{D4D48BA6-DB1D-4B20-8BEB-94C0CDC0B58F}" presName="cycle" presStyleCnt="0">
        <dgm:presLayoutVars>
          <dgm:dir/>
          <dgm:resizeHandles val="exact"/>
        </dgm:presLayoutVars>
      </dgm:prSet>
      <dgm:spPr/>
    </dgm:pt>
    <dgm:pt modelId="{91375FCF-31D5-42B4-9257-33B63F4A5D6D}" type="pres">
      <dgm:prSet presAssocID="{38DEC0A9-C786-4EB5-A4E2-E15196BBE4C7}" presName="node" presStyleLbl="node1" presStyleIdx="0" presStyleCnt="5">
        <dgm:presLayoutVars>
          <dgm:bulletEnabled val="1"/>
        </dgm:presLayoutVars>
      </dgm:prSet>
      <dgm:spPr/>
    </dgm:pt>
    <dgm:pt modelId="{AF941349-511F-4F3D-B7D2-099E3A2BFDD1}" type="pres">
      <dgm:prSet presAssocID="{38DEC0A9-C786-4EB5-A4E2-E15196BBE4C7}" presName="spNode" presStyleCnt="0"/>
      <dgm:spPr/>
    </dgm:pt>
    <dgm:pt modelId="{F61A7560-7DE6-46ED-BE9B-B46E56239F8C}" type="pres">
      <dgm:prSet presAssocID="{87BE0ADA-24A8-4A39-944A-1A392EEF6C3E}" presName="sibTrans" presStyleLbl="sibTrans1D1" presStyleIdx="0" presStyleCnt="5"/>
      <dgm:spPr/>
    </dgm:pt>
    <dgm:pt modelId="{962EE986-62C8-4662-90AA-A93863268136}" type="pres">
      <dgm:prSet presAssocID="{A6C296A1-8957-4783-9640-2242F7061D5A}" presName="node" presStyleLbl="node1" presStyleIdx="1" presStyleCnt="5">
        <dgm:presLayoutVars>
          <dgm:bulletEnabled val="1"/>
        </dgm:presLayoutVars>
      </dgm:prSet>
      <dgm:spPr/>
    </dgm:pt>
    <dgm:pt modelId="{845EBD4A-02EC-4013-AB1C-1766FB018546}" type="pres">
      <dgm:prSet presAssocID="{A6C296A1-8957-4783-9640-2242F7061D5A}" presName="spNode" presStyleCnt="0"/>
      <dgm:spPr/>
    </dgm:pt>
    <dgm:pt modelId="{86BF2922-596C-4B68-A776-71DAE2ADF732}" type="pres">
      <dgm:prSet presAssocID="{C4C7EF48-6002-477A-BBBC-65D543D68265}" presName="sibTrans" presStyleLbl="sibTrans1D1" presStyleIdx="1" presStyleCnt="5"/>
      <dgm:spPr/>
    </dgm:pt>
    <dgm:pt modelId="{58DAC752-DF0A-41E7-8354-8A2446A61DCA}" type="pres">
      <dgm:prSet presAssocID="{59131C5F-0175-466A-B36F-3FC4920293D2}" presName="node" presStyleLbl="node1" presStyleIdx="2" presStyleCnt="5">
        <dgm:presLayoutVars>
          <dgm:bulletEnabled val="1"/>
        </dgm:presLayoutVars>
      </dgm:prSet>
      <dgm:spPr/>
    </dgm:pt>
    <dgm:pt modelId="{B858715B-34A2-4FAE-B17E-7C9BF7AC2033}" type="pres">
      <dgm:prSet presAssocID="{59131C5F-0175-466A-B36F-3FC4920293D2}" presName="spNode" presStyleCnt="0"/>
      <dgm:spPr/>
    </dgm:pt>
    <dgm:pt modelId="{F6053A36-9DED-4539-BA7E-56CDDBFC34AB}" type="pres">
      <dgm:prSet presAssocID="{93D768CE-09D9-46AC-AA8A-1FC11797E523}" presName="sibTrans" presStyleLbl="sibTrans1D1" presStyleIdx="2" presStyleCnt="5"/>
      <dgm:spPr/>
    </dgm:pt>
    <dgm:pt modelId="{6E7B891A-48F5-45FB-A477-7CD1EA89AF2B}" type="pres">
      <dgm:prSet presAssocID="{2AF264C4-DD18-4E32-9381-FEEBB45416FD}" presName="node" presStyleLbl="node1" presStyleIdx="3" presStyleCnt="5">
        <dgm:presLayoutVars>
          <dgm:bulletEnabled val="1"/>
        </dgm:presLayoutVars>
      </dgm:prSet>
      <dgm:spPr/>
    </dgm:pt>
    <dgm:pt modelId="{C57516A1-9E7C-4113-B937-6513D3BD2BD5}" type="pres">
      <dgm:prSet presAssocID="{2AF264C4-DD18-4E32-9381-FEEBB45416FD}" presName="spNode" presStyleCnt="0"/>
      <dgm:spPr/>
    </dgm:pt>
    <dgm:pt modelId="{C6F895C9-CADC-40C2-82A9-C16CE37D6D36}" type="pres">
      <dgm:prSet presAssocID="{3B2AB0BF-E481-4002-94B1-6797FF0407C7}" presName="sibTrans" presStyleLbl="sibTrans1D1" presStyleIdx="3" presStyleCnt="5"/>
      <dgm:spPr/>
    </dgm:pt>
    <dgm:pt modelId="{C3212C94-268C-444F-ABFF-C24C2DCE1265}" type="pres">
      <dgm:prSet presAssocID="{4F6B2182-FBF9-4BE1-AE86-2F044619FE58}" presName="node" presStyleLbl="node1" presStyleIdx="4" presStyleCnt="5">
        <dgm:presLayoutVars>
          <dgm:bulletEnabled val="1"/>
        </dgm:presLayoutVars>
      </dgm:prSet>
      <dgm:spPr/>
    </dgm:pt>
    <dgm:pt modelId="{FC3A835E-D898-4D39-969D-182CD7DF41BE}" type="pres">
      <dgm:prSet presAssocID="{4F6B2182-FBF9-4BE1-AE86-2F044619FE58}" presName="spNode" presStyleCnt="0"/>
      <dgm:spPr/>
    </dgm:pt>
    <dgm:pt modelId="{74B7DA39-1466-47A0-8057-AB4EE7DFE9A8}" type="pres">
      <dgm:prSet presAssocID="{99313FE6-4FC9-4774-80CE-329ECB94AF5F}" presName="sibTrans" presStyleLbl="sibTrans1D1" presStyleIdx="4" presStyleCnt="5"/>
      <dgm:spPr/>
    </dgm:pt>
  </dgm:ptLst>
  <dgm:cxnLst>
    <dgm:cxn modelId="{9CEE621F-009D-4191-A19B-3C2502FCA8C9}" type="presOf" srcId="{93D768CE-09D9-46AC-AA8A-1FC11797E523}" destId="{F6053A36-9DED-4539-BA7E-56CDDBFC34AB}" srcOrd="0" destOrd="0" presId="urn:microsoft.com/office/officeart/2005/8/layout/cycle5"/>
    <dgm:cxn modelId="{A1660B29-64F8-4355-A843-0B5ED6856E2B}" type="presOf" srcId="{99313FE6-4FC9-4774-80CE-329ECB94AF5F}" destId="{74B7DA39-1466-47A0-8057-AB4EE7DFE9A8}" srcOrd="0" destOrd="0" presId="urn:microsoft.com/office/officeart/2005/8/layout/cycle5"/>
    <dgm:cxn modelId="{655C8433-5A10-41F9-BA63-A235543AB1E5}" type="presOf" srcId="{D4D48BA6-DB1D-4B20-8BEB-94C0CDC0B58F}" destId="{17D0CD0A-5A7E-4DDE-AB8C-79DB1E84807A}" srcOrd="0" destOrd="0" presId="urn:microsoft.com/office/officeart/2005/8/layout/cycle5"/>
    <dgm:cxn modelId="{B69FFB65-C649-4DFF-BD07-46A453B36F63}" srcId="{D4D48BA6-DB1D-4B20-8BEB-94C0CDC0B58F}" destId="{38DEC0A9-C786-4EB5-A4E2-E15196BBE4C7}" srcOrd="0" destOrd="0" parTransId="{87F3FCE2-F2DB-4887-B3D4-8C11626FB803}" sibTransId="{87BE0ADA-24A8-4A39-944A-1A392EEF6C3E}"/>
    <dgm:cxn modelId="{BA800052-FB4B-434D-9188-185887C8975B}" type="presOf" srcId="{3B2AB0BF-E481-4002-94B1-6797FF0407C7}" destId="{C6F895C9-CADC-40C2-82A9-C16CE37D6D36}" srcOrd="0" destOrd="0" presId="urn:microsoft.com/office/officeart/2005/8/layout/cycle5"/>
    <dgm:cxn modelId="{6A93D452-3B3F-4E34-92CF-C44BFAD8D8F4}" srcId="{D4D48BA6-DB1D-4B20-8BEB-94C0CDC0B58F}" destId="{2AF264C4-DD18-4E32-9381-FEEBB45416FD}" srcOrd="3" destOrd="0" parTransId="{56E01741-C566-4572-B27B-F160736AA34A}" sibTransId="{3B2AB0BF-E481-4002-94B1-6797FF0407C7}"/>
    <dgm:cxn modelId="{4C504D55-A907-4F56-A626-662DD94C11DD}" srcId="{D4D48BA6-DB1D-4B20-8BEB-94C0CDC0B58F}" destId="{A6C296A1-8957-4783-9640-2242F7061D5A}" srcOrd="1" destOrd="0" parTransId="{320C107F-A79E-47EC-BFF9-293F3FF7AA00}" sibTransId="{C4C7EF48-6002-477A-BBBC-65D543D68265}"/>
    <dgm:cxn modelId="{0EEBEF56-8E6A-447D-A31E-05265D6952F5}" type="presOf" srcId="{4F6B2182-FBF9-4BE1-AE86-2F044619FE58}" destId="{C3212C94-268C-444F-ABFF-C24C2DCE1265}" srcOrd="0" destOrd="0" presId="urn:microsoft.com/office/officeart/2005/8/layout/cycle5"/>
    <dgm:cxn modelId="{01248A58-1DA2-40D0-B311-7305D5C1A2D4}" type="presOf" srcId="{59131C5F-0175-466A-B36F-3FC4920293D2}" destId="{58DAC752-DF0A-41E7-8354-8A2446A61DCA}" srcOrd="0" destOrd="0" presId="urn:microsoft.com/office/officeart/2005/8/layout/cycle5"/>
    <dgm:cxn modelId="{711C5D5A-9967-42CF-BA7D-CE4F92513E8C}" type="presOf" srcId="{C4C7EF48-6002-477A-BBBC-65D543D68265}" destId="{86BF2922-596C-4B68-A776-71DAE2ADF732}" srcOrd="0" destOrd="0" presId="urn:microsoft.com/office/officeart/2005/8/layout/cycle5"/>
    <dgm:cxn modelId="{0CF5CC7B-A989-42CC-A096-446BEEE30370}" type="presOf" srcId="{87BE0ADA-24A8-4A39-944A-1A392EEF6C3E}" destId="{F61A7560-7DE6-46ED-BE9B-B46E56239F8C}" srcOrd="0" destOrd="0" presId="urn:microsoft.com/office/officeart/2005/8/layout/cycle5"/>
    <dgm:cxn modelId="{A30DB6A7-36A4-4B3A-AA76-768863B23DE1}" type="presOf" srcId="{38DEC0A9-C786-4EB5-A4E2-E15196BBE4C7}" destId="{91375FCF-31D5-42B4-9257-33B63F4A5D6D}" srcOrd="0" destOrd="0" presId="urn:microsoft.com/office/officeart/2005/8/layout/cycle5"/>
    <dgm:cxn modelId="{D3A3D8DC-8A55-45E9-A607-521F9C67CDA0}" srcId="{D4D48BA6-DB1D-4B20-8BEB-94C0CDC0B58F}" destId="{59131C5F-0175-466A-B36F-3FC4920293D2}" srcOrd="2" destOrd="0" parTransId="{287ABEAB-A853-4303-A777-F9E054213A8F}" sibTransId="{93D768CE-09D9-46AC-AA8A-1FC11797E523}"/>
    <dgm:cxn modelId="{E36A65E7-4A1D-4CB6-B482-98309F589CD5}" srcId="{D4D48BA6-DB1D-4B20-8BEB-94C0CDC0B58F}" destId="{4F6B2182-FBF9-4BE1-AE86-2F044619FE58}" srcOrd="4" destOrd="0" parTransId="{DF1EDD84-ED2F-401F-B9BA-556FA283A353}" sibTransId="{99313FE6-4FC9-4774-80CE-329ECB94AF5F}"/>
    <dgm:cxn modelId="{4BCBEDF2-3BAF-41B8-9D97-3E2B802EE1A3}" type="presOf" srcId="{A6C296A1-8957-4783-9640-2242F7061D5A}" destId="{962EE986-62C8-4662-90AA-A93863268136}" srcOrd="0" destOrd="0" presId="urn:microsoft.com/office/officeart/2005/8/layout/cycle5"/>
    <dgm:cxn modelId="{E7801DF4-9C5A-4A5F-A333-C0A2CB144EDE}" type="presOf" srcId="{2AF264C4-DD18-4E32-9381-FEEBB45416FD}" destId="{6E7B891A-48F5-45FB-A477-7CD1EA89AF2B}" srcOrd="0" destOrd="0" presId="urn:microsoft.com/office/officeart/2005/8/layout/cycle5"/>
    <dgm:cxn modelId="{A8FDD7D4-5853-4F15-B781-8DFD89120A45}" type="presParOf" srcId="{17D0CD0A-5A7E-4DDE-AB8C-79DB1E84807A}" destId="{91375FCF-31D5-42B4-9257-33B63F4A5D6D}" srcOrd="0" destOrd="0" presId="urn:microsoft.com/office/officeart/2005/8/layout/cycle5"/>
    <dgm:cxn modelId="{88356711-CC75-4435-8E27-E7CB010D7E82}" type="presParOf" srcId="{17D0CD0A-5A7E-4DDE-AB8C-79DB1E84807A}" destId="{AF941349-511F-4F3D-B7D2-099E3A2BFDD1}" srcOrd="1" destOrd="0" presId="urn:microsoft.com/office/officeart/2005/8/layout/cycle5"/>
    <dgm:cxn modelId="{7A220AE9-2A5B-4E0E-9BFD-42CF34B8848E}" type="presParOf" srcId="{17D0CD0A-5A7E-4DDE-AB8C-79DB1E84807A}" destId="{F61A7560-7DE6-46ED-BE9B-B46E56239F8C}" srcOrd="2" destOrd="0" presId="urn:microsoft.com/office/officeart/2005/8/layout/cycle5"/>
    <dgm:cxn modelId="{89FCBF42-861E-4970-90FB-F0ECAB2DE0C8}" type="presParOf" srcId="{17D0CD0A-5A7E-4DDE-AB8C-79DB1E84807A}" destId="{962EE986-62C8-4662-90AA-A93863268136}" srcOrd="3" destOrd="0" presId="urn:microsoft.com/office/officeart/2005/8/layout/cycle5"/>
    <dgm:cxn modelId="{2DAB000B-7B46-47D8-966A-9BA686C70C12}" type="presParOf" srcId="{17D0CD0A-5A7E-4DDE-AB8C-79DB1E84807A}" destId="{845EBD4A-02EC-4013-AB1C-1766FB018546}" srcOrd="4" destOrd="0" presId="urn:microsoft.com/office/officeart/2005/8/layout/cycle5"/>
    <dgm:cxn modelId="{23C5E80A-2A2D-4256-806E-5AF865225CE0}" type="presParOf" srcId="{17D0CD0A-5A7E-4DDE-AB8C-79DB1E84807A}" destId="{86BF2922-596C-4B68-A776-71DAE2ADF732}" srcOrd="5" destOrd="0" presId="urn:microsoft.com/office/officeart/2005/8/layout/cycle5"/>
    <dgm:cxn modelId="{E5C189DD-A5E3-4389-80D1-4EF062183422}" type="presParOf" srcId="{17D0CD0A-5A7E-4DDE-AB8C-79DB1E84807A}" destId="{58DAC752-DF0A-41E7-8354-8A2446A61DCA}" srcOrd="6" destOrd="0" presId="urn:microsoft.com/office/officeart/2005/8/layout/cycle5"/>
    <dgm:cxn modelId="{1595A3FF-8EAB-424F-8B68-31064C672017}" type="presParOf" srcId="{17D0CD0A-5A7E-4DDE-AB8C-79DB1E84807A}" destId="{B858715B-34A2-4FAE-B17E-7C9BF7AC2033}" srcOrd="7" destOrd="0" presId="urn:microsoft.com/office/officeart/2005/8/layout/cycle5"/>
    <dgm:cxn modelId="{02F52452-AEEB-4F10-A7A0-4CF5CF506DC3}" type="presParOf" srcId="{17D0CD0A-5A7E-4DDE-AB8C-79DB1E84807A}" destId="{F6053A36-9DED-4539-BA7E-56CDDBFC34AB}" srcOrd="8" destOrd="0" presId="urn:microsoft.com/office/officeart/2005/8/layout/cycle5"/>
    <dgm:cxn modelId="{796B1AB8-88C7-468C-829C-1022C4F4EF3E}" type="presParOf" srcId="{17D0CD0A-5A7E-4DDE-AB8C-79DB1E84807A}" destId="{6E7B891A-48F5-45FB-A477-7CD1EA89AF2B}" srcOrd="9" destOrd="0" presId="urn:microsoft.com/office/officeart/2005/8/layout/cycle5"/>
    <dgm:cxn modelId="{50E3CF7D-E277-42E1-9F26-DCBFD0CDA68E}" type="presParOf" srcId="{17D0CD0A-5A7E-4DDE-AB8C-79DB1E84807A}" destId="{C57516A1-9E7C-4113-B937-6513D3BD2BD5}" srcOrd="10" destOrd="0" presId="urn:microsoft.com/office/officeart/2005/8/layout/cycle5"/>
    <dgm:cxn modelId="{9FEC92F7-0E19-4969-B463-A8190E6C3CE6}" type="presParOf" srcId="{17D0CD0A-5A7E-4DDE-AB8C-79DB1E84807A}" destId="{C6F895C9-CADC-40C2-82A9-C16CE37D6D36}" srcOrd="11" destOrd="0" presId="urn:microsoft.com/office/officeart/2005/8/layout/cycle5"/>
    <dgm:cxn modelId="{ACD9F557-7CAC-4A8B-9C20-1050205B7C68}" type="presParOf" srcId="{17D0CD0A-5A7E-4DDE-AB8C-79DB1E84807A}" destId="{C3212C94-268C-444F-ABFF-C24C2DCE1265}" srcOrd="12" destOrd="0" presId="urn:microsoft.com/office/officeart/2005/8/layout/cycle5"/>
    <dgm:cxn modelId="{AED92841-FCAF-4962-A3CD-A912F7DD9FA5}" type="presParOf" srcId="{17D0CD0A-5A7E-4DDE-AB8C-79DB1E84807A}" destId="{FC3A835E-D898-4D39-969D-182CD7DF41BE}" srcOrd="13" destOrd="0" presId="urn:microsoft.com/office/officeart/2005/8/layout/cycle5"/>
    <dgm:cxn modelId="{45C8604F-4259-48A5-920B-ED44A95C16D2}" type="presParOf" srcId="{17D0CD0A-5A7E-4DDE-AB8C-79DB1E84807A}" destId="{74B7DA39-1466-47A0-8057-AB4EE7DFE9A8}"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D48BA6-DB1D-4B20-8BEB-94C0CDC0B58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38DEC0A9-C786-4EB5-A4E2-E15196BBE4C7}">
      <dgm:prSet phldrT="[Text]"/>
      <dgm:spPr/>
      <dgm:t>
        <a:bodyPr/>
        <a:lstStyle/>
        <a:p>
          <a:pPr>
            <a:buFont typeface="+mj-lt"/>
            <a:buAutoNum type="arabicPeriod"/>
          </a:pPr>
          <a:r>
            <a:rPr lang="en-GB" dirty="0"/>
            <a:t>Normal operations</a:t>
          </a:r>
        </a:p>
      </dgm:t>
    </dgm:pt>
    <dgm:pt modelId="{87F3FCE2-F2DB-4887-B3D4-8C11626FB803}" type="parTrans" cxnId="{B69FFB65-C649-4DFF-BD07-46A453B36F63}">
      <dgm:prSet/>
      <dgm:spPr/>
      <dgm:t>
        <a:bodyPr/>
        <a:lstStyle/>
        <a:p>
          <a:endParaRPr lang="en-GB"/>
        </a:p>
      </dgm:t>
    </dgm:pt>
    <dgm:pt modelId="{87BE0ADA-24A8-4A39-944A-1A392EEF6C3E}" type="sibTrans" cxnId="{B69FFB65-C649-4DFF-BD07-46A453B36F63}">
      <dgm:prSet/>
      <dgm:spPr/>
      <dgm:t>
        <a:bodyPr/>
        <a:lstStyle/>
        <a:p>
          <a:endParaRPr lang="en-GB"/>
        </a:p>
      </dgm:t>
    </dgm:pt>
    <dgm:pt modelId="{A6C296A1-8957-4783-9640-2242F7061D5A}">
      <dgm:prSet/>
      <dgm:spPr/>
      <dgm:t>
        <a:bodyPr/>
        <a:lstStyle/>
        <a:p>
          <a:r>
            <a:rPr lang="en-GB" dirty="0"/>
            <a:t>Instability occurs</a:t>
          </a:r>
        </a:p>
      </dgm:t>
    </dgm:pt>
    <dgm:pt modelId="{320C107F-A79E-47EC-BFF9-293F3FF7AA00}" type="parTrans" cxnId="{4C504D55-A907-4F56-A626-662DD94C11DD}">
      <dgm:prSet/>
      <dgm:spPr/>
      <dgm:t>
        <a:bodyPr/>
        <a:lstStyle/>
        <a:p>
          <a:endParaRPr lang="en-GB"/>
        </a:p>
      </dgm:t>
    </dgm:pt>
    <dgm:pt modelId="{C4C7EF48-6002-477A-BBBC-65D543D68265}" type="sibTrans" cxnId="{4C504D55-A907-4F56-A626-662DD94C11DD}">
      <dgm:prSet/>
      <dgm:spPr/>
      <dgm:t>
        <a:bodyPr/>
        <a:lstStyle/>
        <a:p>
          <a:endParaRPr lang="en-GB"/>
        </a:p>
      </dgm:t>
    </dgm:pt>
    <dgm:pt modelId="{2AF264C4-DD18-4E32-9381-FEEBB45416FD}">
      <dgm:prSet/>
      <dgm:spPr/>
      <dgm:t>
        <a:bodyPr/>
        <a:lstStyle/>
        <a:p>
          <a:r>
            <a:rPr lang="en-GB" dirty="0"/>
            <a:t>Identify the cause</a:t>
          </a:r>
        </a:p>
      </dgm:t>
    </dgm:pt>
    <dgm:pt modelId="{56E01741-C566-4572-B27B-F160736AA34A}" type="parTrans" cxnId="{6A93D452-3B3F-4E34-92CF-C44BFAD8D8F4}">
      <dgm:prSet/>
      <dgm:spPr/>
      <dgm:t>
        <a:bodyPr/>
        <a:lstStyle/>
        <a:p>
          <a:endParaRPr lang="en-GB"/>
        </a:p>
      </dgm:t>
    </dgm:pt>
    <dgm:pt modelId="{3B2AB0BF-E481-4002-94B1-6797FF0407C7}" type="sibTrans" cxnId="{6A93D452-3B3F-4E34-92CF-C44BFAD8D8F4}">
      <dgm:prSet/>
      <dgm:spPr/>
      <dgm:t>
        <a:bodyPr/>
        <a:lstStyle/>
        <a:p>
          <a:endParaRPr lang="en-GB"/>
        </a:p>
      </dgm:t>
    </dgm:pt>
    <dgm:pt modelId="{4F6B2182-FBF9-4BE1-AE86-2F044619FE58}">
      <dgm:prSet/>
      <dgm:spPr/>
      <dgm:t>
        <a:bodyPr/>
        <a:lstStyle/>
        <a:p>
          <a:r>
            <a:rPr lang="en-GB" dirty="0"/>
            <a:t>Fix it</a:t>
          </a:r>
        </a:p>
      </dgm:t>
    </dgm:pt>
    <dgm:pt modelId="{DF1EDD84-ED2F-401F-B9BA-556FA283A353}" type="parTrans" cxnId="{E36A65E7-4A1D-4CB6-B482-98309F589CD5}">
      <dgm:prSet/>
      <dgm:spPr/>
      <dgm:t>
        <a:bodyPr/>
        <a:lstStyle/>
        <a:p>
          <a:endParaRPr lang="en-GB"/>
        </a:p>
      </dgm:t>
    </dgm:pt>
    <dgm:pt modelId="{99313FE6-4FC9-4774-80CE-329ECB94AF5F}" type="sibTrans" cxnId="{E36A65E7-4A1D-4CB6-B482-98309F589CD5}">
      <dgm:prSet/>
      <dgm:spPr/>
      <dgm:t>
        <a:bodyPr/>
        <a:lstStyle/>
        <a:p>
          <a:endParaRPr lang="en-GB"/>
        </a:p>
      </dgm:t>
    </dgm:pt>
    <dgm:pt modelId="{59131C5F-0175-466A-B36F-3FC4920293D2}">
      <dgm:prSet/>
      <dgm:spPr/>
      <dgm:t>
        <a:bodyPr/>
        <a:lstStyle/>
        <a:p>
          <a:r>
            <a:rPr lang="en-GB" dirty="0"/>
            <a:t>Highlighted to operator</a:t>
          </a:r>
        </a:p>
      </dgm:t>
    </dgm:pt>
    <dgm:pt modelId="{287ABEAB-A853-4303-A777-F9E054213A8F}" type="parTrans" cxnId="{D3A3D8DC-8A55-45E9-A607-521F9C67CDA0}">
      <dgm:prSet/>
      <dgm:spPr/>
      <dgm:t>
        <a:bodyPr/>
        <a:lstStyle/>
        <a:p>
          <a:endParaRPr lang="en-GB"/>
        </a:p>
      </dgm:t>
    </dgm:pt>
    <dgm:pt modelId="{93D768CE-09D9-46AC-AA8A-1FC11797E523}" type="sibTrans" cxnId="{D3A3D8DC-8A55-45E9-A607-521F9C67CDA0}">
      <dgm:prSet/>
      <dgm:spPr/>
      <dgm:t>
        <a:bodyPr/>
        <a:lstStyle/>
        <a:p>
          <a:endParaRPr lang="en-GB"/>
        </a:p>
      </dgm:t>
    </dgm:pt>
    <dgm:pt modelId="{17D0CD0A-5A7E-4DDE-AB8C-79DB1E84807A}" type="pres">
      <dgm:prSet presAssocID="{D4D48BA6-DB1D-4B20-8BEB-94C0CDC0B58F}" presName="cycle" presStyleCnt="0">
        <dgm:presLayoutVars>
          <dgm:dir/>
          <dgm:resizeHandles val="exact"/>
        </dgm:presLayoutVars>
      </dgm:prSet>
      <dgm:spPr/>
    </dgm:pt>
    <dgm:pt modelId="{91375FCF-31D5-42B4-9257-33B63F4A5D6D}" type="pres">
      <dgm:prSet presAssocID="{38DEC0A9-C786-4EB5-A4E2-E15196BBE4C7}" presName="node" presStyleLbl="node1" presStyleIdx="0" presStyleCnt="5">
        <dgm:presLayoutVars>
          <dgm:bulletEnabled val="1"/>
        </dgm:presLayoutVars>
      </dgm:prSet>
      <dgm:spPr/>
    </dgm:pt>
    <dgm:pt modelId="{AF941349-511F-4F3D-B7D2-099E3A2BFDD1}" type="pres">
      <dgm:prSet presAssocID="{38DEC0A9-C786-4EB5-A4E2-E15196BBE4C7}" presName="spNode" presStyleCnt="0"/>
      <dgm:spPr/>
    </dgm:pt>
    <dgm:pt modelId="{F61A7560-7DE6-46ED-BE9B-B46E56239F8C}" type="pres">
      <dgm:prSet presAssocID="{87BE0ADA-24A8-4A39-944A-1A392EEF6C3E}" presName="sibTrans" presStyleLbl="sibTrans1D1" presStyleIdx="0" presStyleCnt="5"/>
      <dgm:spPr/>
    </dgm:pt>
    <dgm:pt modelId="{962EE986-62C8-4662-90AA-A93863268136}" type="pres">
      <dgm:prSet presAssocID="{A6C296A1-8957-4783-9640-2242F7061D5A}" presName="node" presStyleLbl="node1" presStyleIdx="1" presStyleCnt="5">
        <dgm:presLayoutVars>
          <dgm:bulletEnabled val="1"/>
        </dgm:presLayoutVars>
      </dgm:prSet>
      <dgm:spPr/>
    </dgm:pt>
    <dgm:pt modelId="{845EBD4A-02EC-4013-AB1C-1766FB018546}" type="pres">
      <dgm:prSet presAssocID="{A6C296A1-8957-4783-9640-2242F7061D5A}" presName="spNode" presStyleCnt="0"/>
      <dgm:spPr/>
    </dgm:pt>
    <dgm:pt modelId="{86BF2922-596C-4B68-A776-71DAE2ADF732}" type="pres">
      <dgm:prSet presAssocID="{C4C7EF48-6002-477A-BBBC-65D543D68265}" presName="sibTrans" presStyleLbl="sibTrans1D1" presStyleIdx="1" presStyleCnt="5"/>
      <dgm:spPr/>
    </dgm:pt>
    <dgm:pt modelId="{58DAC752-DF0A-41E7-8354-8A2446A61DCA}" type="pres">
      <dgm:prSet presAssocID="{59131C5F-0175-466A-B36F-3FC4920293D2}" presName="node" presStyleLbl="node1" presStyleIdx="2" presStyleCnt="5">
        <dgm:presLayoutVars>
          <dgm:bulletEnabled val="1"/>
        </dgm:presLayoutVars>
      </dgm:prSet>
      <dgm:spPr/>
    </dgm:pt>
    <dgm:pt modelId="{B858715B-34A2-4FAE-B17E-7C9BF7AC2033}" type="pres">
      <dgm:prSet presAssocID="{59131C5F-0175-466A-B36F-3FC4920293D2}" presName="spNode" presStyleCnt="0"/>
      <dgm:spPr/>
    </dgm:pt>
    <dgm:pt modelId="{F6053A36-9DED-4539-BA7E-56CDDBFC34AB}" type="pres">
      <dgm:prSet presAssocID="{93D768CE-09D9-46AC-AA8A-1FC11797E523}" presName="sibTrans" presStyleLbl="sibTrans1D1" presStyleIdx="2" presStyleCnt="5"/>
      <dgm:spPr/>
    </dgm:pt>
    <dgm:pt modelId="{6E7B891A-48F5-45FB-A477-7CD1EA89AF2B}" type="pres">
      <dgm:prSet presAssocID="{2AF264C4-DD18-4E32-9381-FEEBB45416FD}" presName="node" presStyleLbl="node1" presStyleIdx="3" presStyleCnt="5">
        <dgm:presLayoutVars>
          <dgm:bulletEnabled val="1"/>
        </dgm:presLayoutVars>
      </dgm:prSet>
      <dgm:spPr/>
    </dgm:pt>
    <dgm:pt modelId="{C57516A1-9E7C-4113-B937-6513D3BD2BD5}" type="pres">
      <dgm:prSet presAssocID="{2AF264C4-DD18-4E32-9381-FEEBB45416FD}" presName="spNode" presStyleCnt="0"/>
      <dgm:spPr/>
    </dgm:pt>
    <dgm:pt modelId="{C6F895C9-CADC-40C2-82A9-C16CE37D6D36}" type="pres">
      <dgm:prSet presAssocID="{3B2AB0BF-E481-4002-94B1-6797FF0407C7}" presName="sibTrans" presStyleLbl="sibTrans1D1" presStyleIdx="3" presStyleCnt="5"/>
      <dgm:spPr/>
    </dgm:pt>
    <dgm:pt modelId="{C3212C94-268C-444F-ABFF-C24C2DCE1265}" type="pres">
      <dgm:prSet presAssocID="{4F6B2182-FBF9-4BE1-AE86-2F044619FE58}" presName="node" presStyleLbl="node1" presStyleIdx="4" presStyleCnt="5">
        <dgm:presLayoutVars>
          <dgm:bulletEnabled val="1"/>
        </dgm:presLayoutVars>
      </dgm:prSet>
      <dgm:spPr/>
    </dgm:pt>
    <dgm:pt modelId="{FC3A835E-D898-4D39-969D-182CD7DF41BE}" type="pres">
      <dgm:prSet presAssocID="{4F6B2182-FBF9-4BE1-AE86-2F044619FE58}" presName="spNode" presStyleCnt="0"/>
      <dgm:spPr/>
    </dgm:pt>
    <dgm:pt modelId="{74B7DA39-1466-47A0-8057-AB4EE7DFE9A8}" type="pres">
      <dgm:prSet presAssocID="{99313FE6-4FC9-4774-80CE-329ECB94AF5F}" presName="sibTrans" presStyleLbl="sibTrans1D1" presStyleIdx="4" presStyleCnt="5"/>
      <dgm:spPr/>
    </dgm:pt>
  </dgm:ptLst>
  <dgm:cxnLst>
    <dgm:cxn modelId="{9CEE621F-009D-4191-A19B-3C2502FCA8C9}" type="presOf" srcId="{93D768CE-09D9-46AC-AA8A-1FC11797E523}" destId="{F6053A36-9DED-4539-BA7E-56CDDBFC34AB}" srcOrd="0" destOrd="0" presId="urn:microsoft.com/office/officeart/2005/8/layout/cycle5"/>
    <dgm:cxn modelId="{A1660B29-64F8-4355-A843-0B5ED6856E2B}" type="presOf" srcId="{99313FE6-4FC9-4774-80CE-329ECB94AF5F}" destId="{74B7DA39-1466-47A0-8057-AB4EE7DFE9A8}" srcOrd="0" destOrd="0" presId="urn:microsoft.com/office/officeart/2005/8/layout/cycle5"/>
    <dgm:cxn modelId="{655C8433-5A10-41F9-BA63-A235543AB1E5}" type="presOf" srcId="{D4D48BA6-DB1D-4B20-8BEB-94C0CDC0B58F}" destId="{17D0CD0A-5A7E-4DDE-AB8C-79DB1E84807A}" srcOrd="0" destOrd="0" presId="urn:microsoft.com/office/officeart/2005/8/layout/cycle5"/>
    <dgm:cxn modelId="{B69FFB65-C649-4DFF-BD07-46A453B36F63}" srcId="{D4D48BA6-DB1D-4B20-8BEB-94C0CDC0B58F}" destId="{38DEC0A9-C786-4EB5-A4E2-E15196BBE4C7}" srcOrd="0" destOrd="0" parTransId="{87F3FCE2-F2DB-4887-B3D4-8C11626FB803}" sibTransId="{87BE0ADA-24A8-4A39-944A-1A392EEF6C3E}"/>
    <dgm:cxn modelId="{BA800052-FB4B-434D-9188-185887C8975B}" type="presOf" srcId="{3B2AB0BF-E481-4002-94B1-6797FF0407C7}" destId="{C6F895C9-CADC-40C2-82A9-C16CE37D6D36}" srcOrd="0" destOrd="0" presId="urn:microsoft.com/office/officeart/2005/8/layout/cycle5"/>
    <dgm:cxn modelId="{6A93D452-3B3F-4E34-92CF-C44BFAD8D8F4}" srcId="{D4D48BA6-DB1D-4B20-8BEB-94C0CDC0B58F}" destId="{2AF264C4-DD18-4E32-9381-FEEBB45416FD}" srcOrd="3" destOrd="0" parTransId="{56E01741-C566-4572-B27B-F160736AA34A}" sibTransId="{3B2AB0BF-E481-4002-94B1-6797FF0407C7}"/>
    <dgm:cxn modelId="{4C504D55-A907-4F56-A626-662DD94C11DD}" srcId="{D4D48BA6-DB1D-4B20-8BEB-94C0CDC0B58F}" destId="{A6C296A1-8957-4783-9640-2242F7061D5A}" srcOrd="1" destOrd="0" parTransId="{320C107F-A79E-47EC-BFF9-293F3FF7AA00}" sibTransId="{C4C7EF48-6002-477A-BBBC-65D543D68265}"/>
    <dgm:cxn modelId="{0EEBEF56-8E6A-447D-A31E-05265D6952F5}" type="presOf" srcId="{4F6B2182-FBF9-4BE1-AE86-2F044619FE58}" destId="{C3212C94-268C-444F-ABFF-C24C2DCE1265}" srcOrd="0" destOrd="0" presId="urn:microsoft.com/office/officeart/2005/8/layout/cycle5"/>
    <dgm:cxn modelId="{01248A58-1DA2-40D0-B311-7305D5C1A2D4}" type="presOf" srcId="{59131C5F-0175-466A-B36F-3FC4920293D2}" destId="{58DAC752-DF0A-41E7-8354-8A2446A61DCA}" srcOrd="0" destOrd="0" presId="urn:microsoft.com/office/officeart/2005/8/layout/cycle5"/>
    <dgm:cxn modelId="{711C5D5A-9967-42CF-BA7D-CE4F92513E8C}" type="presOf" srcId="{C4C7EF48-6002-477A-BBBC-65D543D68265}" destId="{86BF2922-596C-4B68-A776-71DAE2ADF732}" srcOrd="0" destOrd="0" presId="urn:microsoft.com/office/officeart/2005/8/layout/cycle5"/>
    <dgm:cxn modelId="{0CF5CC7B-A989-42CC-A096-446BEEE30370}" type="presOf" srcId="{87BE0ADA-24A8-4A39-944A-1A392EEF6C3E}" destId="{F61A7560-7DE6-46ED-BE9B-B46E56239F8C}" srcOrd="0" destOrd="0" presId="urn:microsoft.com/office/officeart/2005/8/layout/cycle5"/>
    <dgm:cxn modelId="{A30DB6A7-36A4-4B3A-AA76-768863B23DE1}" type="presOf" srcId="{38DEC0A9-C786-4EB5-A4E2-E15196BBE4C7}" destId="{91375FCF-31D5-42B4-9257-33B63F4A5D6D}" srcOrd="0" destOrd="0" presId="urn:microsoft.com/office/officeart/2005/8/layout/cycle5"/>
    <dgm:cxn modelId="{D3A3D8DC-8A55-45E9-A607-521F9C67CDA0}" srcId="{D4D48BA6-DB1D-4B20-8BEB-94C0CDC0B58F}" destId="{59131C5F-0175-466A-B36F-3FC4920293D2}" srcOrd="2" destOrd="0" parTransId="{287ABEAB-A853-4303-A777-F9E054213A8F}" sibTransId="{93D768CE-09D9-46AC-AA8A-1FC11797E523}"/>
    <dgm:cxn modelId="{E36A65E7-4A1D-4CB6-B482-98309F589CD5}" srcId="{D4D48BA6-DB1D-4B20-8BEB-94C0CDC0B58F}" destId="{4F6B2182-FBF9-4BE1-AE86-2F044619FE58}" srcOrd="4" destOrd="0" parTransId="{DF1EDD84-ED2F-401F-B9BA-556FA283A353}" sibTransId="{99313FE6-4FC9-4774-80CE-329ECB94AF5F}"/>
    <dgm:cxn modelId="{4BCBEDF2-3BAF-41B8-9D97-3E2B802EE1A3}" type="presOf" srcId="{A6C296A1-8957-4783-9640-2242F7061D5A}" destId="{962EE986-62C8-4662-90AA-A93863268136}" srcOrd="0" destOrd="0" presId="urn:microsoft.com/office/officeart/2005/8/layout/cycle5"/>
    <dgm:cxn modelId="{E7801DF4-9C5A-4A5F-A333-C0A2CB144EDE}" type="presOf" srcId="{2AF264C4-DD18-4E32-9381-FEEBB45416FD}" destId="{6E7B891A-48F5-45FB-A477-7CD1EA89AF2B}" srcOrd="0" destOrd="0" presId="urn:microsoft.com/office/officeart/2005/8/layout/cycle5"/>
    <dgm:cxn modelId="{A8FDD7D4-5853-4F15-B781-8DFD89120A45}" type="presParOf" srcId="{17D0CD0A-5A7E-4DDE-AB8C-79DB1E84807A}" destId="{91375FCF-31D5-42B4-9257-33B63F4A5D6D}" srcOrd="0" destOrd="0" presId="urn:microsoft.com/office/officeart/2005/8/layout/cycle5"/>
    <dgm:cxn modelId="{88356711-CC75-4435-8E27-E7CB010D7E82}" type="presParOf" srcId="{17D0CD0A-5A7E-4DDE-AB8C-79DB1E84807A}" destId="{AF941349-511F-4F3D-B7D2-099E3A2BFDD1}" srcOrd="1" destOrd="0" presId="urn:microsoft.com/office/officeart/2005/8/layout/cycle5"/>
    <dgm:cxn modelId="{7A220AE9-2A5B-4E0E-9BFD-42CF34B8848E}" type="presParOf" srcId="{17D0CD0A-5A7E-4DDE-AB8C-79DB1E84807A}" destId="{F61A7560-7DE6-46ED-BE9B-B46E56239F8C}" srcOrd="2" destOrd="0" presId="urn:microsoft.com/office/officeart/2005/8/layout/cycle5"/>
    <dgm:cxn modelId="{89FCBF42-861E-4970-90FB-F0ECAB2DE0C8}" type="presParOf" srcId="{17D0CD0A-5A7E-4DDE-AB8C-79DB1E84807A}" destId="{962EE986-62C8-4662-90AA-A93863268136}" srcOrd="3" destOrd="0" presId="urn:microsoft.com/office/officeart/2005/8/layout/cycle5"/>
    <dgm:cxn modelId="{2DAB000B-7B46-47D8-966A-9BA686C70C12}" type="presParOf" srcId="{17D0CD0A-5A7E-4DDE-AB8C-79DB1E84807A}" destId="{845EBD4A-02EC-4013-AB1C-1766FB018546}" srcOrd="4" destOrd="0" presId="urn:microsoft.com/office/officeart/2005/8/layout/cycle5"/>
    <dgm:cxn modelId="{23C5E80A-2A2D-4256-806E-5AF865225CE0}" type="presParOf" srcId="{17D0CD0A-5A7E-4DDE-AB8C-79DB1E84807A}" destId="{86BF2922-596C-4B68-A776-71DAE2ADF732}" srcOrd="5" destOrd="0" presId="urn:microsoft.com/office/officeart/2005/8/layout/cycle5"/>
    <dgm:cxn modelId="{E5C189DD-A5E3-4389-80D1-4EF062183422}" type="presParOf" srcId="{17D0CD0A-5A7E-4DDE-AB8C-79DB1E84807A}" destId="{58DAC752-DF0A-41E7-8354-8A2446A61DCA}" srcOrd="6" destOrd="0" presId="urn:microsoft.com/office/officeart/2005/8/layout/cycle5"/>
    <dgm:cxn modelId="{1595A3FF-8EAB-424F-8B68-31064C672017}" type="presParOf" srcId="{17D0CD0A-5A7E-4DDE-AB8C-79DB1E84807A}" destId="{B858715B-34A2-4FAE-B17E-7C9BF7AC2033}" srcOrd="7" destOrd="0" presId="urn:microsoft.com/office/officeart/2005/8/layout/cycle5"/>
    <dgm:cxn modelId="{02F52452-AEEB-4F10-A7A0-4CF5CF506DC3}" type="presParOf" srcId="{17D0CD0A-5A7E-4DDE-AB8C-79DB1E84807A}" destId="{F6053A36-9DED-4539-BA7E-56CDDBFC34AB}" srcOrd="8" destOrd="0" presId="urn:microsoft.com/office/officeart/2005/8/layout/cycle5"/>
    <dgm:cxn modelId="{796B1AB8-88C7-468C-829C-1022C4F4EF3E}" type="presParOf" srcId="{17D0CD0A-5A7E-4DDE-AB8C-79DB1E84807A}" destId="{6E7B891A-48F5-45FB-A477-7CD1EA89AF2B}" srcOrd="9" destOrd="0" presId="urn:microsoft.com/office/officeart/2005/8/layout/cycle5"/>
    <dgm:cxn modelId="{50E3CF7D-E277-42E1-9F26-DCBFD0CDA68E}" type="presParOf" srcId="{17D0CD0A-5A7E-4DDE-AB8C-79DB1E84807A}" destId="{C57516A1-9E7C-4113-B937-6513D3BD2BD5}" srcOrd="10" destOrd="0" presId="urn:microsoft.com/office/officeart/2005/8/layout/cycle5"/>
    <dgm:cxn modelId="{9FEC92F7-0E19-4969-B463-A8190E6C3CE6}" type="presParOf" srcId="{17D0CD0A-5A7E-4DDE-AB8C-79DB1E84807A}" destId="{C6F895C9-CADC-40C2-82A9-C16CE37D6D36}" srcOrd="11" destOrd="0" presId="urn:microsoft.com/office/officeart/2005/8/layout/cycle5"/>
    <dgm:cxn modelId="{ACD9F557-7CAC-4A8B-9C20-1050205B7C68}" type="presParOf" srcId="{17D0CD0A-5A7E-4DDE-AB8C-79DB1E84807A}" destId="{C3212C94-268C-444F-ABFF-C24C2DCE1265}" srcOrd="12" destOrd="0" presId="urn:microsoft.com/office/officeart/2005/8/layout/cycle5"/>
    <dgm:cxn modelId="{AED92841-FCAF-4962-A3CD-A912F7DD9FA5}" type="presParOf" srcId="{17D0CD0A-5A7E-4DDE-AB8C-79DB1E84807A}" destId="{FC3A835E-D898-4D39-969D-182CD7DF41BE}" srcOrd="13" destOrd="0" presId="urn:microsoft.com/office/officeart/2005/8/layout/cycle5"/>
    <dgm:cxn modelId="{45C8604F-4259-48A5-920B-ED44A95C16D2}" type="presParOf" srcId="{17D0CD0A-5A7E-4DDE-AB8C-79DB1E84807A}" destId="{74B7DA39-1466-47A0-8057-AB4EE7DFE9A8}"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D48BA6-DB1D-4B20-8BEB-94C0CDC0B58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38DEC0A9-C786-4EB5-A4E2-E15196BBE4C7}">
      <dgm:prSet phldrT="[Text]"/>
      <dgm:spPr/>
      <dgm:t>
        <a:bodyPr/>
        <a:lstStyle/>
        <a:p>
          <a:pPr>
            <a:buFont typeface="+mj-lt"/>
            <a:buAutoNum type="arabicPeriod"/>
          </a:pPr>
          <a:r>
            <a:rPr lang="en-GB" dirty="0"/>
            <a:t>Normal operations</a:t>
          </a:r>
        </a:p>
      </dgm:t>
    </dgm:pt>
    <dgm:pt modelId="{87F3FCE2-F2DB-4887-B3D4-8C11626FB803}" type="parTrans" cxnId="{B69FFB65-C649-4DFF-BD07-46A453B36F63}">
      <dgm:prSet/>
      <dgm:spPr/>
      <dgm:t>
        <a:bodyPr/>
        <a:lstStyle/>
        <a:p>
          <a:endParaRPr lang="en-GB"/>
        </a:p>
      </dgm:t>
    </dgm:pt>
    <dgm:pt modelId="{87BE0ADA-24A8-4A39-944A-1A392EEF6C3E}" type="sibTrans" cxnId="{B69FFB65-C649-4DFF-BD07-46A453B36F63}">
      <dgm:prSet/>
      <dgm:spPr/>
      <dgm:t>
        <a:bodyPr/>
        <a:lstStyle/>
        <a:p>
          <a:endParaRPr lang="en-GB"/>
        </a:p>
      </dgm:t>
    </dgm:pt>
    <dgm:pt modelId="{A6C296A1-8957-4783-9640-2242F7061D5A}">
      <dgm:prSet/>
      <dgm:spPr/>
      <dgm:t>
        <a:bodyPr/>
        <a:lstStyle/>
        <a:p>
          <a:r>
            <a:rPr lang="en-GB" dirty="0"/>
            <a:t>Instability occurs</a:t>
          </a:r>
        </a:p>
      </dgm:t>
    </dgm:pt>
    <dgm:pt modelId="{320C107F-A79E-47EC-BFF9-293F3FF7AA00}" type="parTrans" cxnId="{4C504D55-A907-4F56-A626-662DD94C11DD}">
      <dgm:prSet/>
      <dgm:spPr/>
      <dgm:t>
        <a:bodyPr/>
        <a:lstStyle/>
        <a:p>
          <a:endParaRPr lang="en-GB"/>
        </a:p>
      </dgm:t>
    </dgm:pt>
    <dgm:pt modelId="{C4C7EF48-6002-477A-BBBC-65D543D68265}" type="sibTrans" cxnId="{4C504D55-A907-4F56-A626-662DD94C11DD}">
      <dgm:prSet/>
      <dgm:spPr/>
      <dgm:t>
        <a:bodyPr/>
        <a:lstStyle/>
        <a:p>
          <a:endParaRPr lang="en-GB"/>
        </a:p>
      </dgm:t>
    </dgm:pt>
    <dgm:pt modelId="{2AF264C4-DD18-4E32-9381-FEEBB45416FD}">
      <dgm:prSet/>
      <dgm:spPr/>
      <dgm:t>
        <a:bodyPr/>
        <a:lstStyle/>
        <a:p>
          <a:r>
            <a:rPr lang="en-GB" dirty="0"/>
            <a:t>Identify the cause</a:t>
          </a:r>
        </a:p>
      </dgm:t>
    </dgm:pt>
    <dgm:pt modelId="{56E01741-C566-4572-B27B-F160736AA34A}" type="parTrans" cxnId="{6A93D452-3B3F-4E34-92CF-C44BFAD8D8F4}">
      <dgm:prSet/>
      <dgm:spPr/>
      <dgm:t>
        <a:bodyPr/>
        <a:lstStyle/>
        <a:p>
          <a:endParaRPr lang="en-GB"/>
        </a:p>
      </dgm:t>
    </dgm:pt>
    <dgm:pt modelId="{3B2AB0BF-E481-4002-94B1-6797FF0407C7}" type="sibTrans" cxnId="{6A93D452-3B3F-4E34-92CF-C44BFAD8D8F4}">
      <dgm:prSet/>
      <dgm:spPr/>
      <dgm:t>
        <a:bodyPr/>
        <a:lstStyle/>
        <a:p>
          <a:endParaRPr lang="en-GB"/>
        </a:p>
      </dgm:t>
    </dgm:pt>
    <dgm:pt modelId="{4F6B2182-FBF9-4BE1-AE86-2F044619FE58}">
      <dgm:prSet/>
      <dgm:spPr/>
      <dgm:t>
        <a:bodyPr/>
        <a:lstStyle/>
        <a:p>
          <a:r>
            <a:rPr lang="en-GB" dirty="0"/>
            <a:t>Fix it</a:t>
          </a:r>
        </a:p>
      </dgm:t>
    </dgm:pt>
    <dgm:pt modelId="{DF1EDD84-ED2F-401F-B9BA-556FA283A353}" type="parTrans" cxnId="{E36A65E7-4A1D-4CB6-B482-98309F589CD5}">
      <dgm:prSet/>
      <dgm:spPr/>
      <dgm:t>
        <a:bodyPr/>
        <a:lstStyle/>
        <a:p>
          <a:endParaRPr lang="en-GB"/>
        </a:p>
      </dgm:t>
    </dgm:pt>
    <dgm:pt modelId="{99313FE6-4FC9-4774-80CE-329ECB94AF5F}" type="sibTrans" cxnId="{E36A65E7-4A1D-4CB6-B482-98309F589CD5}">
      <dgm:prSet/>
      <dgm:spPr/>
      <dgm:t>
        <a:bodyPr/>
        <a:lstStyle/>
        <a:p>
          <a:endParaRPr lang="en-GB"/>
        </a:p>
      </dgm:t>
    </dgm:pt>
    <dgm:pt modelId="{59131C5F-0175-466A-B36F-3FC4920293D2}">
      <dgm:prSet/>
      <dgm:spPr/>
      <dgm:t>
        <a:bodyPr/>
        <a:lstStyle/>
        <a:p>
          <a:r>
            <a:rPr lang="en-GB" dirty="0"/>
            <a:t>Highlighted to operator</a:t>
          </a:r>
        </a:p>
      </dgm:t>
    </dgm:pt>
    <dgm:pt modelId="{287ABEAB-A853-4303-A777-F9E054213A8F}" type="parTrans" cxnId="{D3A3D8DC-8A55-45E9-A607-521F9C67CDA0}">
      <dgm:prSet/>
      <dgm:spPr/>
      <dgm:t>
        <a:bodyPr/>
        <a:lstStyle/>
        <a:p>
          <a:endParaRPr lang="en-GB"/>
        </a:p>
      </dgm:t>
    </dgm:pt>
    <dgm:pt modelId="{93D768CE-09D9-46AC-AA8A-1FC11797E523}" type="sibTrans" cxnId="{D3A3D8DC-8A55-45E9-A607-521F9C67CDA0}">
      <dgm:prSet/>
      <dgm:spPr/>
      <dgm:t>
        <a:bodyPr/>
        <a:lstStyle/>
        <a:p>
          <a:endParaRPr lang="en-GB"/>
        </a:p>
      </dgm:t>
    </dgm:pt>
    <dgm:pt modelId="{17D0CD0A-5A7E-4DDE-AB8C-79DB1E84807A}" type="pres">
      <dgm:prSet presAssocID="{D4D48BA6-DB1D-4B20-8BEB-94C0CDC0B58F}" presName="cycle" presStyleCnt="0">
        <dgm:presLayoutVars>
          <dgm:dir/>
          <dgm:resizeHandles val="exact"/>
        </dgm:presLayoutVars>
      </dgm:prSet>
      <dgm:spPr/>
    </dgm:pt>
    <dgm:pt modelId="{91375FCF-31D5-42B4-9257-33B63F4A5D6D}" type="pres">
      <dgm:prSet presAssocID="{38DEC0A9-C786-4EB5-A4E2-E15196BBE4C7}" presName="node" presStyleLbl="node1" presStyleIdx="0" presStyleCnt="5">
        <dgm:presLayoutVars>
          <dgm:bulletEnabled val="1"/>
        </dgm:presLayoutVars>
      </dgm:prSet>
      <dgm:spPr/>
    </dgm:pt>
    <dgm:pt modelId="{AF941349-511F-4F3D-B7D2-099E3A2BFDD1}" type="pres">
      <dgm:prSet presAssocID="{38DEC0A9-C786-4EB5-A4E2-E15196BBE4C7}" presName="spNode" presStyleCnt="0"/>
      <dgm:spPr/>
    </dgm:pt>
    <dgm:pt modelId="{F61A7560-7DE6-46ED-BE9B-B46E56239F8C}" type="pres">
      <dgm:prSet presAssocID="{87BE0ADA-24A8-4A39-944A-1A392EEF6C3E}" presName="sibTrans" presStyleLbl="sibTrans1D1" presStyleIdx="0" presStyleCnt="5"/>
      <dgm:spPr/>
    </dgm:pt>
    <dgm:pt modelId="{962EE986-62C8-4662-90AA-A93863268136}" type="pres">
      <dgm:prSet presAssocID="{A6C296A1-8957-4783-9640-2242F7061D5A}" presName="node" presStyleLbl="node1" presStyleIdx="1" presStyleCnt="5">
        <dgm:presLayoutVars>
          <dgm:bulletEnabled val="1"/>
        </dgm:presLayoutVars>
      </dgm:prSet>
      <dgm:spPr/>
    </dgm:pt>
    <dgm:pt modelId="{845EBD4A-02EC-4013-AB1C-1766FB018546}" type="pres">
      <dgm:prSet presAssocID="{A6C296A1-8957-4783-9640-2242F7061D5A}" presName="spNode" presStyleCnt="0"/>
      <dgm:spPr/>
    </dgm:pt>
    <dgm:pt modelId="{86BF2922-596C-4B68-A776-71DAE2ADF732}" type="pres">
      <dgm:prSet presAssocID="{C4C7EF48-6002-477A-BBBC-65D543D68265}" presName="sibTrans" presStyleLbl="sibTrans1D1" presStyleIdx="1" presStyleCnt="5"/>
      <dgm:spPr/>
    </dgm:pt>
    <dgm:pt modelId="{58DAC752-DF0A-41E7-8354-8A2446A61DCA}" type="pres">
      <dgm:prSet presAssocID="{59131C5F-0175-466A-B36F-3FC4920293D2}" presName="node" presStyleLbl="node1" presStyleIdx="2" presStyleCnt="5">
        <dgm:presLayoutVars>
          <dgm:bulletEnabled val="1"/>
        </dgm:presLayoutVars>
      </dgm:prSet>
      <dgm:spPr/>
    </dgm:pt>
    <dgm:pt modelId="{B858715B-34A2-4FAE-B17E-7C9BF7AC2033}" type="pres">
      <dgm:prSet presAssocID="{59131C5F-0175-466A-B36F-3FC4920293D2}" presName="spNode" presStyleCnt="0"/>
      <dgm:spPr/>
    </dgm:pt>
    <dgm:pt modelId="{F6053A36-9DED-4539-BA7E-56CDDBFC34AB}" type="pres">
      <dgm:prSet presAssocID="{93D768CE-09D9-46AC-AA8A-1FC11797E523}" presName="sibTrans" presStyleLbl="sibTrans1D1" presStyleIdx="2" presStyleCnt="5"/>
      <dgm:spPr/>
    </dgm:pt>
    <dgm:pt modelId="{6E7B891A-48F5-45FB-A477-7CD1EA89AF2B}" type="pres">
      <dgm:prSet presAssocID="{2AF264C4-DD18-4E32-9381-FEEBB45416FD}" presName="node" presStyleLbl="node1" presStyleIdx="3" presStyleCnt="5">
        <dgm:presLayoutVars>
          <dgm:bulletEnabled val="1"/>
        </dgm:presLayoutVars>
      </dgm:prSet>
      <dgm:spPr/>
    </dgm:pt>
    <dgm:pt modelId="{C57516A1-9E7C-4113-B937-6513D3BD2BD5}" type="pres">
      <dgm:prSet presAssocID="{2AF264C4-DD18-4E32-9381-FEEBB45416FD}" presName="spNode" presStyleCnt="0"/>
      <dgm:spPr/>
    </dgm:pt>
    <dgm:pt modelId="{C6F895C9-CADC-40C2-82A9-C16CE37D6D36}" type="pres">
      <dgm:prSet presAssocID="{3B2AB0BF-E481-4002-94B1-6797FF0407C7}" presName="sibTrans" presStyleLbl="sibTrans1D1" presStyleIdx="3" presStyleCnt="5"/>
      <dgm:spPr/>
    </dgm:pt>
    <dgm:pt modelId="{C3212C94-268C-444F-ABFF-C24C2DCE1265}" type="pres">
      <dgm:prSet presAssocID="{4F6B2182-FBF9-4BE1-AE86-2F044619FE58}" presName="node" presStyleLbl="node1" presStyleIdx="4" presStyleCnt="5">
        <dgm:presLayoutVars>
          <dgm:bulletEnabled val="1"/>
        </dgm:presLayoutVars>
      </dgm:prSet>
      <dgm:spPr/>
    </dgm:pt>
    <dgm:pt modelId="{FC3A835E-D898-4D39-969D-182CD7DF41BE}" type="pres">
      <dgm:prSet presAssocID="{4F6B2182-FBF9-4BE1-AE86-2F044619FE58}" presName="spNode" presStyleCnt="0"/>
      <dgm:spPr/>
    </dgm:pt>
    <dgm:pt modelId="{74B7DA39-1466-47A0-8057-AB4EE7DFE9A8}" type="pres">
      <dgm:prSet presAssocID="{99313FE6-4FC9-4774-80CE-329ECB94AF5F}" presName="sibTrans" presStyleLbl="sibTrans1D1" presStyleIdx="4" presStyleCnt="5"/>
      <dgm:spPr/>
    </dgm:pt>
  </dgm:ptLst>
  <dgm:cxnLst>
    <dgm:cxn modelId="{9CEE621F-009D-4191-A19B-3C2502FCA8C9}" type="presOf" srcId="{93D768CE-09D9-46AC-AA8A-1FC11797E523}" destId="{F6053A36-9DED-4539-BA7E-56CDDBFC34AB}" srcOrd="0" destOrd="0" presId="urn:microsoft.com/office/officeart/2005/8/layout/cycle5"/>
    <dgm:cxn modelId="{A1660B29-64F8-4355-A843-0B5ED6856E2B}" type="presOf" srcId="{99313FE6-4FC9-4774-80CE-329ECB94AF5F}" destId="{74B7DA39-1466-47A0-8057-AB4EE7DFE9A8}" srcOrd="0" destOrd="0" presId="urn:microsoft.com/office/officeart/2005/8/layout/cycle5"/>
    <dgm:cxn modelId="{655C8433-5A10-41F9-BA63-A235543AB1E5}" type="presOf" srcId="{D4D48BA6-DB1D-4B20-8BEB-94C0CDC0B58F}" destId="{17D0CD0A-5A7E-4DDE-AB8C-79DB1E84807A}" srcOrd="0" destOrd="0" presId="urn:microsoft.com/office/officeart/2005/8/layout/cycle5"/>
    <dgm:cxn modelId="{B69FFB65-C649-4DFF-BD07-46A453B36F63}" srcId="{D4D48BA6-DB1D-4B20-8BEB-94C0CDC0B58F}" destId="{38DEC0A9-C786-4EB5-A4E2-E15196BBE4C7}" srcOrd="0" destOrd="0" parTransId="{87F3FCE2-F2DB-4887-B3D4-8C11626FB803}" sibTransId="{87BE0ADA-24A8-4A39-944A-1A392EEF6C3E}"/>
    <dgm:cxn modelId="{BA800052-FB4B-434D-9188-185887C8975B}" type="presOf" srcId="{3B2AB0BF-E481-4002-94B1-6797FF0407C7}" destId="{C6F895C9-CADC-40C2-82A9-C16CE37D6D36}" srcOrd="0" destOrd="0" presId="urn:microsoft.com/office/officeart/2005/8/layout/cycle5"/>
    <dgm:cxn modelId="{6A93D452-3B3F-4E34-92CF-C44BFAD8D8F4}" srcId="{D4D48BA6-DB1D-4B20-8BEB-94C0CDC0B58F}" destId="{2AF264C4-DD18-4E32-9381-FEEBB45416FD}" srcOrd="3" destOrd="0" parTransId="{56E01741-C566-4572-B27B-F160736AA34A}" sibTransId="{3B2AB0BF-E481-4002-94B1-6797FF0407C7}"/>
    <dgm:cxn modelId="{4C504D55-A907-4F56-A626-662DD94C11DD}" srcId="{D4D48BA6-DB1D-4B20-8BEB-94C0CDC0B58F}" destId="{A6C296A1-8957-4783-9640-2242F7061D5A}" srcOrd="1" destOrd="0" parTransId="{320C107F-A79E-47EC-BFF9-293F3FF7AA00}" sibTransId="{C4C7EF48-6002-477A-BBBC-65D543D68265}"/>
    <dgm:cxn modelId="{0EEBEF56-8E6A-447D-A31E-05265D6952F5}" type="presOf" srcId="{4F6B2182-FBF9-4BE1-AE86-2F044619FE58}" destId="{C3212C94-268C-444F-ABFF-C24C2DCE1265}" srcOrd="0" destOrd="0" presId="urn:microsoft.com/office/officeart/2005/8/layout/cycle5"/>
    <dgm:cxn modelId="{01248A58-1DA2-40D0-B311-7305D5C1A2D4}" type="presOf" srcId="{59131C5F-0175-466A-B36F-3FC4920293D2}" destId="{58DAC752-DF0A-41E7-8354-8A2446A61DCA}" srcOrd="0" destOrd="0" presId="urn:microsoft.com/office/officeart/2005/8/layout/cycle5"/>
    <dgm:cxn modelId="{711C5D5A-9967-42CF-BA7D-CE4F92513E8C}" type="presOf" srcId="{C4C7EF48-6002-477A-BBBC-65D543D68265}" destId="{86BF2922-596C-4B68-A776-71DAE2ADF732}" srcOrd="0" destOrd="0" presId="urn:microsoft.com/office/officeart/2005/8/layout/cycle5"/>
    <dgm:cxn modelId="{0CF5CC7B-A989-42CC-A096-446BEEE30370}" type="presOf" srcId="{87BE0ADA-24A8-4A39-944A-1A392EEF6C3E}" destId="{F61A7560-7DE6-46ED-BE9B-B46E56239F8C}" srcOrd="0" destOrd="0" presId="urn:microsoft.com/office/officeart/2005/8/layout/cycle5"/>
    <dgm:cxn modelId="{A30DB6A7-36A4-4B3A-AA76-768863B23DE1}" type="presOf" srcId="{38DEC0A9-C786-4EB5-A4E2-E15196BBE4C7}" destId="{91375FCF-31D5-42B4-9257-33B63F4A5D6D}" srcOrd="0" destOrd="0" presId="urn:microsoft.com/office/officeart/2005/8/layout/cycle5"/>
    <dgm:cxn modelId="{D3A3D8DC-8A55-45E9-A607-521F9C67CDA0}" srcId="{D4D48BA6-DB1D-4B20-8BEB-94C0CDC0B58F}" destId="{59131C5F-0175-466A-B36F-3FC4920293D2}" srcOrd="2" destOrd="0" parTransId="{287ABEAB-A853-4303-A777-F9E054213A8F}" sibTransId="{93D768CE-09D9-46AC-AA8A-1FC11797E523}"/>
    <dgm:cxn modelId="{E36A65E7-4A1D-4CB6-B482-98309F589CD5}" srcId="{D4D48BA6-DB1D-4B20-8BEB-94C0CDC0B58F}" destId="{4F6B2182-FBF9-4BE1-AE86-2F044619FE58}" srcOrd="4" destOrd="0" parTransId="{DF1EDD84-ED2F-401F-B9BA-556FA283A353}" sibTransId="{99313FE6-4FC9-4774-80CE-329ECB94AF5F}"/>
    <dgm:cxn modelId="{4BCBEDF2-3BAF-41B8-9D97-3E2B802EE1A3}" type="presOf" srcId="{A6C296A1-8957-4783-9640-2242F7061D5A}" destId="{962EE986-62C8-4662-90AA-A93863268136}" srcOrd="0" destOrd="0" presId="urn:microsoft.com/office/officeart/2005/8/layout/cycle5"/>
    <dgm:cxn modelId="{E7801DF4-9C5A-4A5F-A333-C0A2CB144EDE}" type="presOf" srcId="{2AF264C4-DD18-4E32-9381-FEEBB45416FD}" destId="{6E7B891A-48F5-45FB-A477-7CD1EA89AF2B}" srcOrd="0" destOrd="0" presId="urn:microsoft.com/office/officeart/2005/8/layout/cycle5"/>
    <dgm:cxn modelId="{A8FDD7D4-5853-4F15-B781-8DFD89120A45}" type="presParOf" srcId="{17D0CD0A-5A7E-4DDE-AB8C-79DB1E84807A}" destId="{91375FCF-31D5-42B4-9257-33B63F4A5D6D}" srcOrd="0" destOrd="0" presId="urn:microsoft.com/office/officeart/2005/8/layout/cycle5"/>
    <dgm:cxn modelId="{88356711-CC75-4435-8E27-E7CB010D7E82}" type="presParOf" srcId="{17D0CD0A-5A7E-4DDE-AB8C-79DB1E84807A}" destId="{AF941349-511F-4F3D-B7D2-099E3A2BFDD1}" srcOrd="1" destOrd="0" presId="urn:microsoft.com/office/officeart/2005/8/layout/cycle5"/>
    <dgm:cxn modelId="{7A220AE9-2A5B-4E0E-9BFD-42CF34B8848E}" type="presParOf" srcId="{17D0CD0A-5A7E-4DDE-AB8C-79DB1E84807A}" destId="{F61A7560-7DE6-46ED-BE9B-B46E56239F8C}" srcOrd="2" destOrd="0" presId="urn:microsoft.com/office/officeart/2005/8/layout/cycle5"/>
    <dgm:cxn modelId="{89FCBF42-861E-4970-90FB-F0ECAB2DE0C8}" type="presParOf" srcId="{17D0CD0A-5A7E-4DDE-AB8C-79DB1E84807A}" destId="{962EE986-62C8-4662-90AA-A93863268136}" srcOrd="3" destOrd="0" presId="urn:microsoft.com/office/officeart/2005/8/layout/cycle5"/>
    <dgm:cxn modelId="{2DAB000B-7B46-47D8-966A-9BA686C70C12}" type="presParOf" srcId="{17D0CD0A-5A7E-4DDE-AB8C-79DB1E84807A}" destId="{845EBD4A-02EC-4013-AB1C-1766FB018546}" srcOrd="4" destOrd="0" presId="urn:microsoft.com/office/officeart/2005/8/layout/cycle5"/>
    <dgm:cxn modelId="{23C5E80A-2A2D-4256-806E-5AF865225CE0}" type="presParOf" srcId="{17D0CD0A-5A7E-4DDE-AB8C-79DB1E84807A}" destId="{86BF2922-596C-4B68-A776-71DAE2ADF732}" srcOrd="5" destOrd="0" presId="urn:microsoft.com/office/officeart/2005/8/layout/cycle5"/>
    <dgm:cxn modelId="{E5C189DD-A5E3-4389-80D1-4EF062183422}" type="presParOf" srcId="{17D0CD0A-5A7E-4DDE-AB8C-79DB1E84807A}" destId="{58DAC752-DF0A-41E7-8354-8A2446A61DCA}" srcOrd="6" destOrd="0" presId="urn:microsoft.com/office/officeart/2005/8/layout/cycle5"/>
    <dgm:cxn modelId="{1595A3FF-8EAB-424F-8B68-31064C672017}" type="presParOf" srcId="{17D0CD0A-5A7E-4DDE-AB8C-79DB1E84807A}" destId="{B858715B-34A2-4FAE-B17E-7C9BF7AC2033}" srcOrd="7" destOrd="0" presId="urn:microsoft.com/office/officeart/2005/8/layout/cycle5"/>
    <dgm:cxn modelId="{02F52452-AEEB-4F10-A7A0-4CF5CF506DC3}" type="presParOf" srcId="{17D0CD0A-5A7E-4DDE-AB8C-79DB1E84807A}" destId="{F6053A36-9DED-4539-BA7E-56CDDBFC34AB}" srcOrd="8" destOrd="0" presId="urn:microsoft.com/office/officeart/2005/8/layout/cycle5"/>
    <dgm:cxn modelId="{796B1AB8-88C7-468C-829C-1022C4F4EF3E}" type="presParOf" srcId="{17D0CD0A-5A7E-4DDE-AB8C-79DB1E84807A}" destId="{6E7B891A-48F5-45FB-A477-7CD1EA89AF2B}" srcOrd="9" destOrd="0" presId="urn:microsoft.com/office/officeart/2005/8/layout/cycle5"/>
    <dgm:cxn modelId="{50E3CF7D-E277-42E1-9F26-DCBFD0CDA68E}" type="presParOf" srcId="{17D0CD0A-5A7E-4DDE-AB8C-79DB1E84807A}" destId="{C57516A1-9E7C-4113-B937-6513D3BD2BD5}" srcOrd="10" destOrd="0" presId="urn:microsoft.com/office/officeart/2005/8/layout/cycle5"/>
    <dgm:cxn modelId="{9FEC92F7-0E19-4969-B463-A8190E6C3CE6}" type="presParOf" srcId="{17D0CD0A-5A7E-4DDE-AB8C-79DB1E84807A}" destId="{C6F895C9-CADC-40C2-82A9-C16CE37D6D36}" srcOrd="11" destOrd="0" presId="urn:microsoft.com/office/officeart/2005/8/layout/cycle5"/>
    <dgm:cxn modelId="{ACD9F557-7CAC-4A8B-9C20-1050205B7C68}" type="presParOf" srcId="{17D0CD0A-5A7E-4DDE-AB8C-79DB1E84807A}" destId="{C3212C94-268C-444F-ABFF-C24C2DCE1265}" srcOrd="12" destOrd="0" presId="urn:microsoft.com/office/officeart/2005/8/layout/cycle5"/>
    <dgm:cxn modelId="{AED92841-FCAF-4962-A3CD-A912F7DD9FA5}" type="presParOf" srcId="{17D0CD0A-5A7E-4DDE-AB8C-79DB1E84807A}" destId="{FC3A835E-D898-4D39-969D-182CD7DF41BE}" srcOrd="13" destOrd="0" presId="urn:microsoft.com/office/officeart/2005/8/layout/cycle5"/>
    <dgm:cxn modelId="{45C8604F-4259-48A5-920B-ED44A95C16D2}" type="presParOf" srcId="{17D0CD0A-5A7E-4DDE-AB8C-79DB1E84807A}" destId="{74B7DA39-1466-47A0-8057-AB4EE7DFE9A8}"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D48BA6-DB1D-4B20-8BEB-94C0CDC0B58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38DEC0A9-C786-4EB5-A4E2-E15196BBE4C7}">
      <dgm:prSet phldrT="[Text]"/>
      <dgm:spPr/>
      <dgm:t>
        <a:bodyPr/>
        <a:lstStyle/>
        <a:p>
          <a:pPr>
            <a:buFont typeface="+mj-lt"/>
            <a:buAutoNum type="arabicPeriod"/>
          </a:pPr>
          <a:r>
            <a:rPr lang="en-GB" dirty="0"/>
            <a:t>Model training</a:t>
          </a:r>
        </a:p>
      </dgm:t>
    </dgm:pt>
    <dgm:pt modelId="{87F3FCE2-F2DB-4887-B3D4-8C11626FB803}" type="parTrans" cxnId="{B69FFB65-C649-4DFF-BD07-46A453B36F63}">
      <dgm:prSet/>
      <dgm:spPr/>
      <dgm:t>
        <a:bodyPr/>
        <a:lstStyle/>
        <a:p>
          <a:endParaRPr lang="en-GB"/>
        </a:p>
      </dgm:t>
    </dgm:pt>
    <dgm:pt modelId="{87BE0ADA-24A8-4A39-944A-1A392EEF6C3E}" type="sibTrans" cxnId="{B69FFB65-C649-4DFF-BD07-46A453B36F63}">
      <dgm:prSet/>
      <dgm:spPr/>
      <dgm:t>
        <a:bodyPr/>
        <a:lstStyle/>
        <a:p>
          <a:endParaRPr lang="en-GB"/>
        </a:p>
      </dgm:t>
    </dgm:pt>
    <dgm:pt modelId="{CBC77A76-6EFD-47A5-A7F9-F020AA0BB22C}">
      <dgm:prSet phldrT="[Text]"/>
      <dgm:spPr/>
      <dgm:t>
        <a:bodyPr/>
        <a:lstStyle/>
        <a:p>
          <a:pPr>
            <a:buFont typeface="+mj-lt"/>
            <a:buAutoNum type="arabicPeriod"/>
          </a:pPr>
          <a:r>
            <a:rPr lang="en-GB" dirty="0"/>
            <a:t>Register model</a:t>
          </a:r>
        </a:p>
      </dgm:t>
    </dgm:pt>
    <dgm:pt modelId="{38ACEBFE-9171-4CB3-9DFB-F0F524AD105F}" type="parTrans" cxnId="{B79D1EE0-2DFB-4E88-B5F0-324144108843}">
      <dgm:prSet/>
      <dgm:spPr/>
      <dgm:t>
        <a:bodyPr/>
        <a:lstStyle/>
        <a:p>
          <a:endParaRPr lang="en-GB"/>
        </a:p>
      </dgm:t>
    </dgm:pt>
    <dgm:pt modelId="{AC1D8EB3-7AEB-4E12-9536-B52B38358821}" type="sibTrans" cxnId="{B79D1EE0-2DFB-4E88-B5F0-324144108843}">
      <dgm:prSet/>
      <dgm:spPr/>
      <dgm:t>
        <a:bodyPr/>
        <a:lstStyle/>
        <a:p>
          <a:endParaRPr lang="en-GB"/>
        </a:p>
      </dgm:t>
    </dgm:pt>
    <dgm:pt modelId="{FF2048F1-73C3-4243-8AAA-31DEA6C20822}">
      <dgm:prSet phldrT="[Text]"/>
      <dgm:spPr/>
      <dgm:t>
        <a:bodyPr/>
        <a:lstStyle/>
        <a:p>
          <a:pPr>
            <a:buFont typeface="+mj-lt"/>
            <a:buAutoNum type="arabicPeriod"/>
          </a:pPr>
          <a:r>
            <a:rPr lang="en-GB" dirty="0"/>
            <a:t>Deploy to Control System</a:t>
          </a:r>
        </a:p>
      </dgm:t>
    </dgm:pt>
    <dgm:pt modelId="{240C5BA4-D7E7-4C25-B117-20F355F42849}" type="parTrans" cxnId="{A95D138C-21F6-40B0-8DF1-E4418C926480}">
      <dgm:prSet/>
      <dgm:spPr/>
      <dgm:t>
        <a:bodyPr/>
        <a:lstStyle/>
        <a:p>
          <a:endParaRPr lang="en-GB"/>
        </a:p>
      </dgm:t>
    </dgm:pt>
    <dgm:pt modelId="{A876F237-641C-4C46-A181-4F32FEB9B325}" type="sibTrans" cxnId="{A95D138C-21F6-40B0-8DF1-E4418C926480}">
      <dgm:prSet/>
      <dgm:spPr/>
      <dgm:t>
        <a:bodyPr/>
        <a:lstStyle/>
        <a:p>
          <a:endParaRPr lang="en-GB"/>
        </a:p>
      </dgm:t>
    </dgm:pt>
    <dgm:pt modelId="{7DAC67DA-C6A6-4973-9601-CC1323C59E5E}">
      <dgm:prSet phldrT="[Text]"/>
      <dgm:spPr/>
      <dgm:t>
        <a:bodyPr/>
        <a:lstStyle/>
        <a:p>
          <a:pPr>
            <a:buFont typeface="+mj-lt"/>
            <a:buAutoNum type="arabicPeriod"/>
          </a:pPr>
          <a:r>
            <a:rPr lang="en-GB" dirty="0"/>
            <a:t>User Feedback</a:t>
          </a:r>
        </a:p>
      </dgm:t>
    </dgm:pt>
    <dgm:pt modelId="{9B9DF127-7E22-42B9-B557-44E5FBCB3274}" type="parTrans" cxnId="{7F7B3C09-A939-4BAD-AF7F-C7069CEDD02F}">
      <dgm:prSet/>
      <dgm:spPr/>
      <dgm:t>
        <a:bodyPr/>
        <a:lstStyle/>
        <a:p>
          <a:endParaRPr lang="en-GB"/>
        </a:p>
      </dgm:t>
    </dgm:pt>
    <dgm:pt modelId="{2813B404-34E5-4660-A8E2-FAAA5ABF666F}" type="sibTrans" cxnId="{7F7B3C09-A939-4BAD-AF7F-C7069CEDD02F}">
      <dgm:prSet/>
      <dgm:spPr/>
      <dgm:t>
        <a:bodyPr/>
        <a:lstStyle/>
        <a:p>
          <a:endParaRPr lang="en-GB"/>
        </a:p>
      </dgm:t>
    </dgm:pt>
    <dgm:pt modelId="{17D0CD0A-5A7E-4DDE-AB8C-79DB1E84807A}" type="pres">
      <dgm:prSet presAssocID="{D4D48BA6-DB1D-4B20-8BEB-94C0CDC0B58F}" presName="cycle" presStyleCnt="0">
        <dgm:presLayoutVars>
          <dgm:dir/>
          <dgm:resizeHandles val="exact"/>
        </dgm:presLayoutVars>
      </dgm:prSet>
      <dgm:spPr/>
    </dgm:pt>
    <dgm:pt modelId="{91375FCF-31D5-42B4-9257-33B63F4A5D6D}" type="pres">
      <dgm:prSet presAssocID="{38DEC0A9-C786-4EB5-A4E2-E15196BBE4C7}" presName="node" presStyleLbl="node1" presStyleIdx="0" presStyleCnt="4">
        <dgm:presLayoutVars>
          <dgm:bulletEnabled val="1"/>
        </dgm:presLayoutVars>
      </dgm:prSet>
      <dgm:spPr/>
    </dgm:pt>
    <dgm:pt modelId="{F2CC61A4-A1E0-4EE1-8DDE-B1FD072A0134}" type="pres">
      <dgm:prSet presAssocID="{38DEC0A9-C786-4EB5-A4E2-E15196BBE4C7}" presName="spNode" presStyleCnt="0"/>
      <dgm:spPr/>
    </dgm:pt>
    <dgm:pt modelId="{01C0528A-63EB-4B88-A4A5-AA3CDF68292A}" type="pres">
      <dgm:prSet presAssocID="{87BE0ADA-24A8-4A39-944A-1A392EEF6C3E}" presName="sibTrans" presStyleLbl="sibTrans1D1" presStyleIdx="0" presStyleCnt="4"/>
      <dgm:spPr/>
    </dgm:pt>
    <dgm:pt modelId="{50F6FE2D-9B0B-4B0D-AEB3-7C7EDD2BEB18}" type="pres">
      <dgm:prSet presAssocID="{CBC77A76-6EFD-47A5-A7F9-F020AA0BB22C}" presName="node" presStyleLbl="node1" presStyleIdx="1" presStyleCnt="4">
        <dgm:presLayoutVars>
          <dgm:bulletEnabled val="1"/>
        </dgm:presLayoutVars>
      </dgm:prSet>
      <dgm:spPr/>
    </dgm:pt>
    <dgm:pt modelId="{3E7B8495-1452-432A-812C-AC7AA1F5BEB1}" type="pres">
      <dgm:prSet presAssocID="{CBC77A76-6EFD-47A5-A7F9-F020AA0BB22C}" presName="spNode" presStyleCnt="0"/>
      <dgm:spPr/>
    </dgm:pt>
    <dgm:pt modelId="{E3E4E3B4-0226-4F39-ACA7-955DD42ED13F}" type="pres">
      <dgm:prSet presAssocID="{AC1D8EB3-7AEB-4E12-9536-B52B38358821}" presName="sibTrans" presStyleLbl="sibTrans1D1" presStyleIdx="1" presStyleCnt="4"/>
      <dgm:spPr/>
    </dgm:pt>
    <dgm:pt modelId="{02CF9B1A-6721-43B1-9ADD-539C3A6089EC}" type="pres">
      <dgm:prSet presAssocID="{FF2048F1-73C3-4243-8AAA-31DEA6C20822}" presName="node" presStyleLbl="node1" presStyleIdx="2" presStyleCnt="4">
        <dgm:presLayoutVars>
          <dgm:bulletEnabled val="1"/>
        </dgm:presLayoutVars>
      </dgm:prSet>
      <dgm:spPr/>
    </dgm:pt>
    <dgm:pt modelId="{9791C31B-3F13-485B-A2F5-C0885364FF1B}" type="pres">
      <dgm:prSet presAssocID="{FF2048F1-73C3-4243-8AAA-31DEA6C20822}" presName="spNode" presStyleCnt="0"/>
      <dgm:spPr/>
    </dgm:pt>
    <dgm:pt modelId="{D358A848-866B-4B1A-8474-26EDE71EA465}" type="pres">
      <dgm:prSet presAssocID="{A876F237-641C-4C46-A181-4F32FEB9B325}" presName="sibTrans" presStyleLbl="sibTrans1D1" presStyleIdx="2" presStyleCnt="4"/>
      <dgm:spPr/>
    </dgm:pt>
    <dgm:pt modelId="{AF42336C-96F7-4D98-881D-4509C98964CA}" type="pres">
      <dgm:prSet presAssocID="{7DAC67DA-C6A6-4973-9601-CC1323C59E5E}" presName="node" presStyleLbl="node1" presStyleIdx="3" presStyleCnt="4">
        <dgm:presLayoutVars>
          <dgm:bulletEnabled val="1"/>
        </dgm:presLayoutVars>
      </dgm:prSet>
      <dgm:spPr/>
    </dgm:pt>
    <dgm:pt modelId="{13A02686-2B3D-4040-B381-F45B683134A0}" type="pres">
      <dgm:prSet presAssocID="{7DAC67DA-C6A6-4973-9601-CC1323C59E5E}" presName="spNode" presStyleCnt="0"/>
      <dgm:spPr/>
    </dgm:pt>
    <dgm:pt modelId="{B2200456-183D-4CEF-A2FE-FCD27C93A7EE}" type="pres">
      <dgm:prSet presAssocID="{2813B404-34E5-4660-A8E2-FAAA5ABF666F}" presName="sibTrans" presStyleLbl="sibTrans1D1" presStyleIdx="3" presStyleCnt="4"/>
      <dgm:spPr/>
    </dgm:pt>
  </dgm:ptLst>
  <dgm:cxnLst>
    <dgm:cxn modelId="{7F7B3C09-A939-4BAD-AF7F-C7069CEDD02F}" srcId="{D4D48BA6-DB1D-4B20-8BEB-94C0CDC0B58F}" destId="{7DAC67DA-C6A6-4973-9601-CC1323C59E5E}" srcOrd="3" destOrd="0" parTransId="{9B9DF127-7E22-42B9-B557-44E5FBCB3274}" sibTransId="{2813B404-34E5-4660-A8E2-FAAA5ABF666F}"/>
    <dgm:cxn modelId="{BB91830D-0A15-4585-A49A-BB3732A5A7FC}" type="presOf" srcId="{87BE0ADA-24A8-4A39-944A-1A392EEF6C3E}" destId="{01C0528A-63EB-4B88-A4A5-AA3CDF68292A}" srcOrd="0" destOrd="0" presId="urn:microsoft.com/office/officeart/2005/8/layout/cycle5"/>
    <dgm:cxn modelId="{655C8433-5A10-41F9-BA63-A235543AB1E5}" type="presOf" srcId="{D4D48BA6-DB1D-4B20-8BEB-94C0CDC0B58F}" destId="{17D0CD0A-5A7E-4DDE-AB8C-79DB1E84807A}" srcOrd="0" destOrd="0" presId="urn:microsoft.com/office/officeart/2005/8/layout/cycle5"/>
    <dgm:cxn modelId="{B69FFB65-C649-4DFF-BD07-46A453B36F63}" srcId="{D4D48BA6-DB1D-4B20-8BEB-94C0CDC0B58F}" destId="{38DEC0A9-C786-4EB5-A4E2-E15196BBE4C7}" srcOrd="0" destOrd="0" parTransId="{87F3FCE2-F2DB-4887-B3D4-8C11626FB803}" sibTransId="{87BE0ADA-24A8-4A39-944A-1A392EEF6C3E}"/>
    <dgm:cxn modelId="{1C182369-032F-4BAC-A283-451CA65B236F}" type="presOf" srcId="{7DAC67DA-C6A6-4973-9601-CC1323C59E5E}" destId="{AF42336C-96F7-4D98-881D-4509C98964CA}" srcOrd="0" destOrd="0" presId="urn:microsoft.com/office/officeart/2005/8/layout/cycle5"/>
    <dgm:cxn modelId="{36770A4A-CF4B-4781-8B23-DC7598BFA984}" type="presOf" srcId="{A876F237-641C-4C46-A181-4F32FEB9B325}" destId="{D358A848-866B-4B1A-8474-26EDE71EA465}" srcOrd="0" destOrd="0" presId="urn:microsoft.com/office/officeart/2005/8/layout/cycle5"/>
    <dgm:cxn modelId="{1918BD55-1F86-448E-946B-41E86D783825}" type="presOf" srcId="{2813B404-34E5-4660-A8E2-FAAA5ABF666F}" destId="{B2200456-183D-4CEF-A2FE-FCD27C93A7EE}" srcOrd="0" destOrd="0" presId="urn:microsoft.com/office/officeart/2005/8/layout/cycle5"/>
    <dgm:cxn modelId="{F96CA75A-A6CC-4A1C-988E-651A19225C0B}" type="presOf" srcId="{CBC77A76-6EFD-47A5-A7F9-F020AA0BB22C}" destId="{50F6FE2D-9B0B-4B0D-AEB3-7C7EDD2BEB18}" srcOrd="0" destOrd="0" presId="urn:microsoft.com/office/officeart/2005/8/layout/cycle5"/>
    <dgm:cxn modelId="{A95D138C-21F6-40B0-8DF1-E4418C926480}" srcId="{D4D48BA6-DB1D-4B20-8BEB-94C0CDC0B58F}" destId="{FF2048F1-73C3-4243-8AAA-31DEA6C20822}" srcOrd="2" destOrd="0" parTransId="{240C5BA4-D7E7-4C25-B117-20F355F42849}" sibTransId="{A876F237-641C-4C46-A181-4F32FEB9B325}"/>
    <dgm:cxn modelId="{A30DB6A7-36A4-4B3A-AA76-768863B23DE1}" type="presOf" srcId="{38DEC0A9-C786-4EB5-A4E2-E15196BBE4C7}" destId="{91375FCF-31D5-42B4-9257-33B63F4A5D6D}" srcOrd="0" destOrd="0" presId="urn:microsoft.com/office/officeart/2005/8/layout/cycle5"/>
    <dgm:cxn modelId="{81594DC6-449F-41F1-88A0-281ABC46A742}" type="presOf" srcId="{AC1D8EB3-7AEB-4E12-9536-B52B38358821}" destId="{E3E4E3B4-0226-4F39-ACA7-955DD42ED13F}" srcOrd="0" destOrd="0" presId="urn:microsoft.com/office/officeart/2005/8/layout/cycle5"/>
    <dgm:cxn modelId="{B79D1EE0-2DFB-4E88-B5F0-324144108843}" srcId="{D4D48BA6-DB1D-4B20-8BEB-94C0CDC0B58F}" destId="{CBC77A76-6EFD-47A5-A7F9-F020AA0BB22C}" srcOrd="1" destOrd="0" parTransId="{38ACEBFE-9171-4CB3-9DFB-F0F524AD105F}" sibTransId="{AC1D8EB3-7AEB-4E12-9536-B52B38358821}"/>
    <dgm:cxn modelId="{BEBF72FF-F7EA-40AC-AA84-A3FD2178FEB9}" type="presOf" srcId="{FF2048F1-73C3-4243-8AAA-31DEA6C20822}" destId="{02CF9B1A-6721-43B1-9ADD-539C3A6089EC}" srcOrd="0" destOrd="0" presId="urn:microsoft.com/office/officeart/2005/8/layout/cycle5"/>
    <dgm:cxn modelId="{A8FDD7D4-5853-4F15-B781-8DFD89120A45}" type="presParOf" srcId="{17D0CD0A-5A7E-4DDE-AB8C-79DB1E84807A}" destId="{91375FCF-31D5-42B4-9257-33B63F4A5D6D}" srcOrd="0" destOrd="0" presId="urn:microsoft.com/office/officeart/2005/8/layout/cycle5"/>
    <dgm:cxn modelId="{D2333887-C4D3-486F-8398-45C1885990BD}" type="presParOf" srcId="{17D0CD0A-5A7E-4DDE-AB8C-79DB1E84807A}" destId="{F2CC61A4-A1E0-4EE1-8DDE-B1FD072A0134}" srcOrd="1" destOrd="0" presId="urn:microsoft.com/office/officeart/2005/8/layout/cycle5"/>
    <dgm:cxn modelId="{F78B1A41-0528-4B35-896F-19578F90E0CA}" type="presParOf" srcId="{17D0CD0A-5A7E-4DDE-AB8C-79DB1E84807A}" destId="{01C0528A-63EB-4B88-A4A5-AA3CDF68292A}" srcOrd="2" destOrd="0" presId="urn:microsoft.com/office/officeart/2005/8/layout/cycle5"/>
    <dgm:cxn modelId="{C6C80963-9BD5-4E1F-B635-03589A6AC9BA}" type="presParOf" srcId="{17D0CD0A-5A7E-4DDE-AB8C-79DB1E84807A}" destId="{50F6FE2D-9B0B-4B0D-AEB3-7C7EDD2BEB18}" srcOrd="3" destOrd="0" presId="urn:microsoft.com/office/officeart/2005/8/layout/cycle5"/>
    <dgm:cxn modelId="{ED762D09-B6B7-464B-ADB5-E235ECDCDECE}" type="presParOf" srcId="{17D0CD0A-5A7E-4DDE-AB8C-79DB1E84807A}" destId="{3E7B8495-1452-432A-812C-AC7AA1F5BEB1}" srcOrd="4" destOrd="0" presId="urn:microsoft.com/office/officeart/2005/8/layout/cycle5"/>
    <dgm:cxn modelId="{E8068C1E-B07A-4282-BBC7-22E1D2B9DBAE}" type="presParOf" srcId="{17D0CD0A-5A7E-4DDE-AB8C-79DB1E84807A}" destId="{E3E4E3B4-0226-4F39-ACA7-955DD42ED13F}" srcOrd="5" destOrd="0" presId="urn:microsoft.com/office/officeart/2005/8/layout/cycle5"/>
    <dgm:cxn modelId="{014A407C-AD7F-4BB3-A738-DF39EB9AE31C}" type="presParOf" srcId="{17D0CD0A-5A7E-4DDE-AB8C-79DB1E84807A}" destId="{02CF9B1A-6721-43B1-9ADD-539C3A6089EC}" srcOrd="6" destOrd="0" presId="urn:microsoft.com/office/officeart/2005/8/layout/cycle5"/>
    <dgm:cxn modelId="{A567F08C-E53B-40EB-8FDC-574FD2D80C41}" type="presParOf" srcId="{17D0CD0A-5A7E-4DDE-AB8C-79DB1E84807A}" destId="{9791C31B-3F13-485B-A2F5-C0885364FF1B}" srcOrd="7" destOrd="0" presId="urn:microsoft.com/office/officeart/2005/8/layout/cycle5"/>
    <dgm:cxn modelId="{157C58B0-954B-4A4E-ABCD-ADF2E2412819}" type="presParOf" srcId="{17D0CD0A-5A7E-4DDE-AB8C-79DB1E84807A}" destId="{D358A848-866B-4B1A-8474-26EDE71EA465}" srcOrd="8" destOrd="0" presId="urn:microsoft.com/office/officeart/2005/8/layout/cycle5"/>
    <dgm:cxn modelId="{7AF29BEE-F5E8-44B7-BD26-D5BFA74EACD9}" type="presParOf" srcId="{17D0CD0A-5A7E-4DDE-AB8C-79DB1E84807A}" destId="{AF42336C-96F7-4D98-881D-4509C98964CA}" srcOrd="9" destOrd="0" presId="urn:microsoft.com/office/officeart/2005/8/layout/cycle5"/>
    <dgm:cxn modelId="{ECB39D52-2090-45C5-BDB8-663537DCA037}" type="presParOf" srcId="{17D0CD0A-5A7E-4DDE-AB8C-79DB1E84807A}" destId="{13A02686-2B3D-4040-B381-F45B683134A0}" srcOrd="10" destOrd="0" presId="urn:microsoft.com/office/officeart/2005/8/layout/cycle5"/>
    <dgm:cxn modelId="{C24F546F-5E9F-4056-B3AE-D49C34C14EEC}" type="presParOf" srcId="{17D0CD0A-5A7E-4DDE-AB8C-79DB1E84807A}" destId="{B2200456-183D-4CEF-A2FE-FCD27C93A7EE}" srcOrd="11" destOrd="0" presId="urn:microsoft.com/office/officeart/2005/8/layout/cycle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D48BA6-DB1D-4B20-8BEB-94C0CDC0B58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38DEC0A9-C786-4EB5-A4E2-E15196BBE4C7}">
      <dgm:prSet phldrT="[Text]"/>
      <dgm:spPr/>
      <dgm:t>
        <a:bodyPr/>
        <a:lstStyle/>
        <a:p>
          <a:pPr>
            <a:buFont typeface="+mj-lt"/>
            <a:buAutoNum type="arabicPeriod"/>
          </a:pPr>
          <a:r>
            <a:rPr lang="en-GB"/>
            <a:t>Normal operations</a:t>
          </a:r>
          <a:endParaRPr lang="en-GB" dirty="0"/>
        </a:p>
      </dgm:t>
    </dgm:pt>
    <dgm:pt modelId="{87F3FCE2-F2DB-4887-B3D4-8C11626FB803}" type="parTrans" cxnId="{B69FFB65-C649-4DFF-BD07-46A453B36F63}">
      <dgm:prSet/>
      <dgm:spPr/>
      <dgm:t>
        <a:bodyPr/>
        <a:lstStyle/>
        <a:p>
          <a:endParaRPr lang="en-GB"/>
        </a:p>
      </dgm:t>
    </dgm:pt>
    <dgm:pt modelId="{87BE0ADA-24A8-4A39-944A-1A392EEF6C3E}" type="sibTrans" cxnId="{B69FFB65-C649-4DFF-BD07-46A453B36F63}">
      <dgm:prSet/>
      <dgm:spPr/>
      <dgm:t>
        <a:bodyPr/>
        <a:lstStyle/>
        <a:p>
          <a:endParaRPr lang="en-GB"/>
        </a:p>
      </dgm:t>
    </dgm:pt>
    <dgm:pt modelId="{A6C296A1-8957-4783-9640-2242F7061D5A}">
      <dgm:prSet/>
      <dgm:spPr/>
      <dgm:t>
        <a:bodyPr/>
        <a:lstStyle/>
        <a:p>
          <a:r>
            <a:rPr lang="en-GB" dirty="0"/>
            <a:t>Instability occurs</a:t>
          </a:r>
        </a:p>
      </dgm:t>
    </dgm:pt>
    <dgm:pt modelId="{320C107F-A79E-47EC-BFF9-293F3FF7AA00}" type="parTrans" cxnId="{4C504D55-A907-4F56-A626-662DD94C11DD}">
      <dgm:prSet/>
      <dgm:spPr/>
      <dgm:t>
        <a:bodyPr/>
        <a:lstStyle/>
        <a:p>
          <a:endParaRPr lang="en-GB"/>
        </a:p>
      </dgm:t>
    </dgm:pt>
    <dgm:pt modelId="{C4C7EF48-6002-477A-BBBC-65D543D68265}" type="sibTrans" cxnId="{4C504D55-A907-4F56-A626-662DD94C11DD}">
      <dgm:prSet/>
      <dgm:spPr/>
      <dgm:t>
        <a:bodyPr/>
        <a:lstStyle/>
        <a:p>
          <a:endParaRPr lang="en-GB"/>
        </a:p>
      </dgm:t>
    </dgm:pt>
    <dgm:pt modelId="{2AF264C4-DD18-4E32-9381-FEEBB45416FD}">
      <dgm:prSet/>
      <dgm:spPr/>
      <dgm:t>
        <a:bodyPr/>
        <a:lstStyle/>
        <a:p>
          <a:r>
            <a:rPr lang="en-GB" dirty="0"/>
            <a:t>Identify the cause</a:t>
          </a:r>
        </a:p>
      </dgm:t>
    </dgm:pt>
    <dgm:pt modelId="{56E01741-C566-4572-B27B-F160736AA34A}" type="parTrans" cxnId="{6A93D452-3B3F-4E34-92CF-C44BFAD8D8F4}">
      <dgm:prSet/>
      <dgm:spPr/>
      <dgm:t>
        <a:bodyPr/>
        <a:lstStyle/>
        <a:p>
          <a:endParaRPr lang="en-GB"/>
        </a:p>
      </dgm:t>
    </dgm:pt>
    <dgm:pt modelId="{3B2AB0BF-E481-4002-94B1-6797FF0407C7}" type="sibTrans" cxnId="{6A93D452-3B3F-4E34-92CF-C44BFAD8D8F4}">
      <dgm:prSet/>
      <dgm:spPr/>
      <dgm:t>
        <a:bodyPr/>
        <a:lstStyle/>
        <a:p>
          <a:endParaRPr lang="en-GB"/>
        </a:p>
      </dgm:t>
    </dgm:pt>
    <dgm:pt modelId="{4F6B2182-FBF9-4BE1-AE86-2F044619FE58}">
      <dgm:prSet/>
      <dgm:spPr/>
      <dgm:t>
        <a:bodyPr/>
        <a:lstStyle/>
        <a:p>
          <a:r>
            <a:rPr lang="en-GB" dirty="0"/>
            <a:t>Fix it</a:t>
          </a:r>
        </a:p>
      </dgm:t>
    </dgm:pt>
    <dgm:pt modelId="{DF1EDD84-ED2F-401F-B9BA-556FA283A353}" type="parTrans" cxnId="{E36A65E7-4A1D-4CB6-B482-98309F589CD5}">
      <dgm:prSet/>
      <dgm:spPr/>
      <dgm:t>
        <a:bodyPr/>
        <a:lstStyle/>
        <a:p>
          <a:endParaRPr lang="en-GB"/>
        </a:p>
      </dgm:t>
    </dgm:pt>
    <dgm:pt modelId="{99313FE6-4FC9-4774-80CE-329ECB94AF5F}" type="sibTrans" cxnId="{E36A65E7-4A1D-4CB6-B482-98309F589CD5}">
      <dgm:prSet/>
      <dgm:spPr/>
      <dgm:t>
        <a:bodyPr/>
        <a:lstStyle/>
        <a:p>
          <a:endParaRPr lang="en-GB"/>
        </a:p>
      </dgm:t>
    </dgm:pt>
    <dgm:pt modelId="{59131C5F-0175-466A-B36F-3FC4920293D2}">
      <dgm:prSet/>
      <dgm:spPr/>
      <dgm:t>
        <a:bodyPr/>
        <a:lstStyle/>
        <a:p>
          <a:r>
            <a:rPr lang="en-GB" dirty="0"/>
            <a:t>Highlighted to operator</a:t>
          </a:r>
        </a:p>
      </dgm:t>
    </dgm:pt>
    <dgm:pt modelId="{287ABEAB-A853-4303-A777-F9E054213A8F}" type="parTrans" cxnId="{D3A3D8DC-8A55-45E9-A607-521F9C67CDA0}">
      <dgm:prSet/>
      <dgm:spPr/>
      <dgm:t>
        <a:bodyPr/>
        <a:lstStyle/>
        <a:p>
          <a:endParaRPr lang="en-GB"/>
        </a:p>
      </dgm:t>
    </dgm:pt>
    <dgm:pt modelId="{93D768CE-09D9-46AC-AA8A-1FC11797E523}" type="sibTrans" cxnId="{D3A3D8DC-8A55-45E9-A607-521F9C67CDA0}">
      <dgm:prSet/>
      <dgm:spPr/>
      <dgm:t>
        <a:bodyPr/>
        <a:lstStyle/>
        <a:p>
          <a:endParaRPr lang="en-GB"/>
        </a:p>
      </dgm:t>
    </dgm:pt>
    <dgm:pt modelId="{17D0CD0A-5A7E-4DDE-AB8C-79DB1E84807A}" type="pres">
      <dgm:prSet presAssocID="{D4D48BA6-DB1D-4B20-8BEB-94C0CDC0B58F}" presName="cycle" presStyleCnt="0">
        <dgm:presLayoutVars>
          <dgm:dir/>
          <dgm:resizeHandles val="exact"/>
        </dgm:presLayoutVars>
      </dgm:prSet>
      <dgm:spPr/>
    </dgm:pt>
    <dgm:pt modelId="{91375FCF-31D5-42B4-9257-33B63F4A5D6D}" type="pres">
      <dgm:prSet presAssocID="{38DEC0A9-C786-4EB5-A4E2-E15196BBE4C7}" presName="node" presStyleLbl="node1" presStyleIdx="0" presStyleCnt="5">
        <dgm:presLayoutVars>
          <dgm:bulletEnabled val="1"/>
        </dgm:presLayoutVars>
      </dgm:prSet>
      <dgm:spPr/>
    </dgm:pt>
    <dgm:pt modelId="{AF941349-511F-4F3D-B7D2-099E3A2BFDD1}" type="pres">
      <dgm:prSet presAssocID="{38DEC0A9-C786-4EB5-A4E2-E15196BBE4C7}" presName="spNode" presStyleCnt="0"/>
      <dgm:spPr/>
    </dgm:pt>
    <dgm:pt modelId="{F61A7560-7DE6-46ED-BE9B-B46E56239F8C}" type="pres">
      <dgm:prSet presAssocID="{87BE0ADA-24A8-4A39-944A-1A392EEF6C3E}" presName="sibTrans" presStyleLbl="sibTrans1D1" presStyleIdx="0" presStyleCnt="5"/>
      <dgm:spPr/>
    </dgm:pt>
    <dgm:pt modelId="{962EE986-62C8-4662-90AA-A93863268136}" type="pres">
      <dgm:prSet presAssocID="{A6C296A1-8957-4783-9640-2242F7061D5A}" presName="node" presStyleLbl="node1" presStyleIdx="1" presStyleCnt="5">
        <dgm:presLayoutVars>
          <dgm:bulletEnabled val="1"/>
        </dgm:presLayoutVars>
      </dgm:prSet>
      <dgm:spPr/>
    </dgm:pt>
    <dgm:pt modelId="{845EBD4A-02EC-4013-AB1C-1766FB018546}" type="pres">
      <dgm:prSet presAssocID="{A6C296A1-8957-4783-9640-2242F7061D5A}" presName="spNode" presStyleCnt="0"/>
      <dgm:spPr/>
    </dgm:pt>
    <dgm:pt modelId="{86BF2922-596C-4B68-A776-71DAE2ADF732}" type="pres">
      <dgm:prSet presAssocID="{C4C7EF48-6002-477A-BBBC-65D543D68265}" presName="sibTrans" presStyleLbl="sibTrans1D1" presStyleIdx="1" presStyleCnt="5"/>
      <dgm:spPr/>
    </dgm:pt>
    <dgm:pt modelId="{58DAC752-DF0A-41E7-8354-8A2446A61DCA}" type="pres">
      <dgm:prSet presAssocID="{59131C5F-0175-466A-B36F-3FC4920293D2}" presName="node" presStyleLbl="node1" presStyleIdx="2" presStyleCnt="5">
        <dgm:presLayoutVars>
          <dgm:bulletEnabled val="1"/>
        </dgm:presLayoutVars>
      </dgm:prSet>
      <dgm:spPr/>
    </dgm:pt>
    <dgm:pt modelId="{B858715B-34A2-4FAE-B17E-7C9BF7AC2033}" type="pres">
      <dgm:prSet presAssocID="{59131C5F-0175-466A-B36F-3FC4920293D2}" presName="spNode" presStyleCnt="0"/>
      <dgm:spPr/>
    </dgm:pt>
    <dgm:pt modelId="{F6053A36-9DED-4539-BA7E-56CDDBFC34AB}" type="pres">
      <dgm:prSet presAssocID="{93D768CE-09D9-46AC-AA8A-1FC11797E523}" presName="sibTrans" presStyleLbl="sibTrans1D1" presStyleIdx="2" presStyleCnt="5"/>
      <dgm:spPr/>
    </dgm:pt>
    <dgm:pt modelId="{6E7B891A-48F5-45FB-A477-7CD1EA89AF2B}" type="pres">
      <dgm:prSet presAssocID="{2AF264C4-DD18-4E32-9381-FEEBB45416FD}" presName="node" presStyleLbl="node1" presStyleIdx="3" presStyleCnt="5">
        <dgm:presLayoutVars>
          <dgm:bulletEnabled val="1"/>
        </dgm:presLayoutVars>
      </dgm:prSet>
      <dgm:spPr/>
    </dgm:pt>
    <dgm:pt modelId="{C57516A1-9E7C-4113-B937-6513D3BD2BD5}" type="pres">
      <dgm:prSet presAssocID="{2AF264C4-DD18-4E32-9381-FEEBB45416FD}" presName="spNode" presStyleCnt="0"/>
      <dgm:spPr/>
    </dgm:pt>
    <dgm:pt modelId="{C6F895C9-CADC-40C2-82A9-C16CE37D6D36}" type="pres">
      <dgm:prSet presAssocID="{3B2AB0BF-E481-4002-94B1-6797FF0407C7}" presName="sibTrans" presStyleLbl="sibTrans1D1" presStyleIdx="3" presStyleCnt="5"/>
      <dgm:spPr/>
    </dgm:pt>
    <dgm:pt modelId="{C3212C94-268C-444F-ABFF-C24C2DCE1265}" type="pres">
      <dgm:prSet presAssocID="{4F6B2182-FBF9-4BE1-AE86-2F044619FE58}" presName="node" presStyleLbl="node1" presStyleIdx="4" presStyleCnt="5">
        <dgm:presLayoutVars>
          <dgm:bulletEnabled val="1"/>
        </dgm:presLayoutVars>
      </dgm:prSet>
      <dgm:spPr/>
    </dgm:pt>
    <dgm:pt modelId="{FC3A835E-D898-4D39-969D-182CD7DF41BE}" type="pres">
      <dgm:prSet presAssocID="{4F6B2182-FBF9-4BE1-AE86-2F044619FE58}" presName="spNode" presStyleCnt="0"/>
      <dgm:spPr/>
    </dgm:pt>
    <dgm:pt modelId="{74B7DA39-1466-47A0-8057-AB4EE7DFE9A8}" type="pres">
      <dgm:prSet presAssocID="{99313FE6-4FC9-4774-80CE-329ECB94AF5F}" presName="sibTrans" presStyleLbl="sibTrans1D1" presStyleIdx="4" presStyleCnt="5"/>
      <dgm:spPr/>
    </dgm:pt>
  </dgm:ptLst>
  <dgm:cxnLst>
    <dgm:cxn modelId="{9CEE621F-009D-4191-A19B-3C2502FCA8C9}" type="presOf" srcId="{93D768CE-09D9-46AC-AA8A-1FC11797E523}" destId="{F6053A36-9DED-4539-BA7E-56CDDBFC34AB}" srcOrd="0" destOrd="0" presId="urn:microsoft.com/office/officeart/2005/8/layout/cycle5"/>
    <dgm:cxn modelId="{A1660B29-64F8-4355-A843-0B5ED6856E2B}" type="presOf" srcId="{99313FE6-4FC9-4774-80CE-329ECB94AF5F}" destId="{74B7DA39-1466-47A0-8057-AB4EE7DFE9A8}" srcOrd="0" destOrd="0" presId="urn:microsoft.com/office/officeart/2005/8/layout/cycle5"/>
    <dgm:cxn modelId="{655C8433-5A10-41F9-BA63-A235543AB1E5}" type="presOf" srcId="{D4D48BA6-DB1D-4B20-8BEB-94C0CDC0B58F}" destId="{17D0CD0A-5A7E-4DDE-AB8C-79DB1E84807A}" srcOrd="0" destOrd="0" presId="urn:microsoft.com/office/officeart/2005/8/layout/cycle5"/>
    <dgm:cxn modelId="{B69FFB65-C649-4DFF-BD07-46A453B36F63}" srcId="{D4D48BA6-DB1D-4B20-8BEB-94C0CDC0B58F}" destId="{38DEC0A9-C786-4EB5-A4E2-E15196BBE4C7}" srcOrd="0" destOrd="0" parTransId="{87F3FCE2-F2DB-4887-B3D4-8C11626FB803}" sibTransId="{87BE0ADA-24A8-4A39-944A-1A392EEF6C3E}"/>
    <dgm:cxn modelId="{BA800052-FB4B-434D-9188-185887C8975B}" type="presOf" srcId="{3B2AB0BF-E481-4002-94B1-6797FF0407C7}" destId="{C6F895C9-CADC-40C2-82A9-C16CE37D6D36}" srcOrd="0" destOrd="0" presId="urn:microsoft.com/office/officeart/2005/8/layout/cycle5"/>
    <dgm:cxn modelId="{6A93D452-3B3F-4E34-92CF-C44BFAD8D8F4}" srcId="{D4D48BA6-DB1D-4B20-8BEB-94C0CDC0B58F}" destId="{2AF264C4-DD18-4E32-9381-FEEBB45416FD}" srcOrd="3" destOrd="0" parTransId="{56E01741-C566-4572-B27B-F160736AA34A}" sibTransId="{3B2AB0BF-E481-4002-94B1-6797FF0407C7}"/>
    <dgm:cxn modelId="{4C504D55-A907-4F56-A626-662DD94C11DD}" srcId="{D4D48BA6-DB1D-4B20-8BEB-94C0CDC0B58F}" destId="{A6C296A1-8957-4783-9640-2242F7061D5A}" srcOrd="1" destOrd="0" parTransId="{320C107F-A79E-47EC-BFF9-293F3FF7AA00}" sibTransId="{C4C7EF48-6002-477A-BBBC-65D543D68265}"/>
    <dgm:cxn modelId="{0EEBEF56-8E6A-447D-A31E-05265D6952F5}" type="presOf" srcId="{4F6B2182-FBF9-4BE1-AE86-2F044619FE58}" destId="{C3212C94-268C-444F-ABFF-C24C2DCE1265}" srcOrd="0" destOrd="0" presId="urn:microsoft.com/office/officeart/2005/8/layout/cycle5"/>
    <dgm:cxn modelId="{01248A58-1DA2-40D0-B311-7305D5C1A2D4}" type="presOf" srcId="{59131C5F-0175-466A-B36F-3FC4920293D2}" destId="{58DAC752-DF0A-41E7-8354-8A2446A61DCA}" srcOrd="0" destOrd="0" presId="urn:microsoft.com/office/officeart/2005/8/layout/cycle5"/>
    <dgm:cxn modelId="{711C5D5A-9967-42CF-BA7D-CE4F92513E8C}" type="presOf" srcId="{C4C7EF48-6002-477A-BBBC-65D543D68265}" destId="{86BF2922-596C-4B68-A776-71DAE2ADF732}" srcOrd="0" destOrd="0" presId="urn:microsoft.com/office/officeart/2005/8/layout/cycle5"/>
    <dgm:cxn modelId="{0CF5CC7B-A989-42CC-A096-446BEEE30370}" type="presOf" srcId="{87BE0ADA-24A8-4A39-944A-1A392EEF6C3E}" destId="{F61A7560-7DE6-46ED-BE9B-B46E56239F8C}" srcOrd="0" destOrd="0" presId="urn:microsoft.com/office/officeart/2005/8/layout/cycle5"/>
    <dgm:cxn modelId="{A30DB6A7-36A4-4B3A-AA76-768863B23DE1}" type="presOf" srcId="{38DEC0A9-C786-4EB5-A4E2-E15196BBE4C7}" destId="{91375FCF-31D5-42B4-9257-33B63F4A5D6D}" srcOrd="0" destOrd="0" presId="urn:microsoft.com/office/officeart/2005/8/layout/cycle5"/>
    <dgm:cxn modelId="{D3A3D8DC-8A55-45E9-A607-521F9C67CDA0}" srcId="{D4D48BA6-DB1D-4B20-8BEB-94C0CDC0B58F}" destId="{59131C5F-0175-466A-B36F-3FC4920293D2}" srcOrd="2" destOrd="0" parTransId="{287ABEAB-A853-4303-A777-F9E054213A8F}" sibTransId="{93D768CE-09D9-46AC-AA8A-1FC11797E523}"/>
    <dgm:cxn modelId="{E36A65E7-4A1D-4CB6-B482-98309F589CD5}" srcId="{D4D48BA6-DB1D-4B20-8BEB-94C0CDC0B58F}" destId="{4F6B2182-FBF9-4BE1-AE86-2F044619FE58}" srcOrd="4" destOrd="0" parTransId="{DF1EDD84-ED2F-401F-B9BA-556FA283A353}" sibTransId="{99313FE6-4FC9-4774-80CE-329ECB94AF5F}"/>
    <dgm:cxn modelId="{4BCBEDF2-3BAF-41B8-9D97-3E2B802EE1A3}" type="presOf" srcId="{A6C296A1-8957-4783-9640-2242F7061D5A}" destId="{962EE986-62C8-4662-90AA-A93863268136}" srcOrd="0" destOrd="0" presId="urn:microsoft.com/office/officeart/2005/8/layout/cycle5"/>
    <dgm:cxn modelId="{E7801DF4-9C5A-4A5F-A333-C0A2CB144EDE}" type="presOf" srcId="{2AF264C4-DD18-4E32-9381-FEEBB45416FD}" destId="{6E7B891A-48F5-45FB-A477-7CD1EA89AF2B}" srcOrd="0" destOrd="0" presId="urn:microsoft.com/office/officeart/2005/8/layout/cycle5"/>
    <dgm:cxn modelId="{A8FDD7D4-5853-4F15-B781-8DFD89120A45}" type="presParOf" srcId="{17D0CD0A-5A7E-4DDE-AB8C-79DB1E84807A}" destId="{91375FCF-31D5-42B4-9257-33B63F4A5D6D}" srcOrd="0" destOrd="0" presId="urn:microsoft.com/office/officeart/2005/8/layout/cycle5"/>
    <dgm:cxn modelId="{88356711-CC75-4435-8E27-E7CB010D7E82}" type="presParOf" srcId="{17D0CD0A-5A7E-4DDE-AB8C-79DB1E84807A}" destId="{AF941349-511F-4F3D-B7D2-099E3A2BFDD1}" srcOrd="1" destOrd="0" presId="urn:microsoft.com/office/officeart/2005/8/layout/cycle5"/>
    <dgm:cxn modelId="{7A220AE9-2A5B-4E0E-9BFD-42CF34B8848E}" type="presParOf" srcId="{17D0CD0A-5A7E-4DDE-AB8C-79DB1E84807A}" destId="{F61A7560-7DE6-46ED-BE9B-B46E56239F8C}" srcOrd="2" destOrd="0" presId="urn:microsoft.com/office/officeart/2005/8/layout/cycle5"/>
    <dgm:cxn modelId="{89FCBF42-861E-4970-90FB-F0ECAB2DE0C8}" type="presParOf" srcId="{17D0CD0A-5A7E-4DDE-AB8C-79DB1E84807A}" destId="{962EE986-62C8-4662-90AA-A93863268136}" srcOrd="3" destOrd="0" presId="urn:microsoft.com/office/officeart/2005/8/layout/cycle5"/>
    <dgm:cxn modelId="{2DAB000B-7B46-47D8-966A-9BA686C70C12}" type="presParOf" srcId="{17D0CD0A-5A7E-4DDE-AB8C-79DB1E84807A}" destId="{845EBD4A-02EC-4013-AB1C-1766FB018546}" srcOrd="4" destOrd="0" presId="urn:microsoft.com/office/officeart/2005/8/layout/cycle5"/>
    <dgm:cxn modelId="{23C5E80A-2A2D-4256-806E-5AF865225CE0}" type="presParOf" srcId="{17D0CD0A-5A7E-4DDE-AB8C-79DB1E84807A}" destId="{86BF2922-596C-4B68-A776-71DAE2ADF732}" srcOrd="5" destOrd="0" presId="urn:microsoft.com/office/officeart/2005/8/layout/cycle5"/>
    <dgm:cxn modelId="{E5C189DD-A5E3-4389-80D1-4EF062183422}" type="presParOf" srcId="{17D0CD0A-5A7E-4DDE-AB8C-79DB1E84807A}" destId="{58DAC752-DF0A-41E7-8354-8A2446A61DCA}" srcOrd="6" destOrd="0" presId="urn:microsoft.com/office/officeart/2005/8/layout/cycle5"/>
    <dgm:cxn modelId="{1595A3FF-8EAB-424F-8B68-31064C672017}" type="presParOf" srcId="{17D0CD0A-5A7E-4DDE-AB8C-79DB1E84807A}" destId="{B858715B-34A2-4FAE-B17E-7C9BF7AC2033}" srcOrd="7" destOrd="0" presId="urn:microsoft.com/office/officeart/2005/8/layout/cycle5"/>
    <dgm:cxn modelId="{02F52452-AEEB-4F10-A7A0-4CF5CF506DC3}" type="presParOf" srcId="{17D0CD0A-5A7E-4DDE-AB8C-79DB1E84807A}" destId="{F6053A36-9DED-4539-BA7E-56CDDBFC34AB}" srcOrd="8" destOrd="0" presId="urn:microsoft.com/office/officeart/2005/8/layout/cycle5"/>
    <dgm:cxn modelId="{796B1AB8-88C7-468C-829C-1022C4F4EF3E}" type="presParOf" srcId="{17D0CD0A-5A7E-4DDE-AB8C-79DB1E84807A}" destId="{6E7B891A-48F5-45FB-A477-7CD1EA89AF2B}" srcOrd="9" destOrd="0" presId="urn:microsoft.com/office/officeart/2005/8/layout/cycle5"/>
    <dgm:cxn modelId="{50E3CF7D-E277-42E1-9F26-DCBFD0CDA68E}" type="presParOf" srcId="{17D0CD0A-5A7E-4DDE-AB8C-79DB1E84807A}" destId="{C57516A1-9E7C-4113-B937-6513D3BD2BD5}" srcOrd="10" destOrd="0" presId="urn:microsoft.com/office/officeart/2005/8/layout/cycle5"/>
    <dgm:cxn modelId="{9FEC92F7-0E19-4969-B463-A8190E6C3CE6}" type="presParOf" srcId="{17D0CD0A-5A7E-4DDE-AB8C-79DB1E84807A}" destId="{C6F895C9-CADC-40C2-82A9-C16CE37D6D36}" srcOrd="11" destOrd="0" presId="urn:microsoft.com/office/officeart/2005/8/layout/cycle5"/>
    <dgm:cxn modelId="{ACD9F557-7CAC-4A8B-9C20-1050205B7C68}" type="presParOf" srcId="{17D0CD0A-5A7E-4DDE-AB8C-79DB1E84807A}" destId="{C3212C94-268C-444F-ABFF-C24C2DCE1265}" srcOrd="12" destOrd="0" presId="urn:microsoft.com/office/officeart/2005/8/layout/cycle5"/>
    <dgm:cxn modelId="{AED92841-FCAF-4962-A3CD-A912F7DD9FA5}" type="presParOf" srcId="{17D0CD0A-5A7E-4DDE-AB8C-79DB1E84807A}" destId="{FC3A835E-D898-4D39-969D-182CD7DF41BE}" srcOrd="13" destOrd="0" presId="urn:microsoft.com/office/officeart/2005/8/layout/cycle5"/>
    <dgm:cxn modelId="{45C8604F-4259-48A5-920B-ED44A95C16D2}" type="presParOf" srcId="{17D0CD0A-5A7E-4DDE-AB8C-79DB1E84807A}" destId="{74B7DA39-1466-47A0-8057-AB4EE7DFE9A8}"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75FCF-31D5-42B4-9257-33B63F4A5D6D}">
      <dsp:nvSpPr>
        <dsp:cNvPr id="0" name=""/>
        <dsp:cNvSpPr/>
      </dsp:nvSpPr>
      <dsp:spPr>
        <a:xfrm>
          <a:off x="3210718" y="1609"/>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mj-lt"/>
            <a:buNone/>
          </a:pPr>
          <a:r>
            <a:rPr lang="en-GB" sz="2200" kern="1200"/>
            <a:t>Normal operations</a:t>
          </a:r>
          <a:endParaRPr lang="en-GB" sz="2200" kern="1200" dirty="0"/>
        </a:p>
      </dsp:txBody>
      <dsp:txXfrm>
        <a:off x="3264868" y="55759"/>
        <a:ext cx="1598262" cy="1000965"/>
      </dsp:txXfrm>
    </dsp:sp>
    <dsp:sp modelId="{F61A7560-7DE6-46ED-BE9B-B46E56239F8C}">
      <dsp:nvSpPr>
        <dsp:cNvPr id="0" name=""/>
        <dsp:cNvSpPr/>
      </dsp:nvSpPr>
      <dsp:spPr>
        <a:xfrm>
          <a:off x="1846052" y="556242"/>
          <a:ext cx="4435894" cy="4435894"/>
        </a:xfrm>
        <a:custGeom>
          <a:avLst/>
          <a:gdLst/>
          <a:ahLst/>
          <a:cxnLst/>
          <a:rect l="0" t="0" r="0" b="0"/>
          <a:pathLst>
            <a:path>
              <a:moveTo>
                <a:pt x="3300278" y="282011"/>
              </a:moveTo>
              <a:arcTo wR="2217947" hR="2217947" stAng="17952505" swAng="12130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62EE986-62C8-4662-90AA-A93863268136}">
      <dsp:nvSpPr>
        <dsp:cNvPr id="0" name=""/>
        <dsp:cNvSpPr/>
      </dsp:nvSpPr>
      <dsp:spPr>
        <a:xfrm>
          <a:off x="5320111" y="1534172"/>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Instability occurs</a:t>
          </a:r>
        </a:p>
      </dsp:txBody>
      <dsp:txXfrm>
        <a:off x="5374261" y="1588322"/>
        <a:ext cx="1598262" cy="1000965"/>
      </dsp:txXfrm>
    </dsp:sp>
    <dsp:sp modelId="{86BF2922-596C-4B68-A776-71DAE2ADF732}">
      <dsp:nvSpPr>
        <dsp:cNvPr id="0" name=""/>
        <dsp:cNvSpPr/>
      </dsp:nvSpPr>
      <dsp:spPr>
        <a:xfrm>
          <a:off x="1846052" y="556242"/>
          <a:ext cx="4435894" cy="4435894"/>
        </a:xfrm>
        <a:custGeom>
          <a:avLst/>
          <a:gdLst/>
          <a:ahLst/>
          <a:cxnLst/>
          <a:rect l="0" t="0" r="0" b="0"/>
          <a:pathLst>
            <a:path>
              <a:moveTo>
                <a:pt x="4430595" y="2371167"/>
              </a:moveTo>
              <a:arcTo wR="2217947" hR="2217947" stAng="21837676" swAng="13608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8DAC752-DF0A-41E7-8354-8A2446A61DCA}">
      <dsp:nvSpPr>
        <dsp:cNvPr id="0" name=""/>
        <dsp:cNvSpPr/>
      </dsp:nvSpPr>
      <dsp:spPr>
        <a:xfrm>
          <a:off x="4514395" y="4013913"/>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Highlighted to operator</a:t>
          </a:r>
        </a:p>
      </dsp:txBody>
      <dsp:txXfrm>
        <a:off x="4568545" y="4068063"/>
        <a:ext cx="1598262" cy="1000965"/>
      </dsp:txXfrm>
    </dsp:sp>
    <dsp:sp modelId="{F6053A36-9DED-4539-BA7E-56CDDBFC34AB}">
      <dsp:nvSpPr>
        <dsp:cNvPr id="0" name=""/>
        <dsp:cNvSpPr/>
      </dsp:nvSpPr>
      <dsp:spPr>
        <a:xfrm>
          <a:off x="1846052" y="556242"/>
          <a:ext cx="4435894" cy="4435894"/>
        </a:xfrm>
        <a:custGeom>
          <a:avLst/>
          <a:gdLst/>
          <a:ahLst/>
          <a:cxnLst/>
          <a:rect l="0" t="0" r="0" b="0"/>
          <a:pathLst>
            <a:path>
              <a:moveTo>
                <a:pt x="2490646" y="4419066"/>
              </a:moveTo>
              <a:arcTo wR="2217947" hR="2217947" stAng="4976252" swAng="84749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E7B891A-48F5-45FB-A477-7CD1EA89AF2B}">
      <dsp:nvSpPr>
        <dsp:cNvPr id="0" name=""/>
        <dsp:cNvSpPr/>
      </dsp:nvSpPr>
      <dsp:spPr>
        <a:xfrm>
          <a:off x="1907042" y="4013913"/>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Identify the cause</a:t>
          </a:r>
        </a:p>
      </dsp:txBody>
      <dsp:txXfrm>
        <a:off x="1961192" y="4068063"/>
        <a:ext cx="1598262" cy="1000965"/>
      </dsp:txXfrm>
    </dsp:sp>
    <dsp:sp modelId="{C6F895C9-CADC-40C2-82A9-C16CE37D6D36}">
      <dsp:nvSpPr>
        <dsp:cNvPr id="0" name=""/>
        <dsp:cNvSpPr/>
      </dsp:nvSpPr>
      <dsp:spPr>
        <a:xfrm>
          <a:off x="1846052" y="556242"/>
          <a:ext cx="4435894" cy="4435894"/>
        </a:xfrm>
        <a:custGeom>
          <a:avLst/>
          <a:gdLst/>
          <a:ahLst/>
          <a:cxnLst/>
          <a:rect l="0" t="0" r="0" b="0"/>
          <a:pathLst>
            <a:path>
              <a:moveTo>
                <a:pt x="235495" y="3212520"/>
              </a:moveTo>
              <a:arcTo wR="2217947" hR="2217947" stAng="9201455" swAng="13608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212C94-268C-444F-ABFF-C24C2DCE1265}">
      <dsp:nvSpPr>
        <dsp:cNvPr id="0" name=""/>
        <dsp:cNvSpPr/>
      </dsp:nvSpPr>
      <dsp:spPr>
        <a:xfrm>
          <a:off x="1101325" y="1534172"/>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Fix it</a:t>
          </a:r>
        </a:p>
      </dsp:txBody>
      <dsp:txXfrm>
        <a:off x="1155475" y="1588322"/>
        <a:ext cx="1598262" cy="1000965"/>
      </dsp:txXfrm>
    </dsp:sp>
    <dsp:sp modelId="{74B7DA39-1466-47A0-8057-AB4EE7DFE9A8}">
      <dsp:nvSpPr>
        <dsp:cNvPr id="0" name=""/>
        <dsp:cNvSpPr/>
      </dsp:nvSpPr>
      <dsp:spPr>
        <a:xfrm>
          <a:off x="1846052" y="556242"/>
          <a:ext cx="4435894" cy="4435894"/>
        </a:xfrm>
        <a:custGeom>
          <a:avLst/>
          <a:gdLst/>
          <a:ahLst/>
          <a:cxnLst/>
          <a:rect l="0" t="0" r="0" b="0"/>
          <a:pathLst>
            <a:path>
              <a:moveTo>
                <a:pt x="533285" y="775309"/>
              </a:moveTo>
              <a:arcTo wR="2217947" hR="2217947" stAng="13234480" swAng="12130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75FCF-31D5-42B4-9257-33B63F4A5D6D}">
      <dsp:nvSpPr>
        <dsp:cNvPr id="0" name=""/>
        <dsp:cNvSpPr/>
      </dsp:nvSpPr>
      <dsp:spPr>
        <a:xfrm>
          <a:off x="3210718" y="1609"/>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mj-lt"/>
            <a:buNone/>
          </a:pPr>
          <a:r>
            <a:rPr lang="en-GB" sz="2200" kern="1200" dirty="0"/>
            <a:t>Normal operations</a:t>
          </a:r>
        </a:p>
      </dsp:txBody>
      <dsp:txXfrm>
        <a:off x="3264868" y="55759"/>
        <a:ext cx="1598262" cy="1000965"/>
      </dsp:txXfrm>
    </dsp:sp>
    <dsp:sp modelId="{F61A7560-7DE6-46ED-BE9B-B46E56239F8C}">
      <dsp:nvSpPr>
        <dsp:cNvPr id="0" name=""/>
        <dsp:cNvSpPr/>
      </dsp:nvSpPr>
      <dsp:spPr>
        <a:xfrm>
          <a:off x="1846052" y="556242"/>
          <a:ext cx="4435894" cy="4435894"/>
        </a:xfrm>
        <a:custGeom>
          <a:avLst/>
          <a:gdLst/>
          <a:ahLst/>
          <a:cxnLst/>
          <a:rect l="0" t="0" r="0" b="0"/>
          <a:pathLst>
            <a:path>
              <a:moveTo>
                <a:pt x="3300278" y="282011"/>
              </a:moveTo>
              <a:arcTo wR="2217947" hR="2217947" stAng="17952505" swAng="12130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62EE986-62C8-4662-90AA-A93863268136}">
      <dsp:nvSpPr>
        <dsp:cNvPr id="0" name=""/>
        <dsp:cNvSpPr/>
      </dsp:nvSpPr>
      <dsp:spPr>
        <a:xfrm>
          <a:off x="5320111" y="1534172"/>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Instability occurs</a:t>
          </a:r>
        </a:p>
      </dsp:txBody>
      <dsp:txXfrm>
        <a:off x="5374261" y="1588322"/>
        <a:ext cx="1598262" cy="1000965"/>
      </dsp:txXfrm>
    </dsp:sp>
    <dsp:sp modelId="{86BF2922-596C-4B68-A776-71DAE2ADF732}">
      <dsp:nvSpPr>
        <dsp:cNvPr id="0" name=""/>
        <dsp:cNvSpPr/>
      </dsp:nvSpPr>
      <dsp:spPr>
        <a:xfrm>
          <a:off x="1846052" y="556242"/>
          <a:ext cx="4435894" cy="4435894"/>
        </a:xfrm>
        <a:custGeom>
          <a:avLst/>
          <a:gdLst/>
          <a:ahLst/>
          <a:cxnLst/>
          <a:rect l="0" t="0" r="0" b="0"/>
          <a:pathLst>
            <a:path>
              <a:moveTo>
                <a:pt x="4430595" y="2371167"/>
              </a:moveTo>
              <a:arcTo wR="2217947" hR="2217947" stAng="21837676" swAng="13608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8DAC752-DF0A-41E7-8354-8A2446A61DCA}">
      <dsp:nvSpPr>
        <dsp:cNvPr id="0" name=""/>
        <dsp:cNvSpPr/>
      </dsp:nvSpPr>
      <dsp:spPr>
        <a:xfrm>
          <a:off x="4514395" y="4013913"/>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Highlighted to operator</a:t>
          </a:r>
        </a:p>
      </dsp:txBody>
      <dsp:txXfrm>
        <a:off x="4568545" y="4068063"/>
        <a:ext cx="1598262" cy="1000965"/>
      </dsp:txXfrm>
    </dsp:sp>
    <dsp:sp modelId="{F6053A36-9DED-4539-BA7E-56CDDBFC34AB}">
      <dsp:nvSpPr>
        <dsp:cNvPr id="0" name=""/>
        <dsp:cNvSpPr/>
      </dsp:nvSpPr>
      <dsp:spPr>
        <a:xfrm>
          <a:off x="1846052" y="556242"/>
          <a:ext cx="4435894" cy="4435894"/>
        </a:xfrm>
        <a:custGeom>
          <a:avLst/>
          <a:gdLst/>
          <a:ahLst/>
          <a:cxnLst/>
          <a:rect l="0" t="0" r="0" b="0"/>
          <a:pathLst>
            <a:path>
              <a:moveTo>
                <a:pt x="2490646" y="4419066"/>
              </a:moveTo>
              <a:arcTo wR="2217947" hR="2217947" stAng="4976252" swAng="84749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E7B891A-48F5-45FB-A477-7CD1EA89AF2B}">
      <dsp:nvSpPr>
        <dsp:cNvPr id="0" name=""/>
        <dsp:cNvSpPr/>
      </dsp:nvSpPr>
      <dsp:spPr>
        <a:xfrm>
          <a:off x="1907042" y="4013913"/>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Identify the cause</a:t>
          </a:r>
        </a:p>
      </dsp:txBody>
      <dsp:txXfrm>
        <a:off x="1961192" y="4068063"/>
        <a:ext cx="1598262" cy="1000965"/>
      </dsp:txXfrm>
    </dsp:sp>
    <dsp:sp modelId="{C6F895C9-CADC-40C2-82A9-C16CE37D6D36}">
      <dsp:nvSpPr>
        <dsp:cNvPr id="0" name=""/>
        <dsp:cNvSpPr/>
      </dsp:nvSpPr>
      <dsp:spPr>
        <a:xfrm>
          <a:off x="1846052" y="556242"/>
          <a:ext cx="4435894" cy="4435894"/>
        </a:xfrm>
        <a:custGeom>
          <a:avLst/>
          <a:gdLst/>
          <a:ahLst/>
          <a:cxnLst/>
          <a:rect l="0" t="0" r="0" b="0"/>
          <a:pathLst>
            <a:path>
              <a:moveTo>
                <a:pt x="235495" y="3212520"/>
              </a:moveTo>
              <a:arcTo wR="2217947" hR="2217947" stAng="9201455" swAng="13608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212C94-268C-444F-ABFF-C24C2DCE1265}">
      <dsp:nvSpPr>
        <dsp:cNvPr id="0" name=""/>
        <dsp:cNvSpPr/>
      </dsp:nvSpPr>
      <dsp:spPr>
        <a:xfrm>
          <a:off x="1101325" y="1534172"/>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Fix it</a:t>
          </a:r>
        </a:p>
      </dsp:txBody>
      <dsp:txXfrm>
        <a:off x="1155475" y="1588322"/>
        <a:ext cx="1598262" cy="1000965"/>
      </dsp:txXfrm>
    </dsp:sp>
    <dsp:sp modelId="{74B7DA39-1466-47A0-8057-AB4EE7DFE9A8}">
      <dsp:nvSpPr>
        <dsp:cNvPr id="0" name=""/>
        <dsp:cNvSpPr/>
      </dsp:nvSpPr>
      <dsp:spPr>
        <a:xfrm>
          <a:off x="1846052" y="556242"/>
          <a:ext cx="4435894" cy="4435894"/>
        </a:xfrm>
        <a:custGeom>
          <a:avLst/>
          <a:gdLst/>
          <a:ahLst/>
          <a:cxnLst/>
          <a:rect l="0" t="0" r="0" b="0"/>
          <a:pathLst>
            <a:path>
              <a:moveTo>
                <a:pt x="533285" y="775309"/>
              </a:moveTo>
              <a:arcTo wR="2217947" hR="2217947" stAng="13234480" swAng="12130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75FCF-31D5-42B4-9257-33B63F4A5D6D}">
      <dsp:nvSpPr>
        <dsp:cNvPr id="0" name=""/>
        <dsp:cNvSpPr/>
      </dsp:nvSpPr>
      <dsp:spPr>
        <a:xfrm>
          <a:off x="3210718" y="1609"/>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mj-lt"/>
            <a:buNone/>
          </a:pPr>
          <a:r>
            <a:rPr lang="en-GB" sz="2200" kern="1200" dirty="0"/>
            <a:t>Normal operations</a:t>
          </a:r>
        </a:p>
      </dsp:txBody>
      <dsp:txXfrm>
        <a:off x="3264868" y="55759"/>
        <a:ext cx="1598262" cy="1000965"/>
      </dsp:txXfrm>
    </dsp:sp>
    <dsp:sp modelId="{F61A7560-7DE6-46ED-BE9B-B46E56239F8C}">
      <dsp:nvSpPr>
        <dsp:cNvPr id="0" name=""/>
        <dsp:cNvSpPr/>
      </dsp:nvSpPr>
      <dsp:spPr>
        <a:xfrm>
          <a:off x="1846052" y="556242"/>
          <a:ext cx="4435894" cy="4435894"/>
        </a:xfrm>
        <a:custGeom>
          <a:avLst/>
          <a:gdLst/>
          <a:ahLst/>
          <a:cxnLst/>
          <a:rect l="0" t="0" r="0" b="0"/>
          <a:pathLst>
            <a:path>
              <a:moveTo>
                <a:pt x="3300278" y="282011"/>
              </a:moveTo>
              <a:arcTo wR="2217947" hR="2217947" stAng="17952505" swAng="12130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62EE986-62C8-4662-90AA-A93863268136}">
      <dsp:nvSpPr>
        <dsp:cNvPr id="0" name=""/>
        <dsp:cNvSpPr/>
      </dsp:nvSpPr>
      <dsp:spPr>
        <a:xfrm>
          <a:off x="5320111" y="1534172"/>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Instability occurs</a:t>
          </a:r>
        </a:p>
      </dsp:txBody>
      <dsp:txXfrm>
        <a:off x="5374261" y="1588322"/>
        <a:ext cx="1598262" cy="1000965"/>
      </dsp:txXfrm>
    </dsp:sp>
    <dsp:sp modelId="{86BF2922-596C-4B68-A776-71DAE2ADF732}">
      <dsp:nvSpPr>
        <dsp:cNvPr id="0" name=""/>
        <dsp:cNvSpPr/>
      </dsp:nvSpPr>
      <dsp:spPr>
        <a:xfrm>
          <a:off x="1846052" y="556242"/>
          <a:ext cx="4435894" cy="4435894"/>
        </a:xfrm>
        <a:custGeom>
          <a:avLst/>
          <a:gdLst/>
          <a:ahLst/>
          <a:cxnLst/>
          <a:rect l="0" t="0" r="0" b="0"/>
          <a:pathLst>
            <a:path>
              <a:moveTo>
                <a:pt x="4430595" y="2371167"/>
              </a:moveTo>
              <a:arcTo wR="2217947" hR="2217947" stAng="21837676" swAng="13608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8DAC752-DF0A-41E7-8354-8A2446A61DCA}">
      <dsp:nvSpPr>
        <dsp:cNvPr id="0" name=""/>
        <dsp:cNvSpPr/>
      </dsp:nvSpPr>
      <dsp:spPr>
        <a:xfrm>
          <a:off x="4514395" y="4013913"/>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Highlighted to operator</a:t>
          </a:r>
        </a:p>
      </dsp:txBody>
      <dsp:txXfrm>
        <a:off x="4568545" y="4068063"/>
        <a:ext cx="1598262" cy="1000965"/>
      </dsp:txXfrm>
    </dsp:sp>
    <dsp:sp modelId="{F6053A36-9DED-4539-BA7E-56CDDBFC34AB}">
      <dsp:nvSpPr>
        <dsp:cNvPr id="0" name=""/>
        <dsp:cNvSpPr/>
      </dsp:nvSpPr>
      <dsp:spPr>
        <a:xfrm>
          <a:off x="1846052" y="556242"/>
          <a:ext cx="4435894" cy="4435894"/>
        </a:xfrm>
        <a:custGeom>
          <a:avLst/>
          <a:gdLst/>
          <a:ahLst/>
          <a:cxnLst/>
          <a:rect l="0" t="0" r="0" b="0"/>
          <a:pathLst>
            <a:path>
              <a:moveTo>
                <a:pt x="2490646" y="4419066"/>
              </a:moveTo>
              <a:arcTo wR="2217947" hR="2217947" stAng="4976252" swAng="84749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E7B891A-48F5-45FB-A477-7CD1EA89AF2B}">
      <dsp:nvSpPr>
        <dsp:cNvPr id="0" name=""/>
        <dsp:cNvSpPr/>
      </dsp:nvSpPr>
      <dsp:spPr>
        <a:xfrm>
          <a:off x="1907042" y="4013913"/>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Identify the cause</a:t>
          </a:r>
        </a:p>
      </dsp:txBody>
      <dsp:txXfrm>
        <a:off x="1961192" y="4068063"/>
        <a:ext cx="1598262" cy="1000965"/>
      </dsp:txXfrm>
    </dsp:sp>
    <dsp:sp modelId="{C6F895C9-CADC-40C2-82A9-C16CE37D6D36}">
      <dsp:nvSpPr>
        <dsp:cNvPr id="0" name=""/>
        <dsp:cNvSpPr/>
      </dsp:nvSpPr>
      <dsp:spPr>
        <a:xfrm>
          <a:off x="1846052" y="556242"/>
          <a:ext cx="4435894" cy="4435894"/>
        </a:xfrm>
        <a:custGeom>
          <a:avLst/>
          <a:gdLst/>
          <a:ahLst/>
          <a:cxnLst/>
          <a:rect l="0" t="0" r="0" b="0"/>
          <a:pathLst>
            <a:path>
              <a:moveTo>
                <a:pt x="235495" y="3212520"/>
              </a:moveTo>
              <a:arcTo wR="2217947" hR="2217947" stAng="9201455" swAng="13608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212C94-268C-444F-ABFF-C24C2DCE1265}">
      <dsp:nvSpPr>
        <dsp:cNvPr id="0" name=""/>
        <dsp:cNvSpPr/>
      </dsp:nvSpPr>
      <dsp:spPr>
        <a:xfrm>
          <a:off x="1101325" y="1534172"/>
          <a:ext cx="1706562" cy="11092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Fix it</a:t>
          </a:r>
        </a:p>
      </dsp:txBody>
      <dsp:txXfrm>
        <a:off x="1155475" y="1588322"/>
        <a:ext cx="1598262" cy="1000965"/>
      </dsp:txXfrm>
    </dsp:sp>
    <dsp:sp modelId="{74B7DA39-1466-47A0-8057-AB4EE7DFE9A8}">
      <dsp:nvSpPr>
        <dsp:cNvPr id="0" name=""/>
        <dsp:cNvSpPr/>
      </dsp:nvSpPr>
      <dsp:spPr>
        <a:xfrm>
          <a:off x="1846052" y="556242"/>
          <a:ext cx="4435894" cy="4435894"/>
        </a:xfrm>
        <a:custGeom>
          <a:avLst/>
          <a:gdLst/>
          <a:ahLst/>
          <a:cxnLst/>
          <a:rect l="0" t="0" r="0" b="0"/>
          <a:pathLst>
            <a:path>
              <a:moveTo>
                <a:pt x="533285" y="775309"/>
              </a:moveTo>
              <a:arcTo wR="2217947" hR="2217947" stAng="13234480" swAng="12130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75FCF-31D5-42B4-9257-33B63F4A5D6D}">
      <dsp:nvSpPr>
        <dsp:cNvPr id="0" name=""/>
        <dsp:cNvSpPr/>
      </dsp:nvSpPr>
      <dsp:spPr>
        <a:xfrm>
          <a:off x="2950238" y="1097"/>
          <a:ext cx="1605222" cy="10433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GB" sz="1900" kern="1200" dirty="0"/>
            <a:t>Model training</a:t>
          </a:r>
        </a:p>
      </dsp:txBody>
      <dsp:txXfrm>
        <a:off x="3001172" y="52031"/>
        <a:ext cx="1503354" cy="941526"/>
      </dsp:txXfrm>
    </dsp:sp>
    <dsp:sp modelId="{01C0528A-63EB-4B88-A4A5-AA3CDF68292A}">
      <dsp:nvSpPr>
        <dsp:cNvPr id="0" name=""/>
        <dsp:cNvSpPr/>
      </dsp:nvSpPr>
      <dsp:spPr>
        <a:xfrm>
          <a:off x="2027745" y="522795"/>
          <a:ext cx="3450209" cy="3450209"/>
        </a:xfrm>
        <a:custGeom>
          <a:avLst/>
          <a:gdLst/>
          <a:ahLst/>
          <a:cxnLst/>
          <a:rect l="0" t="0" r="0" b="0"/>
          <a:pathLst>
            <a:path>
              <a:moveTo>
                <a:pt x="2749691" y="337225"/>
              </a:moveTo>
              <a:arcTo wR="1725104" hR="1725104" stAng="18386173" swAng="163509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0F6FE2D-9B0B-4B0D-AEB3-7C7EDD2BEB18}">
      <dsp:nvSpPr>
        <dsp:cNvPr id="0" name=""/>
        <dsp:cNvSpPr/>
      </dsp:nvSpPr>
      <dsp:spPr>
        <a:xfrm>
          <a:off x="4675343" y="1726202"/>
          <a:ext cx="1605222" cy="10433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GB" sz="1900" kern="1200" dirty="0"/>
            <a:t>Register model</a:t>
          </a:r>
        </a:p>
      </dsp:txBody>
      <dsp:txXfrm>
        <a:off x="4726277" y="1777136"/>
        <a:ext cx="1503354" cy="941526"/>
      </dsp:txXfrm>
    </dsp:sp>
    <dsp:sp modelId="{E3E4E3B4-0226-4F39-ACA7-955DD42ED13F}">
      <dsp:nvSpPr>
        <dsp:cNvPr id="0" name=""/>
        <dsp:cNvSpPr/>
      </dsp:nvSpPr>
      <dsp:spPr>
        <a:xfrm>
          <a:off x="2027745" y="522795"/>
          <a:ext cx="3450209" cy="3450209"/>
        </a:xfrm>
        <a:custGeom>
          <a:avLst/>
          <a:gdLst/>
          <a:ahLst/>
          <a:cxnLst/>
          <a:rect l="0" t="0" r="0" b="0"/>
          <a:pathLst>
            <a:path>
              <a:moveTo>
                <a:pt x="3271473" y="2489780"/>
              </a:moveTo>
              <a:arcTo wR="1725104" hR="1725104" stAng="1578736" swAng="163509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2CF9B1A-6721-43B1-9ADD-539C3A6089EC}">
      <dsp:nvSpPr>
        <dsp:cNvPr id="0" name=""/>
        <dsp:cNvSpPr/>
      </dsp:nvSpPr>
      <dsp:spPr>
        <a:xfrm>
          <a:off x="2950238" y="3451307"/>
          <a:ext cx="1605222" cy="10433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GB" sz="1900" kern="1200" dirty="0"/>
            <a:t>Deploy to Control System</a:t>
          </a:r>
        </a:p>
      </dsp:txBody>
      <dsp:txXfrm>
        <a:off x="3001172" y="3502241"/>
        <a:ext cx="1503354" cy="941526"/>
      </dsp:txXfrm>
    </dsp:sp>
    <dsp:sp modelId="{D358A848-866B-4B1A-8474-26EDE71EA465}">
      <dsp:nvSpPr>
        <dsp:cNvPr id="0" name=""/>
        <dsp:cNvSpPr/>
      </dsp:nvSpPr>
      <dsp:spPr>
        <a:xfrm>
          <a:off x="2027745" y="522795"/>
          <a:ext cx="3450209" cy="3450209"/>
        </a:xfrm>
        <a:custGeom>
          <a:avLst/>
          <a:gdLst/>
          <a:ahLst/>
          <a:cxnLst/>
          <a:rect l="0" t="0" r="0" b="0"/>
          <a:pathLst>
            <a:path>
              <a:moveTo>
                <a:pt x="700517" y="3112983"/>
              </a:moveTo>
              <a:arcTo wR="1725104" hR="1725104" stAng="7586173" swAng="163509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F42336C-96F7-4D98-881D-4509C98964CA}">
      <dsp:nvSpPr>
        <dsp:cNvPr id="0" name=""/>
        <dsp:cNvSpPr/>
      </dsp:nvSpPr>
      <dsp:spPr>
        <a:xfrm>
          <a:off x="1225133" y="1726202"/>
          <a:ext cx="1605222" cy="10433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GB" sz="1900" kern="1200" dirty="0"/>
            <a:t>User Feedback</a:t>
          </a:r>
        </a:p>
      </dsp:txBody>
      <dsp:txXfrm>
        <a:off x="1276067" y="1777136"/>
        <a:ext cx="1503354" cy="941526"/>
      </dsp:txXfrm>
    </dsp:sp>
    <dsp:sp modelId="{B2200456-183D-4CEF-A2FE-FCD27C93A7EE}">
      <dsp:nvSpPr>
        <dsp:cNvPr id="0" name=""/>
        <dsp:cNvSpPr/>
      </dsp:nvSpPr>
      <dsp:spPr>
        <a:xfrm>
          <a:off x="2027745" y="522795"/>
          <a:ext cx="3450209" cy="3450209"/>
        </a:xfrm>
        <a:custGeom>
          <a:avLst/>
          <a:gdLst/>
          <a:ahLst/>
          <a:cxnLst/>
          <a:rect l="0" t="0" r="0" b="0"/>
          <a:pathLst>
            <a:path>
              <a:moveTo>
                <a:pt x="178735" y="960429"/>
              </a:moveTo>
              <a:arcTo wR="1725104" hR="1725104" stAng="12378736" swAng="163509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75FCF-31D5-42B4-9257-33B63F4A5D6D}">
      <dsp:nvSpPr>
        <dsp:cNvPr id="0" name=""/>
        <dsp:cNvSpPr/>
      </dsp:nvSpPr>
      <dsp:spPr>
        <a:xfrm>
          <a:off x="1162037" y="178"/>
          <a:ext cx="665690" cy="4326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Font typeface="+mj-lt"/>
            <a:buNone/>
          </a:pPr>
          <a:r>
            <a:rPr lang="en-GB" sz="800" kern="1200"/>
            <a:t>Normal operations</a:t>
          </a:r>
          <a:endParaRPr lang="en-GB" sz="800" kern="1200" dirty="0"/>
        </a:p>
      </dsp:txBody>
      <dsp:txXfrm>
        <a:off x="1183160" y="21301"/>
        <a:ext cx="623444" cy="390452"/>
      </dsp:txXfrm>
    </dsp:sp>
    <dsp:sp modelId="{F61A7560-7DE6-46ED-BE9B-B46E56239F8C}">
      <dsp:nvSpPr>
        <dsp:cNvPr id="0" name=""/>
        <dsp:cNvSpPr/>
      </dsp:nvSpPr>
      <dsp:spPr>
        <a:xfrm>
          <a:off x="629965" y="216528"/>
          <a:ext cx="1729834" cy="1729834"/>
        </a:xfrm>
        <a:custGeom>
          <a:avLst/>
          <a:gdLst/>
          <a:ahLst/>
          <a:cxnLst/>
          <a:rect l="0" t="0" r="0" b="0"/>
          <a:pathLst>
            <a:path>
              <a:moveTo>
                <a:pt x="1287047" y="110008"/>
              </a:moveTo>
              <a:arcTo wR="864917" hR="864917" stAng="17952785" swAng="121257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62EE986-62C8-4662-90AA-A93863268136}">
      <dsp:nvSpPr>
        <dsp:cNvPr id="0" name=""/>
        <dsp:cNvSpPr/>
      </dsp:nvSpPr>
      <dsp:spPr>
        <a:xfrm>
          <a:off x="1984623" y="597821"/>
          <a:ext cx="665690" cy="4326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Instability occurs</a:t>
          </a:r>
        </a:p>
      </dsp:txBody>
      <dsp:txXfrm>
        <a:off x="2005746" y="618944"/>
        <a:ext cx="623444" cy="390452"/>
      </dsp:txXfrm>
    </dsp:sp>
    <dsp:sp modelId="{86BF2922-596C-4B68-A776-71DAE2ADF732}">
      <dsp:nvSpPr>
        <dsp:cNvPr id="0" name=""/>
        <dsp:cNvSpPr/>
      </dsp:nvSpPr>
      <dsp:spPr>
        <a:xfrm>
          <a:off x="629965" y="216528"/>
          <a:ext cx="1729834" cy="1729834"/>
        </a:xfrm>
        <a:custGeom>
          <a:avLst/>
          <a:gdLst/>
          <a:ahLst/>
          <a:cxnLst/>
          <a:rect l="0" t="0" r="0" b="0"/>
          <a:pathLst>
            <a:path>
              <a:moveTo>
                <a:pt x="1727765" y="924704"/>
              </a:moveTo>
              <a:arcTo wR="864917" hR="864917" stAng="21837822" swAng="13605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8DAC752-DF0A-41E7-8354-8A2446A61DCA}">
      <dsp:nvSpPr>
        <dsp:cNvPr id="0" name=""/>
        <dsp:cNvSpPr/>
      </dsp:nvSpPr>
      <dsp:spPr>
        <a:xfrm>
          <a:off x="1670423" y="1564828"/>
          <a:ext cx="665690" cy="4326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Highlighted to operator</a:t>
          </a:r>
        </a:p>
      </dsp:txBody>
      <dsp:txXfrm>
        <a:off x="1691546" y="1585951"/>
        <a:ext cx="623444" cy="390452"/>
      </dsp:txXfrm>
    </dsp:sp>
    <dsp:sp modelId="{F6053A36-9DED-4539-BA7E-56CDDBFC34AB}">
      <dsp:nvSpPr>
        <dsp:cNvPr id="0" name=""/>
        <dsp:cNvSpPr/>
      </dsp:nvSpPr>
      <dsp:spPr>
        <a:xfrm>
          <a:off x="629965" y="216528"/>
          <a:ext cx="1729834" cy="1729834"/>
        </a:xfrm>
        <a:custGeom>
          <a:avLst/>
          <a:gdLst/>
          <a:ahLst/>
          <a:cxnLst/>
          <a:rect l="0" t="0" r="0" b="0"/>
          <a:pathLst>
            <a:path>
              <a:moveTo>
                <a:pt x="971200" y="1723279"/>
              </a:moveTo>
              <a:arcTo wR="864917" hR="864917" stAng="4976491" swAng="84701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E7B891A-48F5-45FB-A477-7CD1EA89AF2B}">
      <dsp:nvSpPr>
        <dsp:cNvPr id="0" name=""/>
        <dsp:cNvSpPr/>
      </dsp:nvSpPr>
      <dsp:spPr>
        <a:xfrm>
          <a:off x="653652" y="1564828"/>
          <a:ext cx="665690" cy="4326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Identify the cause</a:t>
          </a:r>
        </a:p>
      </dsp:txBody>
      <dsp:txXfrm>
        <a:off x="674775" y="1585951"/>
        <a:ext cx="623444" cy="390452"/>
      </dsp:txXfrm>
    </dsp:sp>
    <dsp:sp modelId="{C6F895C9-CADC-40C2-82A9-C16CE37D6D36}">
      <dsp:nvSpPr>
        <dsp:cNvPr id="0" name=""/>
        <dsp:cNvSpPr/>
      </dsp:nvSpPr>
      <dsp:spPr>
        <a:xfrm>
          <a:off x="629965" y="216528"/>
          <a:ext cx="1729834" cy="1729834"/>
        </a:xfrm>
        <a:custGeom>
          <a:avLst/>
          <a:gdLst/>
          <a:ahLst/>
          <a:cxnLst/>
          <a:rect l="0" t="0" r="0" b="0"/>
          <a:pathLst>
            <a:path>
              <a:moveTo>
                <a:pt x="91812" y="1252719"/>
              </a:moveTo>
              <a:arcTo wR="864917" hR="864917" stAng="9201653" swAng="13605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212C94-268C-444F-ABFF-C24C2DCE1265}">
      <dsp:nvSpPr>
        <dsp:cNvPr id="0" name=""/>
        <dsp:cNvSpPr/>
      </dsp:nvSpPr>
      <dsp:spPr>
        <a:xfrm>
          <a:off x="339452" y="597821"/>
          <a:ext cx="665690" cy="4326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Fix it</a:t>
          </a:r>
        </a:p>
      </dsp:txBody>
      <dsp:txXfrm>
        <a:off x="360575" y="618944"/>
        <a:ext cx="623444" cy="390452"/>
      </dsp:txXfrm>
    </dsp:sp>
    <dsp:sp modelId="{74B7DA39-1466-47A0-8057-AB4EE7DFE9A8}">
      <dsp:nvSpPr>
        <dsp:cNvPr id="0" name=""/>
        <dsp:cNvSpPr/>
      </dsp:nvSpPr>
      <dsp:spPr>
        <a:xfrm>
          <a:off x="629965" y="216528"/>
          <a:ext cx="1729834" cy="1729834"/>
        </a:xfrm>
        <a:custGeom>
          <a:avLst/>
          <a:gdLst/>
          <a:ahLst/>
          <a:cxnLst/>
          <a:rect l="0" t="0" r="0" b="0"/>
          <a:pathLst>
            <a:path>
              <a:moveTo>
                <a:pt x="207988" y="302310"/>
              </a:moveTo>
              <a:arcTo wR="864917" hR="864917" stAng="13234644" swAng="121257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14/01/2025</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29162-E1C1-4FB2-83CB-BB462B9AC78C}" type="datetimeFigureOut">
              <a:rPr lang="en-GB" smtClean="0"/>
              <a:t>14/01/2025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6B41D-F388-41EC-8F95-3977CF055910}" type="slidenum">
              <a:rPr lang="en-GB" smtClean="0"/>
              <a:t>‹#›</a:t>
            </a:fld>
            <a:endParaRPr lang="en-GB"/>
          </a:p>
        </p:txBody>
      </p:sp>
    </p:spTree>
    <p:extLst>
      <p:ext uri="{BB962C8B-B14F-4D97-AF65-F5344CB8AC3E}">
        <p14:creationId xmlns:p14="http://schemas.microsoft.com/office/powerpoint/2010/main" val="377318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ISIS is a</a:t>
            </a:r>
            <a:r>
              <a:rPr lang="en-US" baseline="0" dirty="0"/>
              <a:t> </a:t>
            </a:r>
            <a:r>
              <a:rPr lang="en-US" b="1" baseline="0" dirty="0"/>
              <a:t>neutron spallation source </a:t>
            </a:r>
            <a:r>
              <a:rPr lang="en-US" baseline="0" dirty="0"/>
              <a:t>based on the Rutherford Appleton Laboratory, part of the </a:t>
            </a:r>
            <a:r>
              <a:rPr lang="en-US" baseline="0" dirty="0" err="1"/>
              <a:t>Hrawell</a:t>
            </a:r>
            <a:r>
              <a:rPr lang="en-US" baseline="0" dirty="0"/>
              <a:t> Campus just south of Oxford. On the same site we have the </a:t>
            </a:r>
            <a:r>
              <a:rPr lang="en-US" b="1" baseline="0" dirty="0"/>
              <a:t>Diamond Light Source </a:t>
            </a:r>
            <a:r>
              <a:rPr lang="en-US" baseline="0" dirty="0"/>
              <a:t>as well as the </a:t>
            </a:r>
            <a:r>
              <a:rPr lang="en-US" b="1" baseline="0" dirty="0"/>
              <a:t>central laser facility who you may be more familiar with</a:t>
            </a:r>
            <a:r>
              <a:rPr lang="en-US" baseline="0" dirty="0"/>
              <a:t>, but ISIS is here as you can see in the red box</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4</a:t>
            </a:fld>
            <a:endParaRPr lang="en-GB"/>
          </a:p>
        </p:txBody>
      </p:sp>
    </p:spTree>
    <p:extLst>
      <p:ext uri="{BB962C8B-B14F-4D97-AF65-F5344CB8AC3E}">
        <p14:creationId xmlns:p14="http://schemas.microsoft.com/office/powerpoint/2010/main" val="19036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801C-49AE-9E26-1036-F82635FC4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FA884-F71B-29A0-91AF-9E6EC0DE0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98D44-7FF4-B545-9547-5BE25BE166DF}"/>
              </a:ext>
            </a:extLst>
          </p:cNvPr>
          <p:cNvSpPr>
            <a:spLocks noGrp="1"/>
          </p:cNvSpPr>
          <p:nvPr>
            <p:ph type="body" idx="1"/>
          </p:nvPr>
        </p:nvSpPr>
        <p:spPr/>
        <p:txBody>
          <a:bodyPr/>
          <a:lstStyle/>
          <a:p>
            <a:r>
              <a:rPr lang="en-GB" dirty="0"/>
              <a:t>In the even more distant future, what you actually want is anomaly prediction. This will allow us to predict that the failure will happen ahead of time and we can take action to prevent the anomaly from ever occurring so we never deviate from normal operations. </a:t>
            </a:r>
          </a:p>
        </p:txBody>
      </p:sp>
      <p:sp>
        <p:nvSpPr>
          <p:cNvPr id="4" name="Slide Number Placeholder 3">
            <a:extLst>
              <a:ext uri="{FF2B5EF4-FFF2-40B4-BE49-F238E27FC236}">
                <a16:creationId xmlns:a16="http://schemas.microsoft.com/office/drawing/2014/main" id="{58A5A4C4-9D1B-CB25-4E3C-41CE676A19CE}"/>
              </a:ext>
            </a:extLst>
          </p:cNvPr>
          <p:cNvSpPr>
            <a:spLocks noGrp="1"/>
          </p:cNvSpPr>
          <p:nvPr>
            <p:ph type="sldNum" sz="quarter" idx="5"/>
          </p:nvPr>
        </p:nvSpPr>
        <p:spPr/>
        <p:txBody>
          <a:bodyPr/>
          <a:lstStyle/>
          <a:p>
            <a:fld id="{BB46B41D-F388-41EC-8F95-3977CF055910}" type="slidenum">
              <a:rPr lang="en-GB" smtClean="0"/>
              <a:t>13</a:t>
            </a:fld>
            <a:endParaRPr lang="en-GB"/>
          </a:p>
        </p:txBody>
      </p:sp>
    </p:spTree>
    <p:extLst>
      <p:ext uri="{BB962C8B-B14F-4D97-AF65-F5344CB8AC3E}">
        <p14:creationId xmlns:p14="http://schemas.microsoft.com/office/powerpoint/2010/main" val="1747672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46B41D-F388-41EC-8F95-3977CF055910}" type="slidenum">
              <a:rPr lang="en-GB" smtClean="0"/>
              <a:t>14</a:t>
            </a:fld>
            <a:endParaRPr lang="en-GB"/>
          </a:p>
        </p:txBody>
      </p:sp>
    </p:spTree>
    <p:extLst>
      <p:ext uri="{BB962C8B-B14F-4D97-AF65-F5344CB8AC3E}">
        <p14:creationId xmlns:p14="http://schemas.microsoft.com/office/powerpoint/2010/main" val="384845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I work in the controls group, the other thing we have been looking into is the use of </a:t>
            </a:r>
            <a:r>
              <a:rPr lang="en-US" b="0" baseline="0" dirty="0"/>
              <a:t>intelligent control and Bayesian optimization </a:t>
            </a:r>
            <a:r>
              <a:rPr lang="en-US" baseline="0" dirty="0"/>
              <a:t>to </a:t>
            </a:r>
            <a:r>
              <a:rPr lang="en-US" b="1" baseline="0" dirty="0"/>
              <a:t>improve the speed and ease at which operators can tune </a:t>
            </a:r>
            <a:r>
              <a:rPr lang="en-US" baseline="0" dirty="0"/>
              <a:t>the machine.</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15</a:t>
            </a:fld>
            <a:endParaRPr lang="en-GB"/>
          </a:p>
        </p:txBody>
      </p:sp>
    </p:spTree>
    <p:extLst>
      <p:ext uri="{BB962C8B-B14F-4D97-AF65-F5344CB8AC3E}">
        <p14:creationId xmlns:p14="http://schemas.microsoft.com/office/powerpoint/2010/main" val="3259698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ISIS</a:t>
            </a:r>
            <a:r>
              <a:rPr lang="en-US" baseline="0" dirty="0"/>
              <a:t> runs in </a:t>
            </a:r>
            <a:r>
              <a:rPr lang="en-US" b="1" baseline="0" dirty="0"/>
              <a:t>approximately 12 week cycles</a:t>
            </a:r>
            <a:r>
              <a:rPr lang="en-US" baseline="0" dirty="0"/>
              <a:t>, between which we have </a:t>
            </a:r>
            <a:r>
              <a:rPr lang="en-US" b="1" baseline="0" dirty="0"/>
              <a:t>maintenance periods where the machine is switched off</a:t>
            </a:r>
            <a:r>
              <a:rPr lang="en-US" baseline="0" dirty="0"/>
              <a:t>. Between each cycle and at a maintenance day throughout the cycle we replace the ion source. However there is a lot of variation in these sources and what we often find is that </a:t>
            </a:r>
            <a:r>
              <a:rPr lang="en-US" b="1" baseline="0" dirty="0"/>
              <a:t>things aren’t behaving in the exact same way </a:t>
            </a:r>
            <a:r>
              <a:rPr lang="en-US" baseline="0" dirty="0"/>
              <a:t>as we left them so the operators and machine physicists have to </a:t>
            </a:r>
            <a:r>
              <a:rPr lang="en-US" b="1" baseline="0" dirty="0"/>
              <a:t>tune the machine to get it to it’s best performance </a:t>
            </a:r>
            <a:r>
              <a:rPr lang="en-US" baseline="0" dirty="0"/>
              <a:t>after each shut down and ion source replacement. </a:t>
            </a:r>
          </a:p>
        </p:txBody>
      </p:sp>
      <p:sp>
        <p:nvSpPr>
          <p:cNvPr id="4" name="Slide Number Placeholder 3"/>
          <p:cNvSpPr>
            <a:spLocks noGrp="1"/>
          </p:cNvSpPr>
          <p:nvPr>
            <p:ph type="sldNum" sz="quarter" idx="10"/>
          </p:nvPr>
        </p:nvSpPr>
        <p:spPr/>
        <p:txBody>
          <a:bodyPr/>
          <a:lstStyle/>
          <a:p>
            <a:fld id="{BB46B41D-F388-41EC-8F95-3977CF055910}" type="slidenum">
              <a:rPr lang="en-GB" smtClean="0"/>
              <a:t>16</a:t>
            </a:fld>
            <a:endParaRPr lang="en-GB"/>
          </a:p>
        </p:txBody>
      </p:sp>
    </p:spTree>
    <p:extLst>
      <p:ext uri="{BB962C8B-B14F-4D97-AF65-F5344CB8AC3E}">
        <p14:creationId xmlns:p14="http://schemas.microsoft.com/office/powerpoint/2010/main" val="33525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4BE20-49BB-94F5-232E-73F5092ED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B73ED-AA92-98E9-59EB-065B4E172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F0F20-DB7E-B495-BB92-FAD92D519DD1}"/>
              </a:ext>
            </a:extLst>
          </p:cNvPr>
          <p:cNvSpPr>
            <a:spLocks noGrp="1"/>
          </p:cNvSpPr>
          <p:nvPr>
            <p:ph type="body" idx="1"/>
          </p:nvPr>
        </p:nvSpPr>
        <p:spPr/>
        <p:txBody>
          <a:bodyPr/>
          <a:lstStyle/>
          <a:p>
            <a:r>
              <a:rPr lang="en-US" baseline="0" dirty="0"/>
              <a:t>Currently this is all </a:t>
            </a:r>
            <a:r>
              <a:rPr lang="en-US" b="1" baseline="0" dirty="0"/>
              <a:t>done by hand </a:t>
            </a:r>
            <a:r>
              <a:rPr lang="en-US" b="0" baseline="0" dirty="0"/>
              <a:t>using control screens </a:t>
            </a:r>
            <a:r>
              <a:rPr lang="en-US" baseline="0" dirty="0"/>
              <a:t>but we are experimenting with using Bayesian optimization to do some of this </a:t>
            </a:r>
            <a:r>
              <a:rPr lang="en-US" b="1" baseline="0" dirty="0"/>
              <a:t>tuning automatically</a:t>
            </a:r>
            <a:r>
              <a:rPr lang="en-US" baseline="0" dirty="0"/>
              <a:t>. For this to work, we need to accurately define the optimization problem we’re trying to solve. This not only includes determining what we want to optimize but also define environment we’re working in and how we can change parameters in this system. It requires a very in-depth knowledge about the system you’re working with. </a:t>
            </a:r>
          </a:p>
        </p:txBody>
      </p:sp>
      <p:sp>
        <p:nvSpPr>
          <p:cNvPr id="4" name="Slide Number Placeholder 3">
            <a:extLst>
              <a:ext uri="{FF2B5EF4-FFF2-40B4-BE49-F238E27FC236}">
                <a16:creationId xmlns:a16="http://schemas.microsoft.com/office/drawing/2014/main" id="{C4314835-ECE8-9C2D-E9AF-A8267578CD1C}"/>
              </a:ext>
            </a:extLst>
          </p:cNvPr>
          <p:cNvSpPr>
            <a:spLocks noGrp="1"/>
          </p:cNvSpPr>
          <p:nvPr>
            <p:ph type="sldNum" sz="quarter" idx="10"/>
          </p:nvPr>
        </p:nvSpPr>
        <p:spPr/>
        <p:txBody>
          <a:bodyPr/>
          <a:lstStyle/>
          <a:p>
            <a:fld id="{BB46B41D-F388-41EC-8F95-3977CF055910}" type="slidenum">
              <a:rPr lang="en-GB" smtClean="0"/>
              <a:t>17</a:t>
            </a:fld>
            <a:endParaRPr lang="en-GB"/>
          </a:p>
        </p:txBody>
      </p:sp>
    </p:spTree>
    <p:extLst>
      <p:ext uri="{BB962C8B-B14F-4D97-AF65-F5344CB8AC3E}">
        <p14:creationId xmlns:p14="http://schemas.microsoft.com/office/powerpoint/2010/main" val="408171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BAE34-59A1-8F55-2A42-1BC6E5449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663E4-4CAB-8FC4-F34D-6FE374692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B0684-F477-1465-0E5C-F319CCEE4DCB}"/>
              </a:ext>
            </a:extLst>
          </p:cNvPr>
          <p:cNvSpPr>
            <a:spLocks noGrp="1"/>
          </p:cNvSpPr>
          <p:nvPr>
            <p:ph type="body" idx="1"/>
          </p:nvPr>
        </p:nvSpPr>
        <p:spPr/>
        <p:txBody>
          <a:bodyPr/>
          <a:lstStyle/>
          <a:p>
            <a:r>
              <a:rPr lang="en-US" dirty="0"/>
              <a:t>Once we have this defined, Badger and </a:t>
            </a:r>
            <a:r>
              <a:rPr lang="en-US" dirty="0" err="1"/>
              <a:t>Xopt</a:t>
            </a:r>
            <a:r>
              <a:rPr lang="en-US" dirty="0"/>
              <a:t> (which I think Ryan already presented yesterday) can be used to get access to a range of optimization algorithms really quickly and easily. One of the areas we’ve been testing these methods is in our Low Energy Beam Transport (LEBT) which immediately follows the ion source. Here we want to optimize the transmission efficiency of the LEBT but on the condition that we don’t decrease the current at the end of the </a:t>
            </a:r>
            <a:r>
              <a:rPr lang="en-US" dirty="0" err="1"/>
              <a:t>linac</a:t>
            </a:r>
            <a:r>
              <a:rPr lang="en-US" dirty="0"/>
              <a:t> too much. Therefore we have one objective and one constraint. We’ve been testing these methods running simple </a:t>
            </a:r>
            <a:r>
              <a:rPr lang="en-US" dirty="0" err="1"/>
              <a:t>optimisations</a:t>
            </a:r>
            <a:r>
              <a:rPr lang="en-US" dirty="0"/>
              <a:t> in different operating conditions that simulate the different conditions during cycle, for example here we have a much worse performing ion source which we tend to see at the end of a cycle. </a:t>
            </a:r>
            <a:endParaRPr lang="en-US" baseline="0" dirty="0"/>
          </a:p>
        </p:txBody>
      </p:sp>
      <p:sp>
        <p:nvSpPr>
          <p:cNvPr id="4" name="Slide Number Placeholder 3">
            <a:extLst>
              <a:ext uri="{FF2B5EF4-FFF2-40B4-BE49-F238E27FC236}">
                <a16:creationId xmlns:a16="http://schemas.microsoft.com/office/drawing/2014/main" id="{24E64B7B-1CB3-21D4-56CB-D35E4793D7BC}"/>
              </a:ext>
            </a:extLst>
          </p:cNvPr>
          <p:cNvSpPr>
            <a:spLocks noGrp="1"/>
          </p:cNvSpPr>
          <p:nvPr>
            <p:ph type="sldNum" sz="quarter" idx="10"/>
          </p:nvPr>
        </p:nvSpPr>
        <p:spPr/>
        <p:txBody>
          <a:bodyPr/>
          <a:lstStyle/>
          <a:p>
            <a:fld id="{BB46B41D-F388-41EC-8F95-3977CF055910}" type="slidenum">
              <a:rPr lang="en-GB" smtClean="0"/>
              <a:t>18</a:t>
            </a:fld>
            <a:endParaRPr lang="en-GB"/>
          </a:p>
        </p:txBody>
      </p:sp>
    </p:spTree>
    <p:extLst>
      <p:ext uri="{BB962C8B-B14F-4D97-AF65-F5344CB8AC3E}">
        <p14:creationId xmlns:p14="http://schemas.microsoft.com/office/powerpoint/2010/main" val="2120747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7CF35-1817-CB73-4816-753A19DF4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01772-6E99-3FD5-FBEF-AC35AE60C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88476-B0A7-737C-5524-3CE9F86A17D9}"/>
              </a:ext>
            </a:extLst>
          </p:cNvPr>
          <p:cNvSpPr>
            <a:spLocks noGrp="1"/>
          </p:cNvSpPr>
          <p:nvPr>
            <p:ph type="body" idx="1"/>
          </p:nvPr>
        </p:nvSpPr>
        <p:spPr/>
        <p:txBody>
          <a:bodyPr/>
          <a:lstStyle/>
          <a:p>
            <a:r>
              <a:rPr lang="en-US" baseline="0" dirty="0"/>
              <a:t>Using </a:t>
            </a:r>
            <a:r>
              <a:rPr lang="en-US" baseline="0" dirty="0" err="1"/>
              <a:t>Xopt</a:t>
            </a:r>
            <a:r>
              <a:rPr lang="en-US" baseline="0" dirty="0"/>
              <a:t> has made it really easy for us to get this working out of the box and we’ve had very positive results from operators about it’s use. Most of the testing we’ve done has been through scripts in machine development periods so next we want to make this available as a tool for operators. For this we’ll need a GUI. We also want to expand to different areas of the machine. So far we’ve only tested this on one-off </a:t>
            </a:r>
            <a:r>
              <a:rPr lang="en-US" baseline="0" dirty="0" err="1"/>
              <a:t>optimisations</a:t>
            </a:r>
            <a:r>
              <a:rPr lang="en-US" baseline="0" dirty="0"/>
              <a:t> like start ups but we’ve also had requests from operators for more continuous control which is more like stabilization tasks so this is another area we want to explore. </a:t>
            </a:r>
          </a:p>
        </p:txBody>
      </p:sp>
      <p:sp>
        <p:nvSpPr>
          <p:cNvPr id="4" name="Slide Number Placeholder 3">
            <a:extLst>
              <a:ext uri="{FF2B5EF4-FFF2-40B4-BE49-F238E27FC236}">
                <a16:creationId xmlns:a16="http://schemas.microsoft.com/office/drawing/2014/main" id="{8E290EF2-BAA8-5900-FB0A-668EDBEF8CB3}"/>
              </a:ext>
            </a:extLst>
          </p:cNvPr>
          <p:cNvSpPr>
            <a:spLocks noGrp="1"/>
          </p:cNvSpPr>
          <p:nvPr>
            <p:ph type="sldNum" sz="quarter" idx="10"/>
          </p:nvPr>
        </p:nvSpPr>
        <p:spPr/>
        <p:txBody>
          <a:bodyPr/>
          <a:lstStyle/>
          <a:p>
            <a:fld id="{BB46B41D-F388-41EC-8F95-3977CF055910}" type="slidenum">
              <a:rPr lang="en-GB" smtClean="0"/>
              <a:t>19</a:t>
            </a:fld>
            <a:endParaRPr lang="en-GB"/>
          </a:p>
        </p:txBody>
      </p:sp>
    </p:spTree>
    <p:extLst>
      <p:ext uri="{BB962C8B-B14F-4D97-AF65-F5344CB8AC3E}">
        <p14:creationId xmlns:p14="http://schemas.microsoft.com/office/powerpoint/2010/main" val="3136925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C3055-2AD3-40E1-0DAD-B59902E2F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50992-D89A-898B-703B-0DB1CDD12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0F112-0411-AC05-E456-27FA6047B344}"/>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EDE989E9-54EA-C568-5198-870A6CED8C92}"/>
              </a:ext>
            </a:extLst>
          </p:cNvPr>
          <p:cNvSpPr>
            <a:spLocks noGrp="1"/>
          </p:cNvSpPr>
          <p:nvPr>
            <p:ph type="sldNum" sz="quarter" idx="10"/>
          </p:nvPr>
        </p:nvSpPr>
        <p:spPr/>
        <p:txBody>
          <a:bodyPr/>
          <a:lstStyle/>
          <a:p>
            <a:fld id="{BB46B41D-F388-41EC-8F95-3977CF055910}" type="slidenum">
              <a:rPr lang="en-GB" smtClean="0"/>
              <a:t>20</a:t>
            </a:fld>
            <a:endParaRPr lang="en-GB"/>
          </a:p>
        </p:txBody>
      </p:sp>
    </p:spTree>
    <p:extLst>
      <p:ext uri="{BB962C8B-B14F-4D97-AF65-F5344CB8AC3E}">
        <p14:creationId xmlns:p14="http://schemas.microsoft.com/office/powerpoint/2010/main" val="3462742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area we have been paying a lot of attention to is surrogate modelling so I’ll talk about a couple of examples of how</a:t>
            </a:r>
            <a:r>
              <a:rPr lang="en-US" baseline="0" dirty="0"/>
              <a:t> we’ve applied this at ISIS.</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21</a:t>
            </a:fld>
            <a:endParaRPr lang="en-GB"/>
          </a:p>
        </p:txBody>
      </p:sp>
    </p:spTree>
    <p:extLst>
      <p:ext uri="{BB962C8B-B14F-4D97-AF65-F5344CB8AC3E}">
        <p14:creationId xmlns:p14="http://schemas.microsoft.com/office/powerpoint/2010/main" val="1793458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sure many of you already have experience using particle tracking codes for simulating beam behaviour under different conditions</a:t>
            </a:r>
          </a:p>
          <a:p>
            <a:r>
              <a:rPr lang="en-GB" dirty="0"/>
              <a:t>You therefore already know that these codes can be really powerful in giving you as much information about the beam as possible including information that isn’t normally measurable on the machine. You also probably therefore know how slow these codes can be to run and the limitations in their scope in that they show the beam behaviour under ideal conditions. </a:t>
            </a:r>
          </a:p>
          <a:p>
            <a:endParaRPr lang="en-GB" dirty="0"/>
          </a:p>
          <a:p>
            <a:r>
              <a:rPr lang="en-GB" dirty="0"/>
              <a:t>Whereas when you’re working with the beam itself, you obviously get a full view of what the beam is actually doing but there will be some parameters that you can’t estimate. You also probably don’t get to take the measurements that you want to take because pesky users keep wanting the beam to be stable in operations!</a:t>
            </a:r>
          </a:p>
        </p:txBody>
      </p:sp>
      <p:sp>
        <p:nvSpPr>
          <p:cNvPr id="4" name="Slide Number Placeholder 3"/>
          <p:cNvSpPr>
            <a:spLocks noGrp="1"/>
          </p:cNvSpPr>
          <p:nvPr>
            <p:ph type="sldNum" sz="quarter" idx="5"/>
          </p:nvPr>
        </p:nvSpPr>
        <p:spPr/>
        <p:txBody>
          <a:bodyPr/>
          <a:lstStyle/>
          <a:p>
            <a:fld id="{BB46B41D-F388-41EC-8F95-3977CF055910}" type="slidenum">
              <a:rPr lang="en-GB" smtClean="0"/>
              <a:t>22</a:t>
            </a:fld>
            <a:endParaRPr lang="en-GB"/>
          </a:p>
        </p:txBody>
      </p:sp>
    </p:spTree>
    <p:extLst>
      <p:ext uri="{BB962C8B-B14F-4D97-AF65-F5344CB8AC3E}">
        <p14:creationId xmlns:p14="http://schemas.microsoft.com/office/powerpoint/2010/main" val="77916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I’ve told you that we are a spallation neutron source but how do we make these neutrons? The accelerator part of ISIS</a:t>
            </a:r>
            <a:r>
              <a:rPr lang="en-US" baseline="0" dirty="0"/>
              <a:t> consists of a </a:t>
            </a:r>
            <a:r>
              <a:rPr lang="en-US" b="1" baseline="0" dirty="0"/>
              <a:t>linear accelerator that takes H- ions up to approximately 70MeV</a:t>
            </a:r>
            <a:r>
              <a:rPr lang="en-US" baseline="0" dirty="0"/>
              <a:t>. At this energy, the H- ions are </a:t>
            </a:r>
            <a:r>
              <a:rPr lang="en-US" b="1" baseline="0" dirty="0"/>
              <a:t>stripped of their electrons </a:t>
            </a:r>
            <a:r>
              <a:rPr lang="en-US" baseline="0" dirty="0"/>
              <a:t>to produce positive hydrogen ions are protons which are </a:t>
            </a:r>
            <a:r>
              <a:rPr lang="en-US" b="1" baseline="0" dirty="0"/>
              <a:t>accelerated to 800MeV and bunched together into pulses over 10,000 </a:t>
            </a:r>
            <a:r>
              <a:rPr lang="en-US" baseline="0" dirty="0"/>
              <a:t>turns in the synchrotron that you can see here in yellow. Once the 10k turns have completed, the </a:t>
            </a:r>
            <a:r>
              <a:rPr lang="en-US" b="1" baseline="0" dirty="0"/>
              <a:t>proton bunches are kicked </a:t>
            </a:r>
            <a:r>
              <a:rPr lang="en-US" baseline="0" dirty="0"/>
              <a:t>out of the ring, four of them being sent down the extract proton beam line towards target station one and one being sent to target station 2. At these targets, the proton bunches </a:t>
            </a:r>
            <a:r>
              <a:rPr lang="en-US" b="1" baseline="0" dirty="0"/>
              <a:t>collide with a neutron dense tungsten target,</a:t>
            </a:r>
            <a:r>
              <a:rPr lang="en-US" baseline="0" dirty="0"/>
              <a:t> where the impact from the high energy protons essentially kicks the </a:t>
            </a:r>
            <a:r>
              <a:rPr lang="en-US" b="1" baseline="0" dirty="0"/>
              <a:t>neutrons out in a shower </a:t>
            </a:r>
            <a:r>
              <a:rPr lang="en-US" baseline="0" dirty="0"/>
              <a:t>where they go </a:t>
            </a:r>
            <a:r>
              <a:rPr lang="en-US" b="1" baseline="0" dirty="0"/>
              <a:t>down our beamlines </a:t>
            </a:r>
            <a:r>
              <a:rPr lang="en-US" baseline="0" dirty="0"/>
              <a:t>to be used in different experiments for </a:t>
            </a:r>
            <a:r>
              <a:rPr lang="en-US" baseline="0" dirty="0" err="1"/>
              <a:t>examply</a:t>
            </a:r>
            <a:r>
              <a:rPr lang="en-US" baseline="0" dirty="0"/>
              <a:t> reflectometers and diffractometers as we as for imaging</a:t>
            </a:r>
          </a:p>
        </p:txBody>
      </p:sp>
      <p:sp>
        <p:nvSpPr>
          <p:cNvPr id="4" name="Slide Number Placeholder 3"/>
          <p:cNvSpPr>
            <a:spLocks noGrp="1"/>
          </p:cNvSpPr>
          <p:nvPr>
            <p:ph type="sldNum" sz="quarter" idx="10"/>
          </p:nvPr>
        </p:nvSpPr>
        <p:spPr/>
        <p:txBody>
          <a:bodyPr/>
          <a:lstStyle/>
          <a:p>
            <a:fld id="{BB46B41D-F388-41EC-8F95-3977CF055910}" type="slidenum">
              <a:rPr lang="en-GB" smtClean="0"/>
              <a:t>5</a:t>
            </a:fld>
            <a:endParaRPr lang="en-GB"/>
          </a:p>
        </p:txBody>
      </p:sp>
    </p:spTree>
    <p:extLst>
      <p:ext uri="{BB962C8B-B14F-4D97-AF65-F5344CB8AC3E}">
        <p14:creationId xmlns:p14="http://schemas.microsoft.com/office/powerpoint/2010/main" val="2858980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where surrogate modelling comes in because it can give you the best of both worlds. By building fast-executing models of particle tracking codes you can get offline estimates of unmeasurable parameters based on current or configurable conditions at any time. You can also factor in known deviations or offsets if you want to </a:t>
            </a:r>
            <a:r>
              <a:rPr lang="en-GB" dirty="0" err="1"/>
              <a:t>to</a:t>
            </a:r>
            <a:r>
              <a:rPr lang="en-GB" dirty="0"/>
              <a:t> make the results better match live observations. The best thing is that you can put these models into bad machine configurations without actually posing any risk to safety.</a:t>
            </a:r>
          </a:p>
          <a:p>
            <a:endParaRPr lang="en-GB" dirty="0"/>
          </a:p>
          <a:p>
            <a:r>
              <a:rPr lang="en-GB" dirty="0"/>
              <a:t>This creates a really powerful tool for making these beam parameter estimates available in the control room for operators to use to guide decision making. Likewise, they can be used for testing control applications offline. </a:t>
            </a:r>
          </a:p>
        </p:txBody>
      </p:sp>
      <p:sp>
        <p:nvSpPr>
          <p:cNvPr id="4" name="Slide Number Placeholder 3"/>
          <p:cNvSpPr>
            <a:spLocks noGrp="1"/>
          </p:cNvSpPr>
          <p:nvPr>
            <p:ph type="sldNum" sz="quarter" idx="5"/>
          </p:nvPr>
        </p:nvSpPr>
        <p:spPr/>
        <p:txBody>
          <a:bodyPr/>
          <a:lstStyle/>
          <a:p>
            <a:fld id="{BB46B41D-F388-41EC-8F95-3977CF055910}" type="slidenum">
              <a:rPr lang="en-GB" smtClean="0"/>
              <a:t>23</a:t>
            </a:fld>
            <a:endParaRPr lang="en-GB"/>
          </a:p>
        </p:txBody>
      </p:sp>
    </p:spTree>
    <p:extLst>
      <p:ext uri="{BB962C8B-B14F-4D97-AF65-F5344CB8AC3E}">
        <p14:creationId xmlns:p14="http://schemas.microsoft.com/office/powerpoint/2010/main" val="3048476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applied this to the </a:t>
            </a:r>
            <a:r>
              <a:rPr lang="en-US" b="1" baseline="0" dirty="0"/>
              <a:t>Medium Energy Beam Transport </a:t>
            </a:r>
            <a:r>
              <a:rPr lang="en-US" baseline="0" dirty="0"/>
              <a:t>at ISIS, a new component due to be installed between the RFQ and the </a:t>
            </a:r>
            <a:r>
              <a:rPr lang="en-US" baseline="0" dirty="0" err="1"/>
              <a:t>drfit</a:t>
            </a:r>
            <a:r>
              <a:rPr lang="en-US" baseline="0" dirty="0"/>
              <a:t> tube </a:t>
            </a:r>
            <a:r>
              <a:rPr lang="en-US" baseline="0" dirty="0" err="1"/>
              <a:t>linac</a:t>
            </a:r>
            <a:r>
              <a:rPr lang="en-US" baseline="0" dirty="0"/>
              <a:t> in the ISIS injector. </a:t>
            </a:r>
            <a:r>
              <a:rPr lang="en-US" baseline="0" dirty="0" err="1"/>
              <a:t>Essnetially</a:t>
            </a:r>
            <a:r>
              <a:rPr lang="en-US" baseline="0" dirty="0"/>
              <a:t> we </a:t>
            </a:r>
            <a:r>
              <a:rPr lang="en-US" b="1" baseline="0" dirty="0"/>
              <a:t>predict key beam descriptors </a:t>
            </a:r>
            <a:r>
              <a:rPr lang="en-US" baseline="0" dirty="0"/>
              <a:t>like it’s position, size, emittance and beam losses </a:t>
            </a:r>
            <a:r>
              <a:rPr lang="en-US" b="1" baseline="0" dirty="0"/>
              <a:t>along the length of the MEBT </a:t>
            </a:r>
            <a:r>
              <a:rPr lang="en-US" baseline="0" dirty="0"/>
              <a:t>from machine settings like the quadrupole and </a:t>
            </a:r>
            <a:r>
              <a:rPr lang="en-US" baseline="0" dirty="0" err="1"/>
              <a:t>cavitiy</a:t>
            </a:r>
            <a:r>
              <a:rPr lang="en-US" baseline="0" dirty="0"/>
              <a:t> field strengths and the incoming beam. We used </a:t>
            </a:r>
            <a:r>
              <a:rPr lang="en-US" b="1" baseline="0" dirty="0"/>
              <a:t>ASTRA to generate a dataset of about 1,600 samples</a:t>
            </a:r>
            <a:r>
              <a:rPr lang="en-US" baseline="0" dirty="0"/>
              <a:t>, each one taking on the </a:t>
            </a:r>
            <a:r>
              <a:rPr lang="en-US" b="1" baseline="0" dirty="0"/>
              <a:t>order of days to run</a:t>
            </a:r>
            <a:r>
              <a:rPr lang="en-US" baseline="0" dirty="0"/>
              <a:t>. We trained a relatively </a:t>
            </a:r>
            <a:r>
              <a:rPr lang="en-US" b="1" baseline="0" dirty="0"/>
              <a:t>simple neural network </a:t>
            </a:r>
            <a:r>
              <a:rPr lang="en-US" baseline="0" dirty="0"/>
              <a:t>using only densely connected layers to predict these outputs, using a </a:t>
            </a:r>
            <a:r>
              <a:rPr lang="en-US" b="1" baseline="0" dirty="0"/>
              <a:t>quantile regression loss function </a:t>
            </a:r>
            <a:r>
              <a:rPr lang="en-US" baseline="0" dirty="0"/>
              <a:t>to get uncertainty estimates for the model prediction. </a:t>
            </a:r>
          </a:p>
          <a:p>
            <a:r>
              <a:rPr lang="en-US" baseline="0" dirty="0"/>
              <a:t>Once trained, the model executes in </a:t>
            </a:r>
            <a:r>
              <a:rPr lang="en-US" b="1" baseline="0" dirty="0"/>
              <a:t>less than a second rather than days</a:t>
            </a:r>
            <a:r>
              <a:rPr lang="en-US" baseline="0" dirty="0"/>
              <a:t>, so the model can be used either as a </a:t>
            </a:r>
            <a:r>
              <a:rPr lang="en-US" b="1" baseline="0" dirty="0"/>
              <a:t>virtual diagnostic in the control room </a:t>
            </a:r>
            <a:r>
              <a:rPr lang="en-US" baseline="0" dirty="0"/>
              <a:t>to gain </a:t>
            </a:r>
            <a:r>
              <a:rPr lang="en-US" b="1" baseline="0" dirty="0"/>
              <a:t>access to beam parameters that can’t be measured during operation</a:t>
            </a:r>
            <a:r>
              <a:rPr lang="en-US" baseline="0" dirty="0"/>
              <a:t>, or as a ‘</a:t>
            </a:r>
            <a:r>
              <a:rPr lang="en-US" b="1" baseline="0" dirty="0"/>
              <a:t>virtual component</a:t>
            </a:r>
            <a:r>
              <a:rPr lang="en-US" baseline="0" dirty="0"/>
              <a:t>’ that we can </a:t>
            </a:r>
            <a:r>
              <a:rPr lang="en-US" b="1" baseline="0" dirty="0"/>
              <a:t>leverage to develop optimization routines that can be used during commissioning </a:t>
            </a:r>
            <a:r>
              <a:rPr lang="en-US" baseline="0" dirty="0"/>
              <a:t>of the MEBT to </a:t>
            </a:r>
            <a:r>
              <a:rPr lang="en-US" b="1" baseline="0" dirty="0"/>
              <a:t>reduce the time it takes to go from installation to operation</a:t>
            </a:r>
            <a:r>
              <a:rPr lang="en-US" baseline="0" dirty="0"/>
              <a:t>. Using this model we can test optimization algorithm </a:t>
            </a:r>
            <a:r>
              <a:rPr lang="en-US" baseline="0" dirty="0" err="1"/>
              <a:t>behaviour</a:t>
            </a:r>
            <a:r>
              <a:rPr lang="en-US" baseline="0" dirty="0"/>
              <a:t> and better construct and hone the optimization routine for more rapid deployment of the component during commissioning. </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24</a:t>
            </a:fld>
            <a:endParaRPr lang="en-GB"/>
          </a:p>
        </p:txBody>
      </p:sp>
    </p:spTree>
    <p:extLst>
      <p:ext uri="{BB962C8B-B14F-4D97-AF65-F5344CB8AC3E}">
        <p14:creationId xmlns:p14="http://schemas.microsoft.com/office/powerpoint/2010/main" val="2490983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Likewise, we trained a</a:t>
            </a:r>
            <a:r>
              <a:rPr lang="en-US" baseline="0" dirty="0"/>
              <a:t> surrogate model on some </a:t>
            </a:r>
            <a:r>
              <a:rPr lang="en-US" b="1" baseline="0" dirty="0"/>
              <a:t>in-house code for modelling </a:t>
            </a:r>
            <a:r>
              <a:rPr lang="en-US" baseline="0" dirty="0"/>
              <a:t>the </a:t>
            </a:r>
            <a:r>
              <a:rPr lang="en-US" b="1" baseline="0" dirty="0"/>
              <a:t>longitudinal beam dynamics in </a:t>
            </a:r>
            <a:r>
              <a:rPr lang="en-US" baseline="0" dirty="0"/>
              <a:t>the synchrotron. Here the </a:t>
            </a:r>
            <a:r>
              <a:rPr lang="en-US" b="1" baseline="0" dirty="0"/>
              <a:t>input features are the RF cavity voltage settings and the phase </a:t>
            </a:r>
            <a:endParaRPr lang="en-GB" b="1" dirty="0"/>
          </a:p>
          <a:p>
            <a:r>
              <a:rPr lang="en-US" baseline="0" dirty="0"/>
              <a:t>And the </a:t>
            </a:r>
            <a:r>
              <a:rPr lang="en-US" b="1" baseline="0" dirty="0"/>
              <a:t>output ‘waterfall plot’ represents the evolution of the bunch’s longitudinal charge length </a:t>
            </a:r>
            <a:r>
              <a:rPr lang="en-US" baseline="0" dirty="0"/>
              <a:t>over the 10,000 turns of the acceleration cycle at ISIS. This model utilized a </a:t>
            </a:r>
            <a:r>
              <a:rPr lang="en-US" b="1" baseline="0" dirty="0"/>
              <a:t>combination of densely connected layers </a:t>
            </a:r>
            <a:r>
              <a:rPr lang="en-US" baseline="0" dirty="0"/>
              <a:t>with </a:t>
            </a:r>
            <a:r>
              <a:rPr lang="en-US" b="1" baseline="0" dirty="0"/>
              <a:t>convolutional layers</a:t>
            </a:r>
            <a:r>
              <a:rPr lang="en-US" baseline="0" dirty="0"/>
              <a:t>, as well as a custom loss function during training. Again, this sped up the model from taking 5 minutes to run to less than a second, making it possible to deploy in the control room to test changes to the synchrotron RF before applying it to the machine. </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25</a:t>
            </a:fld>
            <a:endParaRPr lang="en-GB"/>
          </a:p>
        </p:txBody>
      </p:sp>
    </p:spTree>
    <p:extLst>
      <p:ext uri="{BB962C8B-B14F-4D97-AF65-F5344CB8AC3E}">
        <p14:creationId xmlns:p14="http://schemas.microsoft.com/office/powerpoint/2010/main" val="1111072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096BE-4E63-BFBD-FBB8-56C2F6438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B1455-779B-54D5-77FA-387073545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51FC0-45E4-BE7E-F2B9-B639749499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two cases I’ve described here are so far independent. What we would like to do in future is train a series of these models and link them together to make an end-to-end digital twin of the linear accelerator. This will allow us to know how changes to upstream control parameters will affect diagnostics downstream, useful in both the control room and also for testing and honing more complex optimisation routines in a safe environment. Comparison with live values against model predictions can also be used to update models or even to inform continuous control to improve stability of the machine.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one of the areas we’re keen to explore is physics-informed neural networks primarily to increase the speed at which these models are able to learn and to gain more accurate results from smaller datasets </a:t>
            </a:r>
          </a:p>
        </p:txBody>
      </p:sp>
      <p:sp>
        <p:nvSpPr>
          <p:cNvPr id="4" name="Slide Number Placeholder 3">
            <a:extLst>
              <a:ext uri="{FF2B5EF4-FFF2-40B4-BE49-F238E27FC236}">
                <a16:creationId xmlns:a16="http://schemas.microsoft.com/office/drawing/2014/main" id="{99CE43D7-A018-7F0F-BF77-DA15859451CC}"/>
              </a:ext>
            </a:extLst>
          </p:cNvPr>
          <p:cNvSpPr>
            <a:spLocks noGrp="1"/>
          </p:cNvSpPr>
          <p:nvPr>
            <p:ph type="sldNum" sz="quarter" idx="10"/>
          </p:nvPr>
        </p:nvSpPr>
        <p:spPr/>
        <p:txBody>
          <a:bodyPr/>
          <a:lstStyle/>
          <a:p>
            <a:fld id="{BB46B41D-F388-41EC-8F95-3977CF055910}" type="slidenum">
              <a:rPr lang="en-GB" smtClean="0"/>
              <a:t>26</a:t>
            </a:fld>
            <a:endParaRPr lang="en-GB"/>
          </a:p>
        </p:txBody>
      </p:sp>
    </p:spTree>
    <p:extLst>
      <p:ext uri="{BB962C8B-B14F-4D97-AF65-F5344CB8AC3E}">
        <p14:creationId xmlns:p14="http://schemas.microsoft.com/office/powerpoint/2010/main" val="419746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944F2-6E4E-B9D0-F8FC-A255BC173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97F95-E117-C3F5-3B63-621AA1F68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61DAE-54F7-7D5D-AC13-873FD4AEF922}"/>
              </a:ext>
            </a:extLst>
          </p:cNvPr>
          <p:cNvSpPr>
            <a:spLocks noGrp="1"/>
          </p:cNvSpPr>
          <p:nvPr>
            <p:ph type="body" idx="1"/>
          </p:nvPr>
        </p:nvSpPr>
        <p:spPr/>
        <p:txBody>
          <a:bodyPr/>
          <a:lstStyle/>
          <a:p>
            <a:r>
              <a:rPr lang="en-US" dirty="0"/>
              <a:t>ISIS</a:t>
            </a:r>
            <a:r>
              <a:rPr lang="en-US" baseline="0" dirty="0"/>
              <a:t> runs in </a:t>
            </a:r>
            <a:r>
              <a:rPr lang="en-US" b="1" baseline="0" dirty="0"/>
              <a:t>approximately 12 week cycles</a:t>
            </a:r>
            <a:r>
              <a:rPr lang="en-US" baseline="0" dirty="0"/>
              <a:t>, between which we have </a:t>
            </a:r>
            <a:r>
              <a:rPr lang="en-US" b="1" baseline="0" dirty="0"/>
              <a:t>maintenance periods where the machine is switched off</a:t>
            </a:r>
            <a:r>
              <a:rPr lang="en-US" baseline="0" dirty="0"/>
              <a:t>. At the beginning of the next cycle, what we often find is that </a:t>
            </a:r>
            <a:r>
              <a:rPr lang="en-US" b="1" baseline="0" dirty="0"/>
              <a:t>things aren’t behaving in the exact same way </a:t>
            </a:r>
            <a:r>
              <a:rPr lang="en-US" baseline="0" dirty="0"/>
              <a:t>as we left them so the operators and machine physicists have to </a:t>
            </a:r>
            <a:r>
              <a:rPr lang="en-US" b="1" baseline="0" dirty="0"/>
              <a:t>tune the machine to get it to it’s best performance </a:t>
            </a:r>
            <a:r>
              <a:rPr lang="en-US" baseline="0" dirty="0"/>
              <a:t>after each shut down. Currently this is all </a:t>
            </a:r>
            <a:r>
              <a:rPr lang="en-US" b="1" baseline="0" dirty="0"/>
              <a:t>done by hand </a:t>
            </a:r>
            <a:r>
              <a:rPr lang="en-US" baseline="0" dirty="0"/>
              <a:t>but we are experimenting with using Bayesian optimization to do some of this </a:t>
            </a:r>
            <a:r>
              <a:rPr lang="en-US" b="1" baseline="0" dirty="0"/>
              <a:t>tuning automatically</a:t>
            </a:r>
            <a:r>
              <a:rPr lang="en-US" baseline="0" dirty="0"/>
              <a:t>. However, that requires us to define the </a:t>
            </a:r>
            <a:r>
              <a:rPr lang="en-US" b="1" baseline="0" dirty="0"/>
              <a:t>optimization problem appropriately</a:t>
            </a:r>
            <a:r>
              <a:rPr lang="en-US" baseline="0" dirty="0"/>
              <a:t>, </a:t>
            </a:r>
            <a:r>
              <a:rPr lang="en-US" b="1" baseline="0" dirty="0"/>
              <a:t>write the code to interface </a:t>
            </a:r>
            <a:r>
              <a:rPr lang="en-US" baseline="0" dirty="0"/>
              <a:t>with the machine and </a:t>
            </a:r>
            <a:r>
              <a:rPr lang="en-US" b="1" baseline="0" dirty="0"/>
              <a:t>test the implementation to ensure that safety constraints </a:t>
            </a:r>
            <a:r>
              <a:rPr lang="en-US" baseline="0" dirty="0"/>
              <a:t>are not violated. We are in the process of testing these methods on the low energy beam transport at ISIS. </a:t>
            </a:r>
          </a:p>
        </p:txBody>
      </p:sp>
      <p:sp>
        <p:nvSpPr>
          <p:cNvPr id="4" name="Slide Number Placeholder 3">
            <a:extLst>
              <a:ext uri="{FF2B5EF4-FFF2-40B4-BE49-F238E27FC236}">
                <a16:creationId xmlns:a16="http://schemas.microsoft.com/office/drawing/2014/main" id="{75244033-61ED-E40F-E5A1-408233B98D9C}"/>
              </a:ext>
            </a:extLst>
          </p:cNvPr>
          <p:cNvSpPr>
            <a:spLocks noGrp="1"/>
          </p:cNvSpPr>
          <p:nvPr>
            <p:ph type="sldNum" sz="quarter" idx="10"/>
          </p:nvPr>
        </p:nvSpPr>
        <p:spPr/>
        <p:txBody>
          <a:bodyPr/>
          <a:lstStyle/>
          <a:p>
            <a:fld id="{BB46B41D-F388-41EC-8F95-3977CF055910}" type="slidenum">
              <a:rPr lang="en-GB" smtClean="0"/>
              <a:t>27</a:t>
            </a:fld>
            <a:endParaRPr lang="en-GB"/>
          </a:p>
        </p:txBody>
      </p:sp>
    </p:spTree>
    <p:extLst>
      <p:ext uri="{BB962C8B-B14F-4D97-AF65-F5344CB8AC3E}">
        <p14:creationId xmlns:p14="http://schemas.microsoft.com/office/powerpoint/2010/main" val="4272192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46B41D-F388-41EC-8F95-3977CF055910}" type="slidenum">
              <a:rPr lang="en-GB" smtClean="0"/>
              <a:t>28</a:t>
            </a:fld>
            <a:endParaRPr lang="en-GB"/>
          </a:p>
        </p:txBody>
      </p:sp>
    </p:spTree>
    <p:extLst>
      <p:ext uri="{BB962C8B-B14F-4D97-AF65-F5344CB8AC3E}">
        <p14:creationId xmlns:p14="http://schemas.microsoft.com/office/powerpoint/2010/main" val="3582487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anyone has ever worked on a machine learning project I’m sure you’re all aware of how organised and structured everything feels at the beginning. You’ve got a great idea for a model that will help improve your facility and an idea of what type of model you want to use. </a:t>
            </a:r>
          </a:p>
          <a:p>
            <a:endParaRPr lang="en-GB" dirty="0"/>
          </a:p>
          <a:p>
            <a:r>
              <a:rPr lang="en-GB" dirty="0"/>
              <a:t>I’m sure you also know how quickly it can descend into chaos. Something didn’t quite work so you tweak a hyperparameter and get a better model and you continue down this rabbit hole until eventually you can’t remember which model was best and the notebook you’re using to compare all of your models starts to get VERY big. </a:t>
            </a:r>
          </a:p>
          <a:p>
            <a:endParaRPr lang="en-GB" dirty="0"/>
          </a:p>
          <a:p>
            <a:r>
              <a:rPr lang="en-GB" dirty="0"/>
              <a:t>Even worse is when someone comes along to help on your project and you have to try to explain your directory structure and results and share all of the training results with them. </a:t>
            </a:r>
          </a:p>
        </p:txBody>
      </p:sp>
      <p:sp>
        <p:nvSpPr>
          <p:cNvPr id="4" name="Slide Number Placeholder 3"/>
          <p:cNvSpPr>
            <a:spLocks noGrp="1"/>
          </p:cNvSpPr>
          <p:nvPr>
            <p:ph type="sldNum" sz="quarter" idx="10"/>
          </p:nvPr>
        </p:nvSpPr>
        <p:spPr/>
        <p:txBody>
          <a:bodyPr/>
          <a:lstStyle/>
          <a:p>
            <a:fld id="{BB46B41D-F388-41EC-8F95-3977CF055910}" type="slidenum">
              <a:rPr lang="en-GB" smtClean="0"/>
              <a:t>29</a:t>
            </a:fld>
            <a:endParaRPr lang="en-GB"/>
          </a:p>
        </p:txBody>
      </p:sp>
    </p:spTree>
    <p:extLst>
      <p:ext uri="{BB962C8B-B14F-4D97-AF65-F5344CB8AC3E}">
        <p14:creationId xmlns:p14="http://schemas.microsoft.com/office/powerpoint/2010/main" val="3741558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0169A-0E66-E452-4234-585031793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F1A56-7F0A-55E2-24A6-14B3655B67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AF935-9866-46E7-3DAD-21EBC8D75AA3}"/>
              </a:ext>
            </a:extLst>
          </p:cNvPr>
          <p:cNvSpPr>
            <a:spLocks noGrp="1"/>
          </p:cNvSpPr>
          <p:nvPr>
            <p:ph type="body" idx="1"/>
          </p:nvPr>
        </p:nvSpPr>
        <p:spPr/>
        <p:txBody>
          <a:bodyPr/>
          <a:lstStyle/>
          <a:p>
            <a:r>
              <a:rPr lang="en-GB" dirty="0"/>
              <a:t>It’s funny because a lot of machine learning developers (although not all) have experience in software development and yet it’s very easy when working on ML projects to forget all of the good practice we’ve learned from our software experience. Things like writing code for collaborative development using modular code and using version control to track changes. </a:t>
            </a:r>
          </a:p>
          <a:p>
            <a:endParaRPr lang="en-GB" dirty="0"/>
          </a:p>
          <a:p>
            <a:r>
              <a:rPr lang="en-GB" dirty="0"/>
              <a:t>Databases are also used as standard for storing large information so that we can query and retrieve information quickly and easily and often the come with a front-end out of the box. </a:t>
            </a:r>
          </a:p>
          <a:p>
            <a:endParaRPr lang="en-GB" dirty="0"/>
          </a:p>
          <a:p>
            <a:r>
              <a:rPr lang="en-GB" dirty="0"/>
              <a:t>Likewise, agile software development teaches us that we should be starting with a simple solution that meets most of the needs of the client and then iterating and improving on this over time. </a:t>
            </a:r>
          </a:p>
          <a:p>
            <a:endParaRPr lang="en-GB" dirty="0"/>
          </a:p>
          <a:p>
            <a:r>
              <a:rPr lang="en-GB" dirty="0"/>
              <a:t>Quite often (at least from my experience) these concepts get forgotten in machine learning projects. </a:t>
            </a:r>
          </a:p>
        </p:txBody>
      </p:sp>
      <p:sp>
        <p:nvSpPr>
          <p:cNvPr id="4" name="Slide Number Placeholder 3">
            <a:extLst>
              <a:ext uri="{FF2B5EF4-FFF2-40B4-BE49-F238E27FC236}">
                <a16:creationId xmlns:a16="http://schemas.microsoft.com/office/drawing/2014/main" id="{13377967-E53D-AFD3-3463-5F64FE217F33}"/>
              </a:ext>
            </a:extLst>
          </p:cNvPr>
          <p:cNvSpPr>
            <a:spLocks noGrp="1"/>
          </p:cNvSpPr>
          <p:nvPr>
            <p:ph type="sldNum" sz="quarter" idx="10"/>
          </p:nvPr>
        </p:nvSpPr>
        <p:spPr/>
        <p:txBody>
          <a:bodyPr/>
          <a:lstStyle/>
          <a:p>
            <a:fld id="{BB46B41D-F388-41EC-8F95-3977CF055910}" type="slidenum">
              <a:rPr lang="en-GB" smtClean="0"/>
              <a:t>30</a:t>
            </a:fld>
            <a:endParaRPr lang="en-GB"/>
          </a:p>
        </p:txBody>
      </p:sp>
    </p:spTree>
    <p:extLst>
      <p:ext uri="{BB962C8B-B14F-4D97-AF65-F5344CB8AC3E}">
        <p14:creationId xmlns:p14="http://schemas.microsoft.com/office/powerpoint/2010/main" val="1119968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AC979-A39B-FB14-AF7F-E10B65558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2F2CC-7E44-F39E-0A22-7A2BE3D22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20D2B-7ABB-B414-97C3-F0070111CCF9}"/>
              </a:ext>
            </a:extLst>
          </p:cNvPr>
          <p:cNvSpPr>
            <a:spLocks noGrp="1"/>
          </p:cNvSpPr>
          <p:nvPr>
            <p:ph type="body" idx="1"/>
          </p:nvPr>
        </p:nvSpPr>
        <p:spPr/>
        <p:txBody>
          <a:bodyPr/>
          <a:lstStyle/>
          <a:p>
            <a:r>
              <a:rPr lang="en-US" baseline="0" dirty="0"/>
              <a:t>One of the things we’ve tried to do recently is to bring some of these concepts into our machine learning development, primarily through the introduction of MLFlow, an experiment tracking tool. It allows you to:</a:t>
            </a:r>
          </a:p>
          <a:p>
            <a:pPr marL="171450" indent="-171450">
              <a:buFont typeface="Arial" panose="020B0604020202020204" pitchFamily="34" charset="0"/>
              <a:buChar char="•"/>
            </a:pPr>
            <a:r>
              <a:rPr lang="en-US" baseline="0" dirty="0"/>
              <a:t>Group training runs by experiment or project</a:t>
            </a:r>
          </a:p>
          <a:p>
            <a:pPr marL="171450" indent="-171450">
              <a:buFont typeface="Arial" panose="020B0604020202020204" pitchFamily="34" charset="0"/>
              <a:buChar char="•"/>
            </a:pPr>
            <a:r>
              <a:rPr lang="en-US" baseline="0" dirty="0"/>
              <a:t>Track hyperparameters</a:t>
            </a:r>
          </a:p>
          <a:p>
            <a:pPr marL="171450" indent="-171450">
              <a:buFont typeface="Arial" panose="020B0604020202020204" pitchFamily="34" charset="0"/>
              <a:buChar char="•"/>
            </a:pPr>
            <a:r>
              <a:rPr lang="en-US" baseline="0" dirty="0"/>
              <a:t>Follow training metrics</a:t>
            </a:r>
          </a:p>
          <a:p>
            <a:pPr marL="171450" indent="-171450">
              <a:buFont typeface="Arial" panose="020B0604020202020204" pitchFamily="34" charset="0"/>
              <a:buChar char="•"/>
            </a:pPr>
            <a:r>
              <a:rPr lang="en-US" baseline="0" dirty="0"/>
              <a:t>store models and training artifacts (plots) in a centralized database so anyone can access them later</a:t>
            </a:r>
          </a:p>
          <a:p>
            <a:pPr marL="171450" indent="-171450">
              <a:buFont typeface="Arial" panose="020B0604020202020204" pitchFamily="34" charset="0"/>
              <a:buChar char="•"/>
            </a:pPr>
            <a:r>
              <a:rPr lang="en-US" baseline="0" dirty="0"/>
              <a:t>It comes with an API for querying and comparing runs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All of this bodes well for a more collaborative approach to machine learning model development. </a:t>
            </a:r>
          </a:p>
        </p:txBody>
      </p:sp>
      <p:sp>
        <p:nvSpPr>
          <p:cNvPr id="4" name="Slide Number Placeholder 3">
            <a:extLst>
              <a:ext uri="{FF2B5EF4-FFF2-40B4-BE49-F238E27FC236}">
                <a16:creationId xmlns:a16="http://schemas.microsoft.com/office/drawing/2014/main" id="{EAE27E86-0451-93A1-1688-5027A4B63E1B}"/>
              </a:ext>
            </a:extLst>
          </p:cNvPr>
          <p:cNvSpPr>
            <a:spLocks noGrp="1"/>
          </p:cNvSpPr>
          <p:nvPr>
            <p:ph type="sldNum" sz="quarter" idx="10"/>
          </p:nvPr>
        </p:nvSpPr>
        <p:spPr/>
        <p:txBody>
          <a:bodyPr/>
          <a:lstStyle/>
          <a:p>
            <a:fld id="{BB46B41D-F388-41EC-8F95-3977CF055910}" type="slidenum">
              <a:rPr lang="en-GB" smtClean="0"/>
              <a:t>31</a:t>
            </a:fld>
            <a:endParaRPr lang="en-GB"/>
          </a:p>
        </p:txBody>
      </p:sp>
    </p:spTree>
    <p:extLst>
      <p:ext uri="{BB962C8B-B14F-4D97-AF65-F5344CB8AC3E}">
        <p14:creationId xmlns:p14="http://schemas.microsoft.com/office/powerpoint/2010/main" val="443144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56E78-B4B4-E118-01F4-A8C80F592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3FC5F-DFBC-79DD-B19A-9669B6810F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8B2AF-FB2D-3469-7130-FF84B2C00F5B}"/>
              </a:ext>
            </a:extLst>
          </p:cNvPr>
          <p:cNvSpPr>
            <a:spLocks noGrp="1"/>
          </p:cNvSpPr>
          <p:nvPr>
            <p:ph type="body" idx="1"/>
          </p:nvPr>
        </p:nvSpPr>
        <p:spPr/>
        <p:txBody>
          <a:bodyPr/>
          <a:lstStyle/>
          <a:p>
            <a:r>
              <a:rPr lang="en-US" baseline="0" dirty="0"/>
              <a:t>MLFlow also has a model deployment component which addresses the issues around rapid prototyping and continuous deployment that has become accepted as good practice in software development. </a:t>
            </a:r>
          </a:p>
          <a:p>
            <a:endParaRPr lang="en-US" baseline="0" dirty="0"/>
          </a:p>
          <a:p>
            <a:r>
              <a:rPr lang="en-US" baseline="0" dirty="0"/>
              <a:t>Version controlling models in Git can be difficult due to their size so in MLFlow you can register a model and it will version control it for you. You can then </a:t>
            </a:r>
            <a:r>
              <a:rPr lang="en-US" baseline="0" dirty="0" err="1"/>
              <a:t>doenload</a:t>
            </a:r>
            <a:r>
              <a:rPr lang="en-US" baseline="0" dirty="0"/>
              <a:t> the registered model using the deployed model’s name and write applications on top of that. As soon as you’ve trained a better model you simply re-</a:t>
            </a:r>
            <a:r>
              <a:rPr lang="en-US" baseline="0" dirty="0" err="1"/>
              <a:t>reister</a:t>
            </a:r>
            <a:r>
              <a:rPr lang="en-US" baseline="0" dirty="0"/>
              <a:t> the model and the most recent one is used in production. </a:t>
            </a:r>
          </a:p>
          <a:p>
            <a:endParaRPr lang="en-US" baseline="0" dirty="0"/>
          </a:p>
        </p:txBody>
      </p:sp>
      <p:sp>
        <p:nvSpPr>
          <p:cNvPr id="4" name="Slide Number Placeholder 3">
            <a:extLst>
              <a:ext uri="{FF2B5EF4-FFF2-40B4-BE49-F238E27FC236}">
                <a16:creationId xmlns:a16="http://schemas.microsoft.com/office/drawing/2014/main" id="{E7483E2A-5103-E181-0959-94BDADA446A1}"/>
              </a:ext>
            </a:extLst>
          </p:cNvPr>
          <p:cNvSpPr>
            <a:spLocks noGrp="1"/>
          </p:cNvSpPr>
          <p:nvPr>
            <p:ph type="sldNum" sz="quarter" idx="10"/>
          </p:nvPr>
        </p:nvSpPr>
        <p:spPr/>
        <p:txBody>
          <a:bodyPr/>
          <a:lstStyle/>
          <a:p>
            <a:fld id="{BB46B41D-F388-41EC-8F95-3977CF055910}" type="slidenum">
              <a:rPr lang="en-GB" smtClean="0"/>
              <a:t>32</a:t>
            </a:fld>
            <a:endParaRPr lang="en-GB"/>
          </a:p>
        </p:txBody>
      </p:sp>
    </p:spTree>
    <p:extLst>
      <p:ext uri="{BB962C8B-B14F-4D97-AF65-F5344CB8AC3E}">
        <p14:creationId xmlns:p14="http://schemas.microsoft.com/office/powerpoint/2010/main" val="348522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a:t>
            </a:r>
            <a:r>
              <a:rPr lang="en-US" baseline="0" dirty="0"/>
              <a:t> do we do this? Essentially ISIS is a big neutron microscope, the interaction of the neutrons with the samples that users bring us allows us to </a:t>
            </a:r>
            <a:r>
              <a:rPr lang="en-US" b="1" baseline="0" dirty="0"/>
              <a:t>determine where the atoms are within </a:t>
            </a:r>
            <a:r>
              <a:rPr lang="en-US" baseline="0" dirty="0"/>
              <a:t>the sample as well as </a:t>
            </a:r>
            <a:r>
              <a:rPr lang="en-US" b="1" baseline="0" dirty="0"/>
              <a:t>what they are doing </a:t>
            </a:r>
            <a:r>
              <a:rPr lang="en-US" baseline="0" dirty="0"/>
              <a:t>and how the interact with </a:t>
            </a:r>
            <a:r>
              <a:rPr lang="en-US" baseline="0" dirty="0" err="1"/>
              <a:t>neighbouring</a:t>
            </a:r>
            <a:r>
              <a:rPr lang="en-US" baseline="0" dirty="0"/>
              <a:t> atoms. The neutrality of neutrons also lets us penetrate much further into the atoms so it interacts with the nucleus rather than the electron cloud, essentially meaning that you can study a very wide range of materials, even including very light atoms like Hydrogen and carbon that are more difficult to image using light-based techniques </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6</a:t>
            </a:fld>
            <a:endParaRPr lang="en-GB"/>
          </a:p>
        </p:txBody>
      </p:sp>
    </p:spTree>
    <p:extLst>
      <p:ext uri="{BB962C8B-B14F-4D97-AF65-F5344CB8AC3E}">
        <p14:creationId xmlns:p14="http://schemas.microsoft.com/office/powerpoint/2010/main" val="3531366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D03B8-FC26-231D-001C-65C5EF2BE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B2767-3CCB-A74E-B671-31289AE95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908FF-2346-8D04-9080-791BF4BE0048}"/>
              </a:ext>
            </a:extLst>
          </p:cNvPr>
          <p:cNvSpPr>
            <a:spLocks noGrp="1"/>
          </p:cNvSpPr>
          <p:nvPr>
            <p:ph type="body" idx="1"/>
          </p:nvPr>
        </p:nvSpPr>
        <p:spPr/>
        <p:txBody>
          <a:bodyPr/>
          <a:lstStyle/>
          <a:p>
            <a:r>
              <a:rPr lang="en-US" baseline="0" dirty="0"/>
              <a:t>One of the big focuses for us is also making sure the models we train are usable by our operators. What’s the point in having an amazing model if the person benefitting from it can’t use it? For this we need to make sure it’s available to users via a GUI where Python experience isn’t a necessity. </a:t>
            </a:r>
          </a:p>
          <a:p>
            <a:endParaRPr lang="en-US" baseline="0" dirty="0"/>
          </a:p>
          <a:p>
            <a:r>
              <a:rPr lang="en-US" baseline="0" dirty="0"/>
              <a:t>For us, we’ve taken the approach of deploying the models directly into the EPICS Control System. This way, we can make GUIs for our users that sit in the same location and use the same tooling as our operators are familiar with. This way we can quickly get feedback about how to improve the models over time and we don’t have to change our existing infrastructure dramatically. </a:t>
            </a:r>
            <a:endParaRPr lang="en-GB" dirty="0"/>
          </a:p>
        </p:txBody>
      </p:sp>
      <p:sp>
        <p:nvSpPr>
          <p:cNvPr id="4" name="Slide Number Placeholder 3">
            <a:extLst>
              <a:ext uri="{FF2B5EF4-FFF2-40B4-BE49-F238E27FC236}">
                <a16:creationId xmlns:a16="http://schemas.microsoft.com/office/drawing/2014/main" id="{A7DB5609-BD94-870A-CFC8-65C568072B8F}"/>
              </a:ext>
            </a:extLst>
          </p:cNvPr>
          <p:cNvSpPr>
            <a:spLocks noGrp="1"/>
          </p:cNvSpPr>
          <p:nvPr>
            <p:ph type="sldNum" sz="quarter" idx="10"/>
          </p:nvPr>
        </p:nvSpPr>
        <p:spPr/>
        <p:txBody>
          <a:bodyPr/>
          <a:lstStyle/>
          <a:p>
            <a:fld id="{BB46B41D-F388-41EC-8F95-3977CF055910}" type="slidenum">
              <a:rPr lang="en-GB" smtClean="0"/>
              <a:t>33</a:t>
            </a:fld>
            <a:endParaRPr lang="en-GB"/>
          </a:p>
        </p:txBody>
      </p:sp>
    </p:spTree>
    <p:extLst>
      <p:ext uri="{BB962C8B-B14F-4D97-AF65-F5344CB8AC3E}">
        <p14:creationId xmlns:p14="http://schemas.microsoft.com/office/powerpoint/2010/main" val="736527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E85A2-AEB7-A134-57A3-2E4347D60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E04AE-150B-0D03-0E83-1FF87CF49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6696B-08EB-6A4B-39C3-27594B9F283A}"/>
              </a:ext>
            </a:extLst>
          </p:cNvPr>
          <p:cNvSpPr>
            <a:spLocks noGrp="1"/>
          </p:cNvSpPr>
          <p:nvPr>
            <p:ph type="body" idx="1"/>
          </p:nvPr>
        </p:nvSpPr>
        <p:spPr/>
        <p:txBody>
          <a:bodyPr/>
          <a:lstStyle/>
          <a:p>
            <a:r>
              <a:rPr lang="en-US" baseline="0" dirty="0"/>
              <a:t>In future as the number of ML projects increase we will have to improve the organization of our </a:t>
            </a:r>
            <a:r>
              <a:rPr lang="en-US" baseline="0" dirty="0" err="1"/>
              <a:t>mlflow</a:t>
            </a:r>
            <a:r>
              <a:rPr lang="en-US" baseline="0" dirty="0"/>
              <a:t> instance. In future we also want to automate more of the process to take advantage of continual learning and CI/CD to automatically trigger retraining based on model performance. We would also like to investigate the potential of having the same models deployed in multiple containers so people can interact with their own independent versions of the variables instead of there being only one source of truth in the value of the PVs. </a:t>
            </a:r>
            <a:endParaRPr lang="en-GB" dirty="0"/>
          </a:p>
        </p:txBody>
      </p:sp>
      <p:sp>
        <p:nvSpPr>
          <p:cNvPr id="4" name="Slide Number Placeholder 3">
            <a:extLst>
              <a:ext uri="{FF2B5EF4-FFF2-40B4-BE49-F238E27FC236}">
                <a16:creationId xmlns:a16="http://schemas.microsoft.com/office/drawing/2014/main" id="{A93FEAAA-3E4E-7C2F-9511-53DEC5A48014}"/>
              </a:ext>
            </a:extLst>
          </p:cNvPr>
          <p:cNvSpPr>
            <a:spLocks noGrp="1"/>
          </p:cNvSpPr>
          <p:nvPr>
            <p:ph type="sldNum" sz="quarter" idx="10"/>
          </p:nvPr>
        </p:nvSpPr>
        <p:spPr/>
        <p:txBody>
          <a:bodyPr/>
          <a:lstStyle/>
          <a:p>
            <a:fld id="{BB46B41D-F388-41EC-8F95-3977CF055910}" type="slidenum">
              <a:rPr lang="en-GB" smtClean="0"/>
              <a:t>34</a:t>
            </a:fld>
            <a:endParaRPr lang="en-GB"/>
          </a:p>
        </p:txBody>
      </p:sp>
    </p:spTree>
    <p:extLst>
      <p:ext uri="{BB962C8B-B14F-4D97-AF65-F5344CB8AC3E}">
        <p14:creationId xmlns:p14="http://schemas.microsoft.com/office/powerpoint/2010/main" val="582517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BF5AC-C5D9-5E8B-10D8-0C6C5B482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22AB7-076B-66E3-F5FC-9CD727197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2E7FB-3117-3AFC-D7C2-CC1E6C6B6D9B}"/>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56C329B9-5798-5DFA-FB30-469E8EE61970}"/>
              </a:ext>
            </a:extLst>
          </p:cNvPr>
          <p:cNvSpPr>
            <a:spLocks noGrp="1"/>
          </p:cNvSpPr>
          <p:nvPr>
            <p:ph type="sldNum" sz="quarter" idx="10"/>
          </p:nvPr>
        </p:nvSpPr>
        <p:spPr/>
        <p:txBody>
          <a:bodyPr/>
          <a:lstStyle/>
          <a:p>
            <a:fld id="{BB46B41D-F388-41EC-8F95-3977CF055910}" type="slidenum">
              <a:rPr lang="en-GB" smtClean="0"/>
              <a:t>35</a:t>
            </a:fld>
            <a:endParaRPr lang="en-GB"/>
          </a:p>
        </p:txBody>
      </p:sp>
    </p:spTree>
    <p:extLst>
      <p:ext uri="{BB962C8B-B14F-4D97-AF65-F5344CB8AC3E}">
        <p14:creationId xmlns:p14="http://schemas.microsoft.com/office/powerpoint/2010/main" val="3651121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I’m happy to take any questions</a:t>
            </a:r>
            <a:r>
              <a:rPr lang="en-US" baseline="0" dirty="0"/>
              <a:t> you might have</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37</a:t>
            </a:fld>
            <a:endParaRPr lang="en-GB"/>
          </a:p>
        </p:txBody>
      </p:sp>
    </p:spTree>
    <p:extLst>
      <p:ext uri="{BB962C8B-B14F-4D97-AF65-F5344CB8AC3E}">
        <p14:creationId xmlns:p14="http://schemas.microsoft.com/office/powerpoint/2010/main" val="269776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079AD-EF3C-3767-092A-4A13057F7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1A940-3FC6-EC69-E2F2-AD72E6ABC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12E5E-B93F-F37D-777B-265EB008C880}"/>
              </a:ext>
            </a:extLst>
          </p:cNvPr>
          <p:cNvSpPr>
            <a:spLocks noGrp="1"/>
          </p:cNvSpPr>
          <p:nvPr>
            <p:ph type="body" idx="1"/>
          </p:nvPr>
        </p:nvSpPr>
        <p:spPr/>
        <p:txBody>
          <a:bodyPr/>
          <a:lstStyle/>
          <a:p>
            <a:r>
              <a:rPr lang="en-US" dirty="0"/>
              <a:t>What I’m trying to show with this slide is that despite the differences between the two types of facility, ultimately we share the same goal where we want to provide a high intensity, stable and efficient pulsed beam to a target. In the case of a laser facility that target might be the sample itself while for us it’s a neutron dense target, ultimately it’s the same. Although we might use different tools to produce, guide, shape and measure our beam, ultimately we all want the same thing – we want to know as much about our beam as we can so we can accurately modify change control parameters to keep things running smoothly. Again, the timescale over which we do that might vary but the solutions and techniques we apply will likely be quite similar. </a:t>
            </a:r>
            <a:endParaRPr lang="en-GB" dirty="0"/>
          </a:p>
        </p:txBody>
      </p:sp>
      <p:sp>
        <p:nvSpPr>
          <p:cNvPr id="4" name="Slide Number Placeholder 3">
            <a:extLst>
              <a:ext uri="{FF2B5EF4-FFF2-40B4-BE49-F238E27FC236}">
                <a16:creationId xmlns:a16="http://schemas.microsoft.com/office/drawing/2014/main" id="{9659D736-4854-6527-E076-CBF242DA8256}"/>
              </a:ext>
            </a:extLst>
          </p:cNvPr>
          <p:cNvSpPr>
            <a:spLocks noGrp="1"/>
          </p:cNvSpPr>
          <p:nvPr>
            <p:ph type="sldNum" sz="quarter" idx="10"/>
          </p:nvPr>
        </p:nvSpPr>
        <p:spPr/>
        <p:txBody>
          <a:bodyPr/>
          <a:lstStyle/>
          <a:p>
            <a:fld id="{BB46B41D-F388-41EC-8F95-3977CF055910}" type="slidenum">
              <a:rPr lang="en-GB" smtClean="0"/>
              <a:t>7</a:t>
            </a:fld>
            <a:endParaRPr lang="en-GB"/>
          </a:p>
        </p:txBody>
      </p:sp>
    </p:spTree>
    <p:extLst>
      <p:ext uri="{BB962C8B-B14F-4D97-AF65-F5344CB8AC3E}">
        <p14:creationId xmlns:p14="http://schemas.microsoft.com/office/powerpoint/2010/main" val="251373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in mind I’m going to spend some time today talking through some of the use cases we’ve identified where machine learning could be used to help improve performance of the accelerator and I hope you’ll be able to draw some parallels with examples in your area of expertise. </a:t>
            </a:r>
          </a:p>
          <a:p>
            <a:endParaRPr lang="en-US" dirty="0"/>
          </a:p>
          <a:p>
            <a:r>
              <a:rPr lang="en-US" dirty="0"/>
              <a:t>I will start with anomaly detection</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8</a:t>
            </a:fld>
            <a:endParaRPr lang="en-GB"/>
          </a:p>
        </p:txBody>
      </p:sp>
    </p:spTree>
    <p:extLst>
      <p:ext uri="{BB962C8B-B14F-4D97-AF65-F5344CB8AC3E}">
        <p14:creationId xmlns:p14="http://schemas.microsoft.com/office/powerpoint/2010/main" val="1055212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normal cycle of operations is as such:</a:t>
            </a:r>
          </a:p>
          <a:p>
            <a:pPr marL="228600" indent="-228600">
              <a:buFont typeface="+mj-lt"/>
              <a:buAutoNum type="arabicPeriod"/>
            </a:pPr>
            <a:r>
              <a:rPr lang="en-GB" dirty="0"/>
              <a:t>normal operations until some instability occurs</a:t>
            </a:r>
          </a:p>
          <a:p>
            <a:pPr marL="228600" indent="-228600">
              <a:buFont typeface="+mj-lt"/>
              <a:buAutoNum type="arabicPeriod"/>
            </a:pPr>
            <a:r>
              <a:rPr lang="en-GB" dirty="0"/>
              <a:t>Instability is picked up by rules-based alarm triggers in control system</a:t>
            </a:r>
          </a:p>
          <a:p>
            <a:pPr marL="228600" indent="-228600">
              <a:buFont typeface="+mj-lt"/>
              <a:buAutoNum type="arabicPeriod"/>
            </a:pPr>
            <a:r>
              <a:rPr lang="en-GB" dirty="0"/>
              <a:t>The alarm highlights the issue to the operator</a:t>
            </a:r>
          </a:p>
          <a:p>
            <a:pPr marL="228600" indent="-228600">
              <a:buFont typeface="+mj-lt"/>
              <a:buAutoNum type="arabicPeriod"/>
            </a:pPr>
            <a:r>
              <a:rPr lang="en-GB" dirty="0"/>
              <a:t>They use their expert knowledge to identify the cause of the problem</a:t>
            </a:r>
          </a:p>
          <a:p>
            <a:pPr marL="228600" indent="-228600">
              <a:buFont typeface="+mj-lt"/>
              <a:buAutoNum type="arabicPeriod"/>
            </a:pPr>
            <a:r>
              <a:rPr lang="en-GB" dirty="0"/>
              <a:t>They fix it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However, this relies on expert knowledge and also that the alarm will be picked up by these rules based triggers. Sometimes they are more insidious or are hard to capture with simple rules</a:t>
            </a:r>
          </a:p>
        </p:txBody>
      </p:sp>
      <p:sp>
        <p:nvSpPr>
          <p:cNvPr id="4" name="Slide Number Placeholder 3"/>
          <p:cNvSpPr>
            <a:spLocks noGrp="1"/>
          </p:cNvSpPr>
          <p:nvPr>
            <p:ph type="sldNum" sz="quarter" idx="5"/>
          </p:nvPr>
        </p:nvSpPr>
        <p:spPr/>
        <p:txBody>
          <a:bodyPr/>
          <a:lstStyle/>
          <a:p>
            <a:fld id="{BB46B41D-F388-41EC-8F95-3977CF055910}" type="slidenum">
              <a:rPr lang="en-GB" smtClean="0"/>
              <a:t>9</a:t>
            </a:fld>
            <a:endParaRPr lang="en-GB"/>
          </a:p>
        </p:txBody>
      </p:sp>
    </p:spTree>
    <p:extLst>
      <p:ext uri="{BB962C8B-B14F-4D97-AF65-F5344CB8AC3E}">
        <p14:creationId xmlns:p14="http://schemas.microsoft.com/office/powerpoint/2010/main" val="3210468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DC8F-B4C6-D6AB-DC77-CD0B80540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34B5A-9B13-FE6B-8ED6-FA9DDC45A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095AD-2EA6-0CBF-3360-B718AF8D9B24}"/>
              </a:ext>
            </a:extLst>
          </p:cNvPr>
          <p:cNvSpPr>
            <a:spLocks noGrp="1"/>
          </p:cNvSpPr>
          <p:nvPr>
            <p:ph type="body" idx="1"/>
          </p:nvPr>
        </p:nvSpPr>
        <p:spPr/>
        <p:txBody>
          <a:bodyPr/>
          <a:lstStyle/>
          <a:p>
            <a:r>
              <a:rPr lang="en-GB" dirty="0"/>
              <a:t>What we’re currently working towards is to have system where instabilities can be detected and highlighted to the operator more accurately using machine learning. Anomaly detection will identify the problem and highlight it to the user. Then, based on an automated analysis of associated channels, it can help to find the cause of the problem to tell the operator where to look to fix it. </a:t>
            </a:r>
          </a:p>
        </p:txBody>
      </p:sp>
      <p:sp>
        <p:nvSpPr>
          <p:cNvPr id="4" name="Slide Number Placeholder 3">
            <a:extLst>
              <a:ext uri="{FF2B5EF4-FFF2-40B4-BE49-F238E27FC236}">
                <a16:creationId xmlns:a16="http://schemas.microsoft.com/office/drawing/2014/main" id="{31F96BE7-5FF2-913E-35D5-5856891D9CDC}"/>
              </a:ext>
            </a:extLst>
          </p:cNvPr>
          <p:cNvSpPr>
            <a:spLocks noGrp="1"/>
          </p:cNvSpPr>
          <p:nvPr>
            <p:ph type="sldNum" sz="quarter" idx="5"/>
          </p:nvPr>
        </p:nvSpPr>
        <p:spPr/>
        <p:txBody>
          <a:bodyPr/>
          <a:lstStyle/>
          <a:p>
            <a:fld id="{BB46B41D-F388-41EC-8F95-3977CF055910}" type="slidenum">
              <a:rPr lang="en-GB" smtClean="0"/>
              <a:t>10</a:t>
            </a:fld>
            <a:endParaRPr lang="en-GB"/>
          </a:p>
        </p:txBody>
      </p:sp>
    </p:spTree>
    <p:extLst>
      <p:ext uri="{BB962C8B-B14F-4D97-AF65-F5344CB8AC3E}">
        <p14:creationId xmlns:p14="http://schemas.microsoft.com/office/powerpoint/2010/main" val="248543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cases where we’re applying this at ISIS is in our Target Station 1 Methane Moderators. </a:t>
            </a:r>
          </a:p>
          <a:p>
            <a:r>
              <a:rPr lang="en-US" dirty="0"/>
              <a:t>The neutrons that</a:t>
            </a:r>
            <a:r>
              <a:rPr lang="en-US" baseline="0" dirty="0"/>
              <a:t> come directly from the target have a really </a:t>
            </a:r>
            <a:r>
              <a:rPr lang="en-US" b="1" baseline="0" dirty="0"/>
              <a:t>wide range of energies</a:t>
            </a:r>
            <a:r>
              <a:rPr lang="en-US" baseline="0" dirty="0"/>
              <a:t> but specific experiments require neutrons at much lower energies, so we use </a:t>
            </a:r>
            <a:r>
              <a:rPr lang="en-US" b="1" baseline="0" dirty="0"/>
              <a:t>moderators to slow the neutrons </a:t>
            </a:r>
            <a:r>
              <a:rPr lang="en-US" baseline="0" dirty="0"/>
              <a:t>down. One of these in TS1 is a liquid methane moderator, which requires a </a:t>
            </a:r>
            <a:r>
              <a:rPr lang="en-US" b="1" baseline="0" dirty="0"/>
              <a:t>very stable temperature </a:t>
            </a:r>
            <a:r>
              <a:rPr lang="en-US" baseline="0" dirty="0"/>
              <a:t>to get the correct energy range for the neutrons. However, the interaction with the liquid methane over time can cause </a:t>
            </a:r>
            <a:r>
              <a:rPr lang="en-US" b="1" baseline="0" dirty="0"/>
              <a:t>methane molecules to link together </a:t>
            </a:r>
            <a:r>
              <a:rPr lang="en-US" baseline="0" dirty="0"/>
              <a:t>and form gunk or sometimes gas bubbles as well which can cause </a:t>
            </a:r>
            <a:r>
              <a:rPr lang="en-US" b="1" baseline="0" dirty="0"/>
              <a:t>temperature fluctuations</a:t>
            </a:r>
            <a:r>
              <a:rPr lang="en-US" baseline="0" dirty="0"/>
              <a:t> in the moderator, which we don’t want! SO what we would like to be able to do is identify when spikes and fluctuations like these are occurring</a:t>
            </a:r>
            <a:endParaRPr lang="en-GB" dirty="0"/>
          </a:p>
        </p:txBody>
      </p:sp>
      <p:sp>
        <p:nvSpPr>
          <p:cNvPr id="4" name="Slide Number Placeholder 3"/>
          <p:cNvSpPr>
            <a:spLocks noGrp="1"/>
          </p:cNvSpPr>
          <p:nvPr>
            <p:ph type="sldNum" sz="quarter" idx="10"/>
          </p:nvPr>
        </p:nvSpPr>
        <p:spPr/>
        <p:txBody>
          <a:bodyPr/>
          <a:lstStyle/>
          <a:p>
            <a:fld id="{BB46B41D-F388-41EC-8F95-3977CF055910}" type="slidenum">
              <a:rPr lang="en-GB" smtClean="0"/>
              <a:t>11</a:t>
            </a:fld>
            <a:endParaRPr lang="en-GB"/>
          </a:p>
        </p:txBody>
      </p:sp>
    </p:spTree>
    <p:extLst>
      <p:ext uri="{BB962C8B-B14F-4D97-AF65-F5344CB8AC3E}">
        <p14:creationId xmlns:p14="http://schemas.microsoft.com/office/powerpoint/2010/main" val="337757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we have the case where there are much more examples of normal behaviour than abnormal behaviour. In this case what we’ve done is identify channels that are relevant to the component within the control system. We train a variety of neural networks on what normal looks like and then use those networks or a lower dimensional representation to estimate the ‘distance’ to normal behaviour, triggering an alert if the channel’s behaviour is very different. Then you can use each of these channels and their respective distances to normal to determine which was the most likely cause of the problem. </a:t>
            </a:r>
          </a:p>
        </p:txBody>
      </p:sp>
      <p:sp>
        <p:nvSpPr>
          <p:cNvPr id="4" name="Slide Number Placeholder 3"/>
          <p:cNvSpPr>
            <a:spLocks noGrp="1"/>
          </p:cNvSpPr>
          <p:nvPr>
            <p:ph type="sldNum" sz="quarter" idx="10"/>
          </p:nvPr>
        </p:nvSpPr>
        <p:spPr/>
        <p:txBody>
          <a:bodyPr/>
          <a:lstStyle/>
          <a:p>
            <a:fld id="{BB46B41D-F388-41EC-8F95-3977CF055910}" type="slidenum">
              <a:rPr lang="en-GB" smtClean="0"/>
              <a:t>12</a:t>
            </a:fld>
            <a:endParaRPr lang="en-GB"/>
          </a:p>
        </p:txBody>
      </p:sp>
    </p:spTree>
    <p:extLst>
      <p:ext uri="{BB962C8B-B14F-4D97-AF65-F5344CB8AC3E}">
        <p14:creationId xmlns:p14="http://schemas.microsoft.com/office/powerpoint/2010/main" val="394623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14/01/2025</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dirty="0"/>
              <a:t>Click to edit Master title style</a:t>
            </a:r>
            <a:endParaRPr lang="en-GB" dirty="0"/>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14/01/2025</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07567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14/01/2025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0784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14/01/2025</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845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14/01/2025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26454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dirty="0"/>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14/01/2025</a:t>
            </a:fld>
            <a:endParaRPr lang="en-GB" dirty="0"/>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14/01/2025</a:t>
            </a:fld>
            <a:endParaRPr lang="en-GB" dirty="0"/>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30907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6561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dirty="0"/>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14/01/2025</a:t>
            </a:fld>
            <a:endParaRPr lang="en-GB" dirty="0"/>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5386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83171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defRPr>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dirty="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5397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dirty="0"/>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14/01/2025</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dirty="0"/>
              <a:t>Click to edit title</a:t>
            </a:r>
            <a:endParaRPr lang="en-GB" dirty="0"/>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dirty="0"/>
              <a:t>Click to edit title</a:t>
            </a:r>
            <a:endParaRPr lang="en-GB" dirty="0"/>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speaker name</a:t>
            </a:r>
            <a:endParaRPr lang="en-GB" dirty="0"/>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dirty="0"/>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14/01/2025</a:t>
            </a:fld>
            <a:endParaRPr lang="en-GB" dirty="0"/>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14/01/2025</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14/01/2025</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cstate="email">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dirty="0"/>
              <a:t>Click to edit body text</a:t>
            </a:r>
          </a:p>
        </p:txBody>
      </p:sp>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cstate="email">
            <a:extLst>
              <a:ext uri="{28A0092B-C50C-407E-A947-70E740481C1C}">
                <a14:useLocalDpi xmlns:a14="http://schemas.microsoft.com/office/drawing/2010/main" val="0"/>
              </a:ext>
            </a:extLst>
          </a:blip>
          <a:srcRect/>
          <a:stretch/>
        </p:blipFill>
        <p:spPr>
          <a:xfrm>
            <a:off x="1355" y="0"/>
            <a:ext cx="12189289" cy="6857998"/>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14/01/2025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cstate="email">
            <a:extLst>
              <a:ext uri="{28A0092B-C50C-407E-A947-70E740481C1C}">
                <a14:useLocalDpi xmlns:a14="http://schemas.microsoft.com/office/drawing/2010/main" val="0"/>
              </a:ext>
            </a:extLst>
          </a:blip>
          <a:srcRect/>
          <a:stretch/>
        </p:blipFill>
        <p:spPr>
          <a:xfrm>
            <a:off x="1355" y="0"/>
            <a:ext cx="12189289" cy="6857999"/>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14/01/2025</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hyperlink" Target="https://towardsdatascience.com/shallow-understanding-on-bayesian-optimization-324b6c1f7083?gi=7f8b0ee93c2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diagramColors" Target="../diagrams/colors4.xml"/><Relationship Id="rId11" Type="http://schemas.openxmlformats.org/officeDocument/2006/relationships/image" Target="../media/image40.png"/><Relationship Id="rId5" Type="http://schemas.openxmlformats.org/officeDocument/2006/relationships/diagramQuickStyle" Target="../diagrams/quickStyle4.xml"/><Relationship Id="rId10" Type="http://schemas.openxmlformats.org/officeDocument/2006/relationships/image" Target="../media/image39.jpeg"/><Relationship Id="rId4" Type="http://schemas.openxmlformats.org/officeDocument/2006/relationships/diagramLayout" Target="../diagrams/layout4.xml"/><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diagramColors" Target="../diagrams/colors5.xml"/><Relationship Id="rId11" Type="http://schemas.openxmlformats.org/officeDocument/2006/relationships/image" Target="../media/image22.png"/><Relationship Id="rId5" Type="http://schemas.openxmlformats.org/officeDocument/2006/relationships/diagramQuickStyle" Target="../diagrams/quickStyle5.xml"/><Relationship Id="rId1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diagramLayout" Target="../diagrams/layout5.xml"/><Relationship Id="rId9" Type="http://schemas.openxmlformats.org/officeDocument/2006/relationships/image" Target="../media/image45.png"/><Relationship Id="rId1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www.isis.stfc.ac.uk/Pages/A%20Practical%20Guide%20to%20the%20ISIS%20Neutron%20and%20Muon%20Source.pdf"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2167466"/>
            <a:ext cx="6287911" cy="1678795"/>
          </a:xfrm>
        </p:spPr>
        <p:txBody>
          <a:bodyPr>
            <a:normAutofit/>
          </a:bodyPr>
          <a:lstStyle/>
          <a:p>
            <a:r>
              <a:rPr lang="en-GB" b="1" dirty="0"/>
              <a:t>Machine Learning applications at ISIS Neutron and Muon Source</a:t>
            </a:r>
            <a:endParaRPr lang="en-GB" dirty="0"/>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a:xfrm>
            <a:off x="203200" y="3929062"/>
            <a:ext cx="9144000" cy="843038"/>
          </a:xfrm>
        </p:spPr>
        <p:txBody>
          <a:bodyPr>
            <a:normAutofit/>
          </a:bodyPr>
          <a:lstStyle/>
          <a:p>
            <a:r>
              <a:rPr lang="en-US" dirty="0"/>
              <a:t>Kathryn Baker (</a:t>
            </a:r>
            <a:r>
              <a:rPr lang="en-US" i="1" dirty="0"/>
              <a:t>k.baker@stfc.ac.uk)</a:t>
            </a:r>
            <a:endParaRPr lang="en-US" dirty="0"/>
          </a:p>
          <a:p>
            <a:r>
              <a:rPr lang="en-US" sz="1800" i="1" dirty="0"/>
              <a:t>on behalf of ISIS Controls and Scientific Machine Learning Group at STFC</a:t>
            </a:r>
          </a:p>
        </p:txBody>
      </p:sp>
      <p:sp>
        <p:nvSpPr>
          <p:cNvPr id="4" name="Text Placeholder 3">
            <a:extLst>
              <a:ext uri="{FF2B5EF4-FFF2-40B4-BE49-F238E27FC236}">
                <a16:creationId xmlns:a16="http://schemas.microsoft.com/office/drawing/2014/main" id="{F317514D-CA92-5C28-8A6F-C434B7EF14DE}"/>
              </a:ext>
            </a:extLst>
          </p:cNvPr>
          <p:cNvSpPr>
            <a:spLocks noGrp="1"/>
          </p:cNvSpPr>
          <p:nvPr>
            <p:ph type="body" sz="quarter" idx="10"/>
          </p:nvPr>
        </p:nvSpPr>
        <p:spPr>
          <a:xfrm>
            <a:off x="203200" y="4854900"/>
            <a:ext cx="8648700" cy="728700"/>
          </a:xfrm>
        </p:spPr>
        <p:txBody>
          <a:bodyPr>
            <a:normAutofit/>
          </a:bodyPr>
          <a:lstStyle/>
          <a:p>
            <a:r>
              <a:rPr lang="en-GB" dirty="0"/>
              <a:t>2nd LPA Special Workshop on Intelligent Systems</a:t>
            </a:r>
          </a:p>
          <a:p>
            <a:r>
              <a:rPr lang="en-GB" dirty="0"/>
              <a:t>Department of Physics, University of Oxford</a:t>
            </a:r>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203200" y="5666400"/>
            <a:ext cx="8648700" cy="263975"/>
          </a:xfrm>
        </p:spPr>
        <p:txBody>
          <a:bodyPr>
            <a:normAutofit fontScale="92500" lnSpcReduction="20000"/>
          </a:bodyPr>
          <a:lstStyle/>
          <a:p>
            <a:fld id="{40592B73-ADD3-4022-9415-2ED3000C2C9A}" type="datetime3">
              <a:rPr lang="en-US" smtClean="0"/>
              <a:t>14 January 2025</a:t>
            </a:fld>
            <a:endParaRPr lang="en-GB" dirty="0"/>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8B54F-971C-CB85-C459-374D52C8B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4A541-C77D-AE79-5BD0-18023ED18DB4}"/>
              </a:ext>
            </a:extLst>
          </p:cNvPr>
          <p:cNvSpPr>
            <a:spLocks noGrp="1"/>
          </p:cNvSpPr>
          <p:nvPr>
            <p:ph type="title"/>
          </p:nvPr>
        </p:nvSpPr>
        <p:spPr/>
        <p:txBody>
          <a:bodyPr/>
          <a:lstStyle/>
          <a:p>
            <a:r>
              <a:rPr lang="en-GB" dirty="0"/>
              <a:t>Anomaly Detection – Now (</a:t>
            </a:r>
            <a:r>
              <a:rPr lang="en-GB" dirty="0" err="1"/>
              <a:t>ish</a:t>
            </a:r>
            <a:r>
              <a:rPr lang="en-GB" dirty="0"/>
              <a:t>)</a:t>
            </a:r>
          </a:p>
        </p:txBody>
      </p:sp>
      <p:graphicFrame>
        <p:nvGraphicFramePr>
          <p:cNvPr id="4" name="Diagram 3">
            <a:extLst>
              <a:ext uri="{FF2B5EF4-FFF2-40B4-BE49-F238E27FC236}">
                <a16:creationId xmlns:a16="http://schemas.microsoft.com/office/drawing/2014/main" id="{C5437B19-C2CC-60CB-2345-CBDBE32FF8B2}"/>
              </a:ext>
            </a:extLst>
          </p:cNvPr>
          <p:cNvGraphicFramePr/>
          <p:nvPr>
            <p:extLst>
              <p:ext uri="{D42A27DB-BD31-4B8C-83A1-F6EECF244321}">
                <p14:modId xmlns:p14="http://schemas.microsoft.com/office/powerpoint/2010/main" val="1376493908"/>
              </p:ext>
            </p:extLst>
          </p:nvPr>
        </p:nvGraphicFramePr>
        <p:xfrm>
          <a:off x="2032000" y="939800"/>
          <a:ext cx="8128000" cy="5198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5">
            <a:extLst>
              <a:ext uri="{FF2B5EF4-FFF2-40B4-BE49-F238E27FC236}">
                <a16:creationId xmlns:a16="http://schemas.microsoft.com/office/drawing/2014/main" id="{0A99A37F-70AA-0964-DA63-540A96CAEDE8}"/>
              </a:ext>
            </a:extLst>
          </p:cNvPr>
          <p:cNvSpPr txBox="1">
            <a:spLocks/>
          </p:cNvSpPr>
          <p:nvPr/>
        </p:nvSpPr>
        <p:spPr>
          <a:xfrm>
            <a:off x="8232388" y="1918010"/>
            <a:ext cx="2732978" cy="4943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4"/>
                </a:solidFill>
              </a:rPr>
              <a:t>Machine learning</a:t>
            </a:r>
          </a:p>
        </p:txBody>
      </p:sp>
      <p:sp>
        <p:nvSpPr>
          <p:cNvPr id="3" name="Content Placeholder 5">
            <a:extLst>
              <a:ext uri="{FF2B5EF4-FFF2-40B4-BE49-F238E27FC236}">
                <a16:creationId xmlns:a16="http://schemas.microsoft.com/office/drawing/2014/main" id="{5A282AB7-79E9-53C7-90C4-02D717AB5C00}"/>
              </a:ext>
            </a:extLst>
          </p:cNvPr>
          <p:cNvSpPr txBox="1">
            <a:spLocks/>
          </p:cNvSpPr>
          <p:nvPr/>
        </p:nvSpPr>
        <p:spPr>
          <a:xfrm>
            <a:off x="1137423" y="5159411"/>
            <a:ext cx="2633065" cy="5128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4"/>
                </a:solidFill>
              </a:rPr>
              <a:t>Root Cause Analysis</a:t>
            </a:r>
          </a:p>
        </p:txBody>
      </p:sp>
      <p:sp>
        <p:nvSpPr>
          <p:cNvPr id="13" name="Content Placeholder 5">
            <a:extLst>
              <a:ext uri="{FF2B5EF4-FFF2-40B4-BE49-F238E27FC236}">
                <a16:creationId xmlns:a16="http://schemas.microsoft.com/office/drawing/2014/main" id="{6DBD9D1C-3272-03B7-9FB4-18EE2F3DE014}"/>
              </a:ext>
            </a:extLst>
          </p:cNvPr>
          <p:cNvSpPr txBox="1">
            <a:spLocks/>
          </p:cNvSpPr>
          <p:nvPr/>
        </p:nvSpPr>
        <p:spPr>
          <a:xfrm>
            <a:off x="665511" y="2023926"/>
            <a:ext cx="2732978" cy="512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Manual intervention</a:t>
            </a:r>
            <a:endParaRPr lang="en-GB" dirty="0"/>
          </a:p>
        </p:txBody>
      </p:sp>
    </p:spTree>
    <p:extLst>
      <p:ext uri="{BB962C8B-B14F-4D97-AF65-F5344CB8AC3E}">
        <p14:creationId xmlns:p14="http://schemas.microsoft.com/office/powerpoint/2010/main" val="413048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Anomaly Detection – ISIS Example</a:t>
            </a:r>
            <a:endParaRPr lang="en-GB" dirty="0"/>
          </a:p>
        </p:txBody>
      </p:sp>
      <p:sp>
        <p:nvSpPr>
          <p:cNvPr id="3" name="Content Placeholder 2"/>
          <p:cNvSpPr>
            <a:spLocks noGrp="1"/>
          </p:cNvSpPr>
          <p:nvPr>
            <p:ph idx="1"/>
          </p:nvPr>
        </p:nvSpPr>
        <p:spPr>
          <a:xfrm>
            <a:off x="266700" y="1304925"/>
            <a:ext cx="5572500" cy="4351338"/>
          </a:xfrm>
        </p:spPr>
        <p:txBody>
          <a:bodyPr/>
          <a:lstStyle/>
          <a:p>
            <a:r>
              <a:rPr lang="en-US" dirty="0"/>
              <a:t>Neutrons must be slowed (“moderated”) to perform scattering experiments</a:t>
            </a:r>
          </a:p>
          <a:p>
            <a:r>
              <a:rPr lang="en-US" dirty="0"/>
              <a:t>Very stable moderator temperature required</a:t>
            </a:r>
          </a:p>
          <a:p>
            <a:r>
              <a:rPr lang="en-US" dirty="0"/>
              <a:t>Target station 1 uses a liquid methane moderator</a:t>
            </a:r>
          </a:p>
          <a:p>
            <a:r>
              <a:rPr lang="en-US" dirty="0"/>
              <a:t>Interaction with neutrons causes ‘gunk’ build up</a:t>
            </a:r>
          </a:p>
          <a:p>
            <a:r>
              <a:rPr lang="en-US" dirty="0"/>
              <a:t>Causes pressure and temperature fluctuations</a:t>
            </a:r>
          </a:p>
          <a:p>
            <a:endParaRPr lang="en-GB" dirty="0"/>
          </a:p>
        </p:txBody>
      </p:sp>
      <p:pic>
        <p:nvPicPr>
          <p:cNvPr id="4" name="Google Shape;263;p3">
            <a:extLst>
              <a:ext uri="{FF2B5EF4-FFF2-40B4-BE49-F238E27FC236}">
                <a16:creationId xmlns:a16="http://schemas.microsoft.com/office/drawing/2014/main" id="{2C1AE52C-5C5F-4178-A898-19437827C445}"/>
              </a:ext>
            </a:extLst>
          </p:cNvPr>
          <p:cNvPicPr preferRelativeResize="0">
            <a:picLocks/>
          </p:cNvPicPr>
          <p:nvPr/>
        </p:nvPicPr>
        <p:blipFill rotWithShape="1">
          <a:blip r:embed="rId3" cstate="email">
            <a:alphaModFix/>
            <a:extLst>
              <a:ext uri="{28A0092B-C50C-407E-A947-70E740481C1C}">
                <a14:useLocalDpi xmlns:a14="http://schemas.microsoft.com/office/drawing/2010/main" val="0"/>
              </a:ext>
            </a:extLst>
          </a:blip>
          <a:srcRect/>
          <a:stretch/>
        </p:blipFill>
        <p:spPr>
          <a:xfrm>
            <a:off x="6043500" y="775723"/>
            <a:ext cx="4953000" cy="4351339"/>
          </a:xfrm>
          <a:prstGeom prst="rect">
            <a:avLst/>
          </a:prstGeom>
          <a:noFill/>
          <a:ln>
            <a:noFill/>
          </a:ln>
          <a:effectLst>
            <a:softEdge rad="127000"/>
          </a:effectLst>
        </p:spPr>
      </p:pic>
    </p:spTree>
    <p:extLst>
      <p:ext uri="{BB962C8B-B14F-4D97-AF65-F5344CB8AC3E}">
        <p14:creationId xmlns:p14="http://schemas.microsoft.com/office/powerpoint/2010/main" val="3699373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Anomaly Detection – The Solution</a:t>
            </a:r>
            <a:endParaRPr lang="en-GB" dirty="0"/>
          </a:p>
        </p:txBody>
      </p:sp>
      <p:sp>
        <p:nvSpPr>
          <p:cNvPr id="3" name="Content Placeholder 2"/>
          <p:cNvSpPr>
            <a:spLocks noGrp="1"/>
          </p:cNvSpPr>
          <p:nvPr>
            <p:ph idx="1"/>
          </p:nvPr>
        </p:nvSpPr>
        <p:spPr>
          <a:xfrm>
            <a:off x="266700" y="3289609"/>
            <a:ext cx="11324172" cy="2366653"/>
          </a:xfrm>
        </p:spPr>
        <p:txBody>
          <a:bodyPr>
            <a:normAutofit/>
          </a:bodyPr>
          <a:lstStyle/>
          <a:p>
            <a:r>
              <a:rPr lang="en-US" dirty="0"/>
              <a:t>Train neural networks on what normal behavior looks like for all channels in system</a:t>
            </a:r>
          </a:p>
          <a:p>
            <a:r>
              <a:rPr lang="en-GB" dirty="0"/>
              <a:t>Deploy onto control system for monitoring</a:t>
            </a:r>
          </a:p>
          <a:p>
            <a:r>
              <a:rPr lang="en-GB" dirty="0"/>
              <a:t>Highlight times when channels deviate from normal</a:t>
            </a:r>
          </a:p>
          <a:p>
            <a:r>
              <a:rPr lang="en-GB" dirty="0"/>
              <a:t>Use channel distance from ‘normal’ to perform root cause analysis</a:t>
            </a:r>
          </a:p>
          <a:p>
            <a:r>
              <a:rPr lang="en-GB" dirty="0"/>
              <a:t>Operators interpret RCA to manually find problem and rectify</a:t>
            </a:r>
          </a:p>
        </p:txBody>
      </p:sp>
      <p:pic>
        <p:nvPicPr>
          <p:cNvPr id="4" name="Picture 3">
            <a:extLst>
              <a:ext uri="{FF2B5EF4-FFF2-40B4-BE49-F238E27FC236}">
                <a16:creationId xmlns:a16="http://schemas.microsoft.com/office/drawing/2014/main" id="{A0FBBE2E-A4DA-50FC-4373-CDAAE9E1620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700" y="1030929"/>
            <a:ext cx="6644663" cy="2167550"/>
          </a:xfrm>
          <a:prstGeom prst="rect">
            <a:avLst/>
          </a:prstGeom>
        </p:spPr>
      </p:pic>
      <p:pic>
        <p:nvPicPr>
          <p:cNvPr id="5" name="Picture 4">
            <a:extLst>
              <a:ext uri="{FF2B5EF4-FFF2-40B4-BE49-F238E27FC236}">
                <a16:creationId xmlns:a16="http://schemas.microsoft.com/office/drawing/2014/main" id="{D3959B71-EBF0-A86D-0EA2-99E9B2FC418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11363" y="102065"/>
            <a:ext cx="5280637" cy="3141979"/>
          </a:xfrm>
          <a:prstGeom prst="rect">
            <a:avLst/>
          </a:prstGeom>
        </p:spPr>
      </p:pic>
    </p:spTree>
    <p:extLst>
      <p:ext uri="{BB962C8B-B14F-4D97-AF65-F5344CB8AC3E}">
        <p14:creationId xmlns:p14="http://schemas.microsoft.com/office/powerpoint/2010/main" val="272565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FF6C2-EF1A-11B0-E831-8443A9471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DFA0B-7B4A-BBED-FE04-367BBB25F51A}"/>
              </a:ext>
            </a:extLst>
          </p:cNvPr>
          <p:cNvSpPr>
            <a:spLocks noGrp="1"/>
          </p:cNvSpPr>
          <p:nvPr>
            <p:ph type="title"/>
          </p:nvPr>
        </p:nvSpPr>
        <p:spPr/>
        <p:txBody>
          <a:bodyPr/>
          <a:lstStyle/>
          <a:p>
            <a:r>
              <a:rPr lang="en-GB" dirty="0"/>
              <a:t>Anomaly Prediction – Future</a:t>
            </a:r>
          </a:p>
        </p:txBody>
      </p:sp>
      <p:graphicFrame>
        <p:nvGraphicFramePr>
          <p:cNvPr id="4" name="Diagram 3">
            <a:extLst>
              <a:ext uri="{FF2B5EF4-FFF2-40B4-BE49-F238E27FC236}">
                <a16:creationId xmlns:a16="http://schemas.microsoft.com/office/drawing/2014/main" id="{BFA2A458-AE20-36E5-D7DF-5D2830FDD585}"/>
              </a:ext>
            </a:extLst>
          </p:cNvPr>
          <p:cNvGraphicFramePr/>
          <p:nvPr/>
        </p:nvGraphicFramePr>
        <p:xfrm>
          <a:off x="2032000" y="939800"/>
          <a:ext cx="8128000" cy="5198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2EF6F1C4-FB1D-D939-5285-84958893DAC8}"/>
              </a:ext>
            </a:extLst>
          </p:cNvPr>
          <p:cNvSpPr>
            <a:spLocks noGrp="1"/>
          </p:cNvSpPr>
          <p:nvPr>
            <p:ph idx="1"/>
          </p:nvPr>
        </p:nvSpPr>
        <p:spPr>
          <a:xfrm>
            <a:off x="909754" y="1918010"/>
            <a:ext cx="2732978" cy="574675"/>
          </a:xfrm>
        </p:spPr>
        <p:txBody>
          <a:bodyPr/>
          <a:lstStyle/>
          <a:p>
            <a:r>
              <a:rPr lang="en-GB" dirty="0"/>
              <a:t>Intelligent control</a:t>
            </a:r>
          </a:p>
        </p:txBody>
      </p:sp>
      <p:grpSp>
        <p:nvGrpSpPr>
          <p:cNvPr id="10" name="Group 9">
            <a:extLst>
              <a:ext uri="{FF2B5EF4-FFF2-40B4-BE49-F238E27FC236}">
                <a16:creationId xmlns:a16="http://schemas.microsoft.com/office/drawing/2014/main" id="{AA8995CE-DACE-7295-AFCB-F15739E6D873}"/>
              </a:ext>
            </a:extLst>
          </p:cNvPr>
          <p:cNvGrpSpPr/>
          <p:nvPr/>
        </p:nvGrpSpPr>
        <p:grpSpPr>
          <a:xfrm>
            <a:off x="6612388" y="4661300"/>
            <a:ext cx="1620000" cy="1620000"/>
            <a:chOff x="6466170" y="4627756"/>
            <a:chExt cx="1620000" cy="1620000"/>
          </a:xfrm>
        </p:grpSpPr>
        <p:cxnSp>
          <p:nvCxnSpPr>
            <p:cNvPr id="5" name="Straight Connector 4">
              <a:extLst>
                <a:ext uri="{FF2B5EF4-FFF2-40B4-BE49-F238E27FC236}">
                  <a16:creationId xmlns:a16="http://schemas.microsoft.com/office/drawing/2014/main" id="{945B8763-2A83-6194-286B-35211C187978}"/>
                </a:ext>
              </a:extLst>
            </p:cNvPr>
            <p:cNvCxnSpPr>
              <a:cxnSpLocks/>
            </p:cNvCxnSpPr>
            <p:nvPr/>
          </p:nvCxnSpPr>
          <p:spPr>
            <a:xfrm>
              <a:off x="6466170" y="4627756"/>
              <a:ext cx="1620000" cy="1620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BC3947-6A84-D02B-E1EE-C391CAD9FE03}"/>
                </a:ext>
              </a:extLst>
            </p:cNvPr>
            <p:cNvCxnSpPr>
              <a:cxnSpLocks/>
            </p:cNvCxnSpPr>
            <p:nvPr/>
          </p:nvCxnSpPr>
          <p:spPr>
            <a:xfrm rot="5400000">
              <a:off x="6466170" y="4627756"/>
              <a:ext cx="1620000" cy="1620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2CD24EF3-83A2-5368-8EF3-98B3476A2D54}"/>
              </a:ext>
            </a:extLst>
          </p:cNvPr>
          <p:cNvGrpSpPr/>
          <p:nvPr/>
        </p:nvGrpSpPr>
        <p:grpSpPr>
          <a:xfrm>
            <a:off x="7422388" y="2268859"/>
            <a:ext cx="1620000" cy="1620000"/>
            <a:chOff x="6466170" y="4627756"/>
            <a:chExt cx="1620000" cy="1620000"/>
          </a:xfrm>
        </p:grpSpPr>
        <p:cxnSp>
          <p:nvCxnSpPr>
            <p:cNvPr id="11" name="Straight Connector 10">
              <a:extLst>
                <a:ext uri="{FF2B5EF4-FFF2-40B4-BE49-F238E27FC236}">
                  <a16:creationId xmlns:a16="http://schemas.microsoft.com/office/drawing/2014/main" id="{9E7ACD16-10CB-83AB-A1AE-3D07FA0AD302}"/>
                </a:ext>
              </a:extLst>
            </p:cNvPr>
            <p:cNvCxnSpPr>
              <a:cxnSpLocks/>
            </p:cNvCxnSpPr>
            <p:nvPr/>
          </p:nvCxnSpPr>
          <p:spPr>
            <a:xfrm>
              <a:off x="6466170" y="4627756"/>
              <a:ext cx="1620000" cy="1620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E287FB-976F-0C59-8645-9401BF280213}"/>
                </a:ext>
              </a:extLst>
            </p:cNvPr>
            <p:cNvCxnSpPr>
              <a:cxnSpLocks/>
            </p:cNvCxnSpPr>
            <p:nvPr/>
          </p:nvCxnSpPr>
          <p:spPr>
            <a:xfrm rot="5400000">
              <a:off x="6466170" y="4627756"/>
              <a:ext cx="1620000" cy="1620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3F2CF840-C95D-F7AF-0B15-03C49409B22E}"/>
              </a:ext>
            </a:extLst>
          </p:cNvPr>
          <p:cNvCxnSpPr/>
          <p:nvPr/>
        </p:nvCxnSpPr>
        <p:spPr>
          <a:xfrm flipH="1">
            <a:off x="5207620" y="2268859"/>
            <a:ext cx="888380" cy="2559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5">
            <a:extLst>
              <a:ext uri="{FF2B5EF4-FFF2-40B4-BE49-F238E27FC236}">
                <a16:creationId xmlns:a16="http://schemas.microsoft.com/office/drawing/2014/main" id="{0E1C924F-9A15-EBE0-797E-0BE5B44391D0}"/>
              </a:ext>
            </a:extLst>
          </p:cNvPr>
          <p:cNvSpPr txBox="1">
            <a:spLocks/>
          </p:cNvSpPr>
          <p:nvPr/>
        </p:nvSpPr>
        <p:spPr>
          <a:xfrm>
            <a:off x="8232388" y="1918010"/>
            <a:ext cx="2732978" cy="4943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Machine learning</a:t>
            </a:r>
          </a:p>
        </p:txBody>
      </p:sp>
      <p:sp>
        <p:nvSpPr>
          <p:cNvPr id="8" name="Content Placeholder 5">
            <a:extLst>
              <a:ext uri="{FF2B5EF4-FFF2-40B4-BE49-F238E27FC236}">
                <a16:creationId xmlns:a16="http://schemas.microsoft.com/office/drawing/2014/main" id="{21A62A55-658F-1AC8-03FB-DF9C17465771}"/>
              </a:ext>
            </a:extLst>
          </p:cNvPr>
          <p:cNvSpPr txBox="1">
            <a:spLocks/>
          </p:cNvSpPr>
          <p:nvPr/>
        </p:nvSpPr>
        <p:spPr>
          <a:xfrm>
            <a:off x="1137423" y="5159411"/>
            <a:ext cx="2633065" cy="5128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Root Cause Analysis</a:t>
            </a:r>
          </a:p>
        </p:txBody>
      </p:sp>
    </p:spTree>
    <p:extLst>
      <p:ext uri="{BB962C8B-B14F-4D97-AF65-F5344CB8AC3E}">
        <p14:creationId xmlns:p14="http://schemas.microsoft.com/office/powerpoint/2010/main" val="261965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9A55A1-F583-B085-7B12-32D6A2A8D937}"/>
              </a:ext>
            </a:extLst>
          </p:cNvPr>
          <p:cNvSpPr>
            <a:spLocks noGrp="1"/>
          </p:cNvSpPr>
          <p:nvPr>
            <p:ph type="title"/>
          </p:nvPr>
        </p:nvSpPr>
        <p:spPr/>
        <p:txBody>
          <a:bodyPr/>
          <a:lstStyle/>
          <a:p>
            <a:r>
              <a:rPr lang="en-GB" dirty="0"/>
              <a:t>Key Points</a:t>
            </a:r>
          </a:p>
        </p:txBody>
      </p:sp>
      <p:sp>
        <p:nvSpPr>
          <p:cNvPr id="5" name="Content Placeholder 4">
            <a:extLst>
              <a:ext uri="{FF2B5EF4-FFF2-40B4-BE49-F238E27FC236}">
                <a16:creationId xmlns:a16="http://schemas.microsoft.com/office/drawing/2014/main" id="{427E8E46-AFFC-AD64-DCAE-385EC77A1783}"/>
              </a:ext>
            </a:extLst>
          </p:cNvPr>
          <p:cNvSpPr>
            <a:spLocks noGrp="1"/>
          </p:cNvSpPr>
          <p:nvPr>
            <p:ph idx="1"/>
          </p:nvPr>
        </p:nvSpPr>
        <p:spPr/>
        <p:txBody>
          <a:bodyPr/>
          <a:lstStyle/>
          <a:p>
            <a:r>
              <a:rPr lang="en-GB" dirty="0"/>
              <a:t>We always want stable systems</a:t>
            </a:r>
          </a:p>
          <a:p>
            <a:r>
              <a:rPr lang="en-GB" dirty="0"/>
              <a:t>When something is unstable you want to know about it</a:t>
            </a:r>
          </a:p>
          <a:p>
            <a:r>
              <a:rPr lang="en-GB" dirty="0"/>
              <a:t>We also want to know what’s causing the instability</a:t>
            </a:r>
          </a:p>
          <a:p>
            <a:r>
              <a:rPr lang="en-GB" dirty="0"/>
              <a:t>If possible, we want to fix it automatically</a:t>
            </a:r>
          </a:p>
          <a:p>
            <a:r>
              <a:rPr lang="en-GB" dirty="0"/>
              <a:t>ISIS Example – TS1 moderator</a:t>
            </a:r>
          </a:p>
          <a:p>
            <a:pPr lvl="1"/>
            <a:r>
              <a:rPr lang="en-GB" dirty="0"/>
              <a:t>Lots more examples of normal</a:t>
            </a:r>
          </a:p>
          <a:p>
            <a:pPr lvl="1"/>
            <a:r>
              <a:rPr lang="en-GB" dirty="0"/>
              <a:t>Train on normal and highlight periods outside of this</a:t>
            </a:r>
          </a:p>
          <a:p>
            <a:pPr lvl="1"/>
            <a:r>
              <a:rPr lang="en-GB" dirty="0"/>
              <a:t>Use analysis of difference from ‘normal’ to perform Root Cause Analysis</a:t>
            </a:r>
          </a:p>
          <a:p>
            <a:pPr lvl="1"/>
            <a:endParaRPr lang="en-GB" dirty="0"/>
          </a:p>
        </p:txBody>
      </p:sp>
    </p:spTree>
    <p:extLst>
      <p:ext uri="{BB962C8B-B14F-4D97-AF65-F5344CB8AC3E}">
        <p14:creationId xmlns:p14="http://schemas.microsoft.com/office/powerpoint/2010/main" val="3126637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Control</a:t>
            </a:r>
            <a:endParaRPr lang="en-GB" dirty="0"/>
          </a:p>
        </p:txBody>
      </p:sp>
      <p:sp>
        <p:nvSpPr>
          <p:cNvPr id="3" name="Text Placeholder 2"/>
          <p:cNvSpPr>
            <a:spLocks noGrp="1"/>
          </p:cNvSpPr>
          <p:nvPr>
            <p:ph type="body" idx="1"/>
          </p:nvPr>
        </p:nvSpPr>
        <p:spPr/>
        <p:txBody>
          <a:bodyPr/>
          <a:lstStyle/>
          <a:p>
            <a:r>
              <a:rPr lang="en-US" dirty="0"/>
              <a:t>Bayesian Optimization – Low Energy Beam Transport</a:t>
            </a:r>
            <a:endParaRPr lang="en-GB" dirty="0"/>
          </a:p>
        </p:txBody>
      </p:sp>
    </p:spTree>
    <p:extLst>
      <p:ext uri="{BB962C8B-B14F-4D97-AF65-F5344CB8AC3E}">
        <p14:creationId xmlns:p14="http://schemas.microsoft.com/office/powerpoint/2010/main" val="3432870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ISIS Operations</a:t>
            </a:r>
            <a:endParaRPr lang="en-GB" dirty="0"/>
          </a:p>
        </p:txBody>
      </p:sp>
      <p:pic>
        <p:nvPicPr>
          <p:cNvPr id="10" name="Content Placeholder 9">
            <a:extLst>
              <a:ext uri="{FF2B5EF4-FFF2-40B4-BE49-F238E27FC236}">
                <a16:creationId xmlns:a16="http://schemas.microsoft.com/office/drawing/2014/main" id="{5543BE47-D225-D4BB-2DE8-4CCB9D3A869F}"/>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125150" y="365125"/>
            <a:ext cx="9066850" cy="6310312"/>
          </a:xfrm>
        </p:spPr>
      </p:pic>
      <p:pic>
        <p:nvPicPr>
          <p:cNvPr id="1028" name="Picture 4">
            <a:extLst>
              <a:ext uri="{FF2B5EF4-FFF2-40B4-BE49-F238E27FC236}">
                <a16:creationId xmlns:a16="http://schemas.microsoft.com/office/drawing/2014/main" id="{BB960DDB-EF90-9DFE-791B-E7816F15A8F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9185" y="3072202"/>
            <a:ext cx="2950938" cy="2570298"/>
          </a:xfrm>
          <a:prstGeom prst="rect">
            <a:avLst/>
          </a:prstGeom>
          <a:noFill/>
          <a:ln w="38100">
            <a:solidFill>
              <a:srgbClr val="39833B"/>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3516001-E805-A064-26E3-8B0FDA7C376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74212" y="1459169"/>
            <a:ext cx="2840885" cy="1093664"/>
          </a:xfrm>
          <a:prstGeom prst="rect">
            <a:avLst/>
          </a:prstGeom>
        </p:spPr>
      </p:pic>
      <p:sp>
        <p:nvSpPr>
          <p:cNvPr id="12" name="Rectangle 11">
            <a:extLst>
              <a:ext uri="{FF2B5EF4-FFF2-40B4-BE49-F238E27FC236}">
                <a16:creationId xmlns:a16="http://schemas.microsoft.com/office/drawing/2014/main" id="{1D920B3B-831A-AA2B-752F-0D993859EF0A}"/>
              </a:ext>
            </a:extLst>
          </p:cNvPr>
          <p:cNvSpPr/>
          <p:nvPr/>
        </p:nvSpPr>
        <p:spPr>
          <a:xfrm>
            <a:off x="174213" y="1395002"/>
            <a:ext cx="625888" cy="840198"/>
          </a:xfrm>
          <a:prstGeom prst="rect">
            <a:avLst/>
          </a:prstGeom>
          <a:noFill/>
          <a:ln w="38100">
            <a:solidFill>
              <a:srgbClr val="3983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C3E50F4F-D977-A0D1-FD50-FF092054F23A}"/>
              </a:ext>
            </a:extLst>
          </p:cNvPr>
          <p:cNvCxnSpPr>
            <a:cxnSpLocks/>
            <a:endCxn id="1028" idx="3"/>
          </p:cNvCxnSpPr>
          <p:nvPr/>
        </p:nvCxnSpPr>
        <p:spPr>
          <a:xfrm flipH="1">
            <a:off x="3070123" y="2667000"/>
            <a:ext cx="2505177" cy="1690351"/>
          </a:xfrm>
          <a:prstGeom prst="straightConnector1">
            <a:avLst/>
          </a:prstGeom>
          <a:ln w="57150">
            <a:solidFill>
              <a:srgbClr val="39833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1A9A66-69E8-0355-03F5-E64BBEF031CB}"/>
              </a:ext>
            </a:extLst>
          </p:cNvPr>
          <p:cNvCxnSpPr>
            <a:cxnSpLocks/>
            <a:endCxn id="1028" idx="0"/>
          </p:cNvCxnSpPr>
          <p:nvPr/>
        </p:nvCxnSpPr>
        <p:spPr>
          <a:xfrm>
            <a:off x="487157" y="2235200"/>
            <a:ext cx="1107497" cy="837002"/>
          </a:xfrm>
          <a:prstGeom prst="straightConnector1">
            <a:avLst/>
          </a:prstGeom>
          <a:ln w="57150">
            <a:solidFill>
              <a:srgbClr val="39833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342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59DB-157D-FB10-22B3-70E938898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8BB91-ED78-1BE5-9DA3-D135464F44D8}"/>
              </a:ext>
            </a:extLst>
          </p:cNvPr>
          <p:cNvSpPr>
            <a:spLocks noGrp="1"/>
          </p:cNvSpPr>
          <p:nvPr>
            <p:ph type="title"/>
          </p:nvPr>
        </p:nvSpPr>
        <p:spPr/>
        <p:txBody>
          <a:bodyPr/>
          <a:lstStyle/>
          <a:p>
            <a:r>
              <a:rPr lang="en-US" dirty="0"/>
              <a:t>Automated Tuning of the Accelerator</a:t>
            </a:r>
            <a:endParaRPr lang="en-GB" dirty="0"/>
          </a:p>
        </p:txBody>
      </p:sp>
      <p:sp>
        <p:nvSpPr>
          <p:cNvPr id="3" name="Content Placeholder 2">
            <a:extLst>
              <a:ext uri="{FF2B5EF4-FFF2-40B4-BE49-F238E27FC236}">
                <a16:creationId xmlns:a16="http://schemas.microsoft.com/office/drawing/2014/main" id="{E74387E9-5D0F-79F6-02CE-D58F4652DE0C}"/>
              </a:ext>
            </a:extLst>
          </p:cNvPr>
          <p:cNvSpPr>
            <a:spLocks noGrp="1"/>
          </p:cNvSpPr>
          <p:nvPr>
            <p:ph idx="1"/>
          </p:nvPr>
        </p:nvSpPr>
        <p:spPr>
          <a:xfrm>
            <a:off x="4950212" y="3894497"/>
            <a:ext cx="6256020" cy="2598378"/>
          </a:xfrm>
        </p:spPr>
        <p:txBody>
          <a:bodyPr>
            <a:normAutofit/>
          </a:bodyPr>
          <a:lstStyle/>
          <a:p>
            <a:r>
              <a:rPr lang="en-US" dirty="0"/>
              <a:t>Accelerator is never exactly the same cycle to cycle or ion source to ion source</a:t>
            </a:r>
          </a:p>
          <a:p>
            <a:r>
              <a:rPr lang="en-US" dirty="0"/>
              <a:t>Has to be tuned at each start up – currently done by hand – slow!</a:t>
            </a:r>
          </a:p>
          <a:p>
            <a:r>
              <a:rPr lang="en-US" dirty="0"/>
              <a:t>Bayesian Optimization can be used to efficiently search complex spaces</a:t>
            </a:r>
          </a:p>
        </p:txBody>
      </p:sp>
      <p:pic>
        <p:nvPicPr>
          <p:cNvPr id="4" name="Picture 3">
            <a:extLst>
              <a:ext uri="{FF2B5EF4-FFF2-40B4-BE49-F238E27FC236}">
                <a16:creationId xmlns:a16="http://schemas.microsoft.com/office/drawing/2014/main" id="{9206A415-A1D5-BEB9-B21C-B25EEE16B14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3024" y="1063218"/>
            <a:ext cx="4320000" cy="4262400"/>
          </a:xfrm>
          <a:prstGeom prst="rect">
            <a:avLst/>
          </a:prstGeom>
        </p:spPr>
      </p:pic>
      <p:sp>
        <p:nvSpPr>
          <p:cNvPr id="5" name="TextBox 4">
            <a:extLst>
              <a:ext uri="{FF2B5EF4-FFF2-40B4-BE49-F238E27FC236}">
                <a16:creationId xmlns:a16="http://schemas.microsoft.com/office/drawing/2014/main" id="{F39F0C04-937A-B4E0-DB52-BCF152DB114C}"/>
              </a:ext>
            </a:extLst>
          </p:cNvPr>
          <p:cNvSpPr txBox="1"/>
          <p:nvPr/>
        </p:nvSpPr>
        <p:spPr>
          <a:xfrm>
            <a:off x="400692" y="5299405"/>
            <a:ext cx="4191000" cy="430887"/>
          </a:xfrm>
          <a:prstGeom prst="rect">
            <a:avLst/>
          </a:prstGeom>
          <a:noFill/>
        </p:spPr>
        <p:txBody>
          <a:bodyPr wrap="square" rtlCol="0">
            <a:spAutoFit/>
          </a:bodyPr>
          <a:lstStyle/>
          <a:p>
            <a:r>
              <a:rPr lang="en-US" sz="1100" i="1" dirty="0">
                <a:solidFill>
                  <a:schemeClr val="tx2"/>
                </a:solidFill>
              </a:rPr>
              <a:t>Source: </a:t>
            </a:r>
            <a:r>
              <a:rPr lang="en-US" sz="1100" i="1" dirty="0">
                <a:solidFill>
                  <a:schemeClr val="tx2"/>
                </a:solidFill>
                <a:hlinkClick r:id="rId4"/>
              </a:rPr>
              <a:t>https://towardsdatascience.com/shallow-understanding-on-bayesian-optimization-324b6c1f7083?gi=7f8b0ee93c28</a:t>
            </a:r>
            <a:r>
              <a:rPr lang="en-US" sz="1100" i="1" dirty="0">
                <a:solidFill>
                  <a:schemeClr val="tx2"/>
                </a:solidFill>
              </a:rPr>
              <a:t> </a:t>
            </a:r>
            <a:endParaRPr lang="en-GB" sz="1100" i="1" dirty="0">
              <a:solidFill>
                <a:schemeClr val="tx2"/>
              </a:solidFill>
            </a:endParaRPr>
          </a:p>
        </p:txBody>
      </p:sp>
      <p:pic>
        <p:nvPicPr>
          <p:cNvPr id="7" name="Picture 6">
            <a:extLst>
              <a:ext uri="{FF2B5EF4-FFF2-40B4-BE49-F238E27FC236}">
                <a16:creationId xmlns:a16="http://schemas.microsoft.com/office/drawing/2014/main" id="{C0E71BDD-4B11-ECF6-33BD-46740E7A4A5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24907" y="158858"/>
            <a:ext cx="5156921" cy="3593362"/>
          </a:xfrm>
          <a:prstGeom prst="rect">
            <a:avLst/>
          </a:prstGeom>
        </p:spPr>
      </p:pic>
    </p:spTree>
    <p:extLst>
      <p:ext uri="{BB962C8B-B14F-4D97-AF65-F5344CB8AC3E}">
        <p14:creationId xmlns:p14="http://schemas.microsoft.com/office/powerpoint/2010/main" val="783639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CF323-C926-3AF5-2D3A-B3EA796C509C}"/>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ABCDAD68-2FD6-B26C-4927-92CA706C0412}"/>
              </a:ext>
            </a:extLst>
          </p:cNvPr>
          <p:cNvGrpSpPr/>
          <p:nvPr/>
        </p:nvGrpSpPr>
        <p:grpSpPr>
          <a:xfrm>
            <a:off x="199832" y="3747187"/>
            <a:ext cx="4444678" cy="1981151"/>
            <a:chOff x="266699" y="3445689"/>
            <a:chExt cx="4444678" cy="1981151"/>
          </a:xfrm>
        </p:grpSpPr>
        <p:pic>
          <p:nvPicPr>
            <p:cNvPr id="10" name="Picture 9">
              <a:extLst>
                <a:ext uri="{FF2B5EF4-FFF2-40B4-BE49-F238E27FC236}">
                  <a16:creationId xmlns:a16="http://schemas.microsoft.com/office/drawing/2014/main" id="{8F317415-8AA8-29F9-69B2-8CCF2ADB4B9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66699" y="3445689"/>
              <a:ext cx="4444678" cy="1981151"/>
            </a:xfrm>
            <a:prstGeom prst="rect">
              <a:avLst/>
            </a:prstGeom>
          </p:spPr>
        </p:pic>
        <p:sp>
          <p:nvSpPr>
            <p:cNvPr id="18" name="Rectangle 17">
              <a:extLst>
                <a:ext uri="{FF2B5EF4-FFF2-40B4-BE49-F238E27FC236}">
                  <a16:creationId xmlns:a16="http://schemas.microsoft.com/office/drawing/2014/main" id="{EAFD02BA-4AA6-B52E-94DB-2589B2270600}"/>
                </a:ext>
              </a:extLst>
            </p:cNvPr>
            <p:cNvSpPr/>
            <p:nvPr/>
          </p:nvSpPr>
          <p:spPr>
            <a:xfrm>
              <a:off x="2065867" y="4820356"/>
              <a:ext cx="2302933" cy="463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DF448F1F-D80A-3F0C-7BFF-2B80A1EE05C3}"/>
              </a:ext>
            </a:extLst>
          </p:cNvPr>
          <p:cNvSpPr>
            <a:spLocks noGrp="1"/>
          </p:cNvSpPr>
          <p:nvPr>
            <p:ph type="title"/>
          </p:nvPr>
        </p:nvSpPr>
        <p:spPr>
          <a:xfrm>
            <a:off x="266700" y="365125"/>
            <a:ext cx="10749710" cy="574675"/>
          </a:xfrm>
        </p:spPr>
        <p:txBody>
          <a:bodyPr>
            <a:normAutofit fontScale="90000"/>
          </a:bodyPr>
          <a:lstStyle/>
          <a:p>
            <a:r>
              <a:rPr lang="en-US" dirty="0"/>
              <a:t>Bayesian Optimization at ISIS – Low Energy Beam Transport (LEBT)</a:t>
            </a:r>
            <a:endParaRPr lang="en-GB" dirty="0"/>
          </a:p>
        </p:txBody>
      </p:sp>
      <p:sp>
        <p:nvSpPr>
          <p:cNvPr id="3" name="Content Placeholder 2">
            <a:extLst>
              <a:ext uri="{FF2B5EF4-FFF2-40B4-BE49-F238E27FC236}">
                <a16:creationId xmlns:a16="http://schemas.microsoft.com/office/drawing/2014/main" id="{A64C9188-4EE1-E620-613F-1BC0F5C4D49B}"/>
              </a:ext>
            </a:extLst>
          </p:cNvPr>
          <p:cNvSpPr>
            <a:spLocks noGrp="1"/>
          </p:cNvSpPr>
          <p:nvPr>
            <p:ph idx="1"/>
          </p:nvPr>
        </p:nvSpPr>
        <p:spPr>
          <a:xfrm>
            <a:off x="266700" y="1218407"/>
            <a:ext cx="4748960" cy="2043252"/>
          </a:xfrm>
        </p:spPr>
        <p:txBody>
          <a:bodyPr>
            <a:normAutofit fontScale="92500" lnSpcReduction="20000"/>
          </a:bodyPr>
          <a:lstStyle/>
          <a:p>
            <a:r>
              <a:rPr lang="en-US" dirty="0"/>
              <a:t>Define optimization problem</a:t>
            </a:r>
          </a:p>
          <a:p>
            <a:r>
              <a:rPr lang="en-US" dirty="0"/>
              <a:t>Define environment and control parameters</a:t>
            </a:r>
          </a:p>
          <a:p>
            <a:r>
              <a:rPr lang="en-US" dirty="0"/>
              <a:t>Write code to interface with machine via EPICS</a:t>
            </a:r>
          </a:p>
          <a:p>
            <a:r>
              <a:rPr lang="en-US" dirty="0"/>
              <a:t>Simulating different cycle conditions e.g. degrading ion source</a:t>
            </a:r>
          </a:p>
        </p:txBody>
      </p:sp>
      <p:pic>
        <p:nvPicPr>
          <p:cNvPr id="1026" name="Picture 2">
            <a:extLst>
              <a:ext uri="{FF2B5EF4-FFF2-40B4-BE49-F238E27FC236}">
                <a16:creationId xmlns:a16="http://schemas.microsoft.com/office/drawing/2014/main" id="{69F45F35-4BC7-D95B-DBE7-6E320F18FDE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16422" y="4491963"/>
            <a:ext cx="1711602" cy="1080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dger">
            <a:extLst>
              <a:ext uri="{FF2B5EF4-FFF2-40B4-BE49-F238E27FC236}">
                <a16:creationId xmlns:a16="http://schemas.microsoft.com/office/drawing/2014/main" id="{DEE45E33-642A-6F18-4060-85EFAC876B6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28305" y="5515800"/>
            <a:ext cx="1081669" cy="10816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848DCB1-F0B0-1051-4C64-8222C80252BF}"/>
              </a:ext>
            </a:extLst>
          </p:cNvPr>
          <p:cNvSpPr/>
          <p:nvPr/>
        </p:nvSpPr>
        <p:spPr>
          <a:xfrm>
            <a:off x="719845" y="3999101"/>
            <a:ext cx="1059366" cy="1430221"/>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2F97C47A-381F-3E3B-49F9-5FB5C28F1615}"/>
              </a:ext>
            </a:extLst>
          </p:cNvPr>
          <p:cNvCxnSpPr>
            <a:cxnSpLocks/>
            <a:stCxn id="23" idx="0"/>
          </p:cNvCxnSpPr>
          <p:nvPr/>
        </p:nvCxnSpPr>
        <p:spPr>
          <a:xfrm flipH="1" flipV="1">
            <a:off x="4521722" y="4883945"/>
            <a:ext cx="342256" cy="57486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7B58B9C-115F-5253-9022-5035D3E7DA12}"/>
              </a:ext>
            </a:extLst>
          </p:cNvPr>
          <p:cNvSpPr/>
          <p:nvPr/>
        </p:nvSpPr>
        <p:spPr>
          <a:xfrm rot="16200000">
            <a:off x="1462578" y="2853610"/>
            <a:ext cx="301694" cy="1787156"/>
          </a:xfrm>
          <a:prstGeom prst="righ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0197D105-AF4D-97F8-342E-7B8F54CD7C7C}"/>
              </a:ext>
            </a:extLst>
          </p:cNvPr>
          <p:cNvSpPr txBox="1"/>
          <p:nvPr/>
        </p:nvSpPr>
        <p:spPr>
          <a:xfrm>
            <a:off x="719845" y="3297325"/>
            <a:ext cx="1787159" cy="276999"/>
          </a:xfrm>
          <a:prstGeom prst="rect">
            <a:avLst/>
          </a:prstGeom>
          <a:noFill/>
        </p:spPr>
        <p:txBody>
          <a:bodyPr wrap="square" rtlCol="0">
            <a:spAutoFit/>
          </a:bodyPr>
          <a:lstStyle/>
          <a:p>
            <a:pPr algn="ctr"/>
            <a:r>
              <a:rPr lang="en-GB" sz="1200" dirty="0">
                <a:solidFill>
                  <a:schemeClr val="bg1">
                    <a:lumMod val="50000"/>
                  </a:schemeClr>
                </a:solidFill>
              </a:rPr>
              <a:t>Pre-injector efficiency</a:t>
            </a:r>
          </a:p>
        </p:txBody>
      </p:sp>
      <p:sp>
        <p:nvSpPr>
          <p:cNvPr id="23" name="TextBox 22">
            <a:extLst>
              <a:ext uri="{FF2B5EF4-FFF2-40B4-BE49-F238E27FC236}">
                <a16:creationId xmlns:a16="http://schemas.microsoft.com/office/drawing/2014/main" id="{3DDE10EE-1580-175F-3BBF-B3167ACE2D12}"/>
              </a:ext>
            </a:extLst>
          </p:cNvPr>
          <p:cNvSpPr txBox="1"/>
          <p:nvPr/>
        </p:nvSpPr>
        <p:spPr>
          <a:xfrm>
            <a:off x="3970398" y="5458810"/>
            <a:ext cx="1787159" cy="461665"/>
          </a:xfrm>
          <a:prstGeom prst="rect">
            <a:avLst/>
          </a:prstGeom>
          <a:noFill/>
        </p:spPr>
        <p:txBody>
          <a:bodyPr wrap="square" rtlCol="0">
            <a:spAutoFit/>
          </a:bodyPr>
          <a:lstStyle/>
          <a:p>
            <a:pPr algn="ctr"/>
            <a:r>
              <a:rPr lang="en-GB" sz="1200" dirty="0">
                <a:solidFill>
                  <a:schemeClr val="bg1">
                    <a:lumMod val="50000"/>
                  </a:schemeClr>
                </a:solidFill>
              </a:rPr>
              <a:t>Current at end of </a:t>
            </a:r>
            <a:r>
              <a:rPr lang="en-GB" sz="1200" dirty="0" err="1">
                <a:solidFill>
                  <a:schemeClr val="bg1">
                    <a:lumMod val="50000"/>
                  </a:schemeClr>
                </a:solidFill>
              </a:rPr>
              <a:t>Linac</a:t>
            </a:r>
            <a:r>
              <a:rPr lang="en-GB" sz="1200" dirty="0">
                <a:solidFill>
                  <a:schemeClr val="bg1">
                    <a:lumMod val="50000"/>
                  </a:schemeClr>
                </a:solidFill>
              </a:rPr>
              <a:t> (IHT5)</a:t>
            </a:r>
          </a:p>
        </p:txBody>
      </p:sp>
      <p:sp>
        <p:nvSpPr>
          <p:cNvPr id="26" name="Rectangle 25">
            <a:extLst>
              <a:ext uri="{FF2B5EF4-FFF2-40B4-BE49-F238E27FC236}">
                <a16:creationId xmlns:a16="http://schemas.microsoft.com/office/drawing/2014/main" id="{390748BB-7CFE-32A4-EE24-B657C7B867EB}"/>
              </a:ext>
            </a:extLst>
          </p:cNvPr>
          <p:cNvSpPr/>
          <p:nvPr/>
        </p:nvSpPr>
        <p:spPr>
          <a:xfrm>
            <a:off x="1802707" y="3920053"/>
            <a:ext cx="2302933" cy="3056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58FABAA-BE81-B604-CA07-0937928F52A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64523" y="1106223"/>
            <a:ext cx="4490560" cy="3385740"/>
          </a:xfrm>
          <a:prstGeom prst="rect">
            <a:avLst/>
          </a:prstGeom>
        </p:spPr>
      </p:pic>
      <p:pic>
        <p:nvPicPr>
          <p:cNvPr id="5" name="Picture 4">
            <a:extLst>
              <a:ext uri="{FF2B5EF4-FFF2-40B4-BE49-F238E27FC236}">
                <a16:creationId xmlns:a16="http://schemas.microsoft.com/office/drawing/2014/main" id="{47A55564-3076-9714-DFE0-C6CE0731D39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58665" y="3339274"/>
            <a:ext cx="4490562" cy="3385741"/>
          </a:xfrm>
          <a:prstGeom prst="rect">
            <a:avLst/>
          </a:prstGeom>
        </p:spPr>
      </p:pic>
    </p:spTree>
    <p:extLst>
      <p:ext uri="{BB962C8B-B14F-4D97-AF65-F5344CB8AC3E}">
        <p14:creationId xmlns:p14="http://schemas.microsoft.com/office/powerpoint/2010/main" val="1265825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DF17-64B7-5874-D940-95924E9A3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C4914-1A2F-AF8B-5153-8D40BD2C77C0}"/>
              </a:ext>
            </a:extLst>
          </p:cNvPr>
          <p:cNvSpPr>
            <a:spLocks noGrp="1"/>
          </p:cNvSpPr>
          <p:nvPr>
            <p:ph type="title"/>
          </p:nvPr>
        </p:nvSpPr>
        <p:spPr>
          <a:xfrm>
            <a:off x="266700" y="365125"/>
            <a:ext cx="10749710" cy="574675"/>
          </a:xfrm>
        </p:spPr>
        <p:txBody>
          <a:bodyPr>
            <a:normAutofit/>
          </a:bodyPr>
          <a:lstStyle/>
          <a:p>
            <a:r>
              <a:rPr lang="en-US" dirty="0"/>
              <a:t>Automated Tuning - Future</a:t>
            </a:r>
            <a:endParaRPr lang="en-GB" dirty="0"/>
          </a:p>
        </p:txBody>
      </p:sp>
      <p:sp>
        <p:nvSpPr>
          <p:cNvPr id="3" name="Content Placeholder 2">
            <a:extLst>
              <a:ext uri="{FF2B5EF4-FFF2-40B4-BE49-F238E27FC236}">
                <a16:creationId xmlns:a16="http://schemas.microsoft.com/office/drawing/2014/main" id="{75174AF1-1373-B7FD-8FDE-249871A6DE9B}"/>
              </a:ext>
            </a:extLst>
          </p:cNvPr>
          <p:cNvSpPr>
            <a:spLocks noGrp="1"/>
          </p:cNvSpPr>
          <p:nvPr>
            <p:ph idx="1"/>
          </p:nvPr>
        </p:nvSpPr>
        <p:spPr>
          <a:xfrm>
            <a:off x="266700" y="1218407"/>
            <a:ext cx="10627078" cy="4437856"/>
          </a:xfrm>
        </p:spPr>
        <p:txBody>
          <a:bodyPr>
            <a:normAutofit/>
          </a:bodyPr>
          <a:lstStyle/>
          <a:p>
            <a:r>
              <a:rPr lang="en-US" dirty="0"/>
              <a:t>Set up GUI for operators to use in control room </a:t>
            </a:r>
          </a:p>
          <a:p>
            <a:r>
              <a:rPr lang="en-US" dirty="0"/>
              <a:t>Testing of more complex algorithms and configurations offline with surrogate models</a:t>
            </a:r>
          </a:p>
          <a:p>
            <a:r>
              <a:rPr lang="en-US" dirty="0"/>
              <a:t>Define more optimization problems across the linear accelerator</a:t>
            </a:r>
          </a:p>
          <a:p>
            <a:r>
              <a:rPr lang="en-US" dirty="0"/>
              <a:t>Investigate continuous control / stabilization algorithms</a:t>
            </a:r>
          </a:p>
        </p:txBody>
      </p:sp>
    </p:spTree>
    <p:extLst>
      <p:ext uri="{BB962C8B-B14F-4D97-AF65-F5344CB8AC3E}">
        <p14:creationId xmlns:p14="http://schemas.microsoft.com/office/powerpoint/2010/main" val="2755211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endParaRPr lang="en-GB" dirty="0"/>
          </a:p>
        </p:txBody>
      </p:sp>
      <p:sp>
        <p:nvSpPr>
          <p:cNvPr id="3" name="Content Placeholder 2"/>
          <p:cNvSpPr>
            <a:spLocks noGrp="1"/>
          </p:cNvSpPr>
          <p:nvPr>
            <p:ph idx="1"/>
          </p:nvPr>
        </p:nvSpPr>
        <p:spPr>
          <a:xfrm>
            <a:off x="266700" y="1304925"/>
            <a:ext cx="10245300" cy="4351338"/>
          </a:xfrm>
        </p:spPr>
        <p:txBody>
          <a:bodyPr>
            <a:normAutofit/>
          </a:bodyPr>
          <a:lstStyle/>
          <a:p>
            <a:pPr marL="342900" indent="-342900">
              <a:buAutoNum type="arabicPeriod"/>
            </a:pPr>
            <a:r>
              <a:rPr lang="en-US" sz="2000" dirty="0"/>
              <a:t>Introduction to ISIS</a:t>
            </a:r>
          </a:p>
          <a:p>
            <a:pPr marL="342900" indent="-342900">
              <a:buAutoNum type="arabicPeriod"/>
            </a:pPr>
            <a:r>
              <a:rPr lang="en-US" dirty="0"/>
              <a:t>Anomaly Detection</a:t>
            </a:r>
          </a:p>
          <a:p>
            <a:pPr marL="342900" indent="-342900">
              <a:buAutoNum type="arabicPeriod"/>
            </a:pPr>
            <a:r>
              <a:rPr lang="en-US" dirty="0"/>
              <a:t>Intelligent Control</a:t>
            </a:r>
          </a:p>
          <a:p>
            <a:pPr marL="342900" indent="-342900">
              <a:buAutoNum type="arabicPeriod"/>
            </a:pPr>
            <a:r>
              <a:rPr lang="en-US" dirty="0"/>
              <a:t>Surrogate Modelling</a:t>
            </a:r>
          </a:p>
          <a:p>
            <a:pPr marL="342900" indent="-342900">
              <a:buAutoNum type="arabicPeriod"/>
            </a:pPr>
            <a:r>
              <a:rPr lang="en-US" dirty="0"/>
              <a:t>ML Operations (</a:t>
            </a:r>
            <a:r>
              <a:rPr lang="en-US" dirty="0" err="1"/>
              <a:t>MLOps</a:t>
            </a:r>
            <a:r>
              <a:rPr lang="en-US" dirty="0"/>
              <a:t>)</a:t>
            </a:r>
            <a:endParaRPr lang="en-US" sz="2000" dirty="0"/>
          </a:p>
          <a:p>
            <a:pPr marL="342900" indent="-342900">
              <a:buAutoNum type="arabicPeriod"/>
            </a:pPr>
            <a:r>
              <a:rPr lang="en-US" sz="2000" dirty="0"/>
              <a:t>Summary</a:t>
            </a:r>
          </a:p>
          <a:p>
            <a:pPr marL="342900" indent="-342900">
              <a:buAutoNum type="arabicPeriod"/>
            </a:pPr>
            <a:r>
              <a:rPr lang="en-US" sz="2000" dirty="0"/>
              <a:t>Questions</a:t>
            </a:r>
            <a:endParaRPr lang="en-GB" sz="2000" dirty="0"/>
          </a:p>
        </p:txBody>
      </p:sp>
      <p:pic>
        <p:nvPicPr>
          <p:cNvPr id="4" name="Picture Placeholder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218556" y="1217056"/>
            <a:ext cx="5208105" cy="4349207"/>
          </a:xfrm>
          <a:prstGeom prst="rect">
            <a:avLst/>
          </a:prstGeom>
          <a:effectLst>
            <a:softEdge rad="127000"/>
          </a:effectLst>
        </p:spPr>
      </p:pic>
    </p:spTree>
    <p:extLst>
      <p:ext uri="{BB962C8B-B14F-4D97-AF65-F5344CB8AC3E}">
        <p14:creationId xmlns:p14="http://schemas.microsoft.com/office/powerpoint/2010/main" val="337894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A74E2-7636-6C99-A492-10EF08A24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CDE45-FBF6-F3D4-36AD-46527BAA864F}"/>
              </a:ext>
            </a:extLst>
          </p:cNvPr>
          <p:cNvSpPr>
            <a:spLocks noGrp="1"/>
          </p:cNvSpPr>
          <p:nvPr>
            <p:ph type="title"/>
          </p:nvPr>
        </p:nvSpPr>
        <p:spPr>
          <a:xfrm>
            <a:off x="266700" y="365125"/>
            <a:ext cx="10749710" cy="574675"/>
          </a:xfrm>
        </p:spPr>
        <p:txBody>
          <a:bodyPr>
            <a:normAutofit/>
          </a:bodyPr>
          <a:lstStyle/>
          <a:p>
            <a:r>
              <a:rPr lang="en-US" dirty="0"/>
              <a:t>Intelligent Control – Key Points</a:t>
            </a:r>
            <a:endParaRPr lang="en-GB" dirty="0"/>
          </a:p>
        </p:txBody>
      </p:sp>
      <p:sp>
        <p:nvSpPr>
          <p:cNvPr id="3" name="Content Placeholder 2">
            <a:extLst>
              <a:ext uri="{FF2B5EF4-FFF2-40B4-BE49-F238E27FC236}">
                <a16:creationId xmlns:a16="http://schemas.microsoft.com/office/drawing/2014/main" id="{7C5EBAFC-B797-CE07-596B-FBBDD7804AE9}"/>
              </a:ext>
            </a:extLst>
          </p:cNvPr>
          <p:cNvSpPr>
            <a:spLocks noGrp="1"/>
          </p:cNvSpPr>
          <p:nvPr>
            <p:ph idx="1"/>
          </p:nvPr>
        </p:nvSpPr>
        <p:spPr>
          <a:xfrm>
            <a:off x="266700" y="1218407"/>
            <a:ext cx="10627078" cy="4437856"/>
          </a:xfrm>
        </p:spPr>
        <p:txBody>
          <a:bodyPr>
            <a:normAutofit/>
          </a:bodyPr>
          <a:lstStyle/>
          <a:p>
            <a:r>
              <a:rPr lang="en-US" dirty="0"/>
              <a:t>Bayesian optimization can be used for complex, expensive tasks like tuning an accelerator</a:t>
            </a:r>
          </a:p>
          <a:p>
            <a:r>
              <a:rPr lang="en-US" dirty="0"/>
              <a:t>You have to define the optimization problem well</a:t>
            </a:r>
          </a:p>
          <a:p>
            <a:r>
              <a:rPr lang="en-US" dirty="0"/>
              <a:t>You have to know your system well</a:t>
            </a:r>
          </a:p>
          <a:p>
            <a:r>
              <a:rPr lang="en-US" dirty="0"/>
              <a:t>So far the most effective introduction to machine learning for operators and physicists!</a:t>
            </a:r>
          </a:p>
        </p:txBody>
      </p:sp>
    </p:spTree>
    <p:extLst>
      <p:ext uri="{BB962C8B-B14F-4D97-AF65-F5344CB8AC3E}">
        <p14:creationId xmlns:p14="http://schemas.microsoft.com/office/powerpoint/2010/main" val="1618653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Surrogate Modelling</a:t>
            </a:r>
            <a:endParaRPr lang="en-GB" dirty="0"/>
          </a:p>
        </p:txBody>
      </p:sp>
      <p:sp>
        <p:nvSpPr>
          <p:cNvPr id="3" name="Text Placeholder 2"/>
          <p:cNvSpPr>
            <a:spLocks noGrp="1"/>
          </p:cNvSpPr>
          <p:nvPr>
            <p:ph type="body" idx="1"/>
          </p:nvPr>
        </p:nvSpPr>
        <p:spPr/>
        <p:txBody>
          <a:bodyPr/>
          <a:lstStyle/>
          <a:p>
            <a:r>
              <a:rPr lang="en-US" dirty="0"/>
              <a:t>Longitudinal Beam Dynamics &amp; Medium Energy Beam Transport</a:t>
            </a:r>
            <a:endParaRPr lang="en-GB" dirty="0"/>
          </a:p>
        </p:txBody>
      </p:sp>
    </p:spTree>
    <p:extLst>
      <p:ext uri="{BB962C8B-B14F-4D97-AF65-F5344CB8AC3E}">
        <p14:creationId xmlns:p14="http://schemas.microsoft.com/office/powerpoint/2010/main" val="1350731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755C9-3A9E-C9A8-80D6-F434B2FF23B0}"/>
              </a:ext>
            </a:extLst>
          </p:cNvPr>
          <p:cNvSpPr>
            <a:spLocks noGrp="1"/>
          </p:cNvSpPr>
          <p:nvPr>
            <p:ph type="body" idx="1"/>
          </p:nvPr>
        </p:nvSpPr>
        <p:spPr>
          <a:xfrm>
            <a:off x="266701" y="1304925"/>
            <a:ext cx="5220000" cy="745721"/>
          </a:xfrm>
        </p:spPr>
        <p:txBody>
          <a:bodyPr/>
          <a:lstStyle/>
          <a:p>
            <a:r>
              <a:rPr lang="en-GB" b="1" dirty="0">
                <a:solidFill>
                  <a:schemeClr val="accent2"/>
                </a:solidFill>
              </a:rPr>
              <a:t>Physics Models</a:t>
            </a:r>
          </a:p>
        </p:txBody>
      </p:sp>
      <p:sp>
        <p:nvSpPr>
          <p:cNvPr id="3" name="Content Placeholder 2">
            <a:extLst>
              <a:ext uri="{FF2B5EF4-FFF2-40B4-BE49-F238E27FC236}">
                <a16:creationId xmlns:a16="http://schemas.microsoft.com/office/drawing/2014/main" id="{A6AE0E26-52A6-255F-A707-B5CD69FB8B2E}"/>
              </a:ext>
            </a:extLst>
          </p:cNvPr>
          <p:cNvSpPr>
            <a:spLocks noGrp="1"/>
          </p:cNvSpPr>
          <p:nvPr>
            <p:ph sz="half" idx="2"/>
          </p:nvPr>
        </p:nvSpPr>
        <p:spPr>
          <a:xfrm>
            <a:off x="266700" y="2330075"/>
            <a:ext cx="5220000" cy="2846762"/>
          </a:xfrm>
        </p:spPr>
        <p:txBody>
          <a:bodyPr/>
          <a:lstStyle/>
          <a:p>
            <a:r>
              <a:rPr lang="en-GB" dirty="0"/>
              <a:t>All beam info available</a:t>
            </a:r>
          </a:p>
          <a:p>
            <a:r>
              <a:rPr lang="en-GB" dirty="0"/>
              <a:t>Easily configurable</a:t>
            </a:r>
          </a:p>
          <a:p>
            <a:r>
              <a:rPr lang="en-GB" dirty="0"/>
              <a:t>Available offline = safe!</a:t>
            </a:r>
          </a:p>
          <a:p>
            <a:r>
              <a:rPr lang="en-GB" dirty="0"/>
              <a:t>Slow to run</a:t>
            </a:r>
          </a:p>
          <a:p>
            <a:r>
              <a:rPr lang="en-GB" dirty="0"/>
              <a:t>Show ideal case</a:t>
            </a:r>
          </a:p>
        </p:txBody>
      </p:sp>
      <p:sp>
        <p:nvSpPr>
          <p:cNvPr id="4" name="Text Placeholder 3">
            <a:extLst>
              <a:ext uri="{FF2B5EF4-FFF2-40B4-BE49-F238E27FC236}">
                <a16:creationId xmlns:a16="http://schemas.microsoft.com/office/drawing/2014/main" id="{2E5F9A77-38C7-2504-0E72-64CC75D58E86}"/>
              </a:ext>
            </a:extLst>
          </p:cNvPr>
          <p:cNvSpPr>
            <a:spLocks noGrp="1"/>
          </p:cNvSpPr>
          <p:nvPr>
            <p:ph type="body" sz="quarter" idx="3"/>
          </p:nvPr>
        </p:nvSpPr>
        <p:spPr>
          <a:xfrm>
            <a:off x="6035022" y="1304925"/>
            <a:ext cx="5220000" cy="745721"/>
          </a:xfrm>
        </p:spPr>
        <p:txBody>
          <a:bodyPr/>
          <a:lstStyle/>
          <a:p>
            <a:r>
              <a:rPr lang="en-GB" b="1" dirty="0">
                <a:solidFill>
                  <a:schemeClr val="accent2"/>
                </a:solidFill>
              </a:rPr>
              <a:t>Machine Diagnostics</a:t>
            </a:r>
          </a:p>
        </p:txBody>
      </p:sp>
      <p:sp>
        <p:nvSpPr>
          <p:cNvPr id="5" name="Content Placeholder 4">
            <a:extLst>
              <a:ext uri="{FF2B5EF4-FFF2-40B4-BE49-F238E27FC236}">
                <a16:creationId xmlns:a16="http://schemas.microsoft.com/office/drawing/2014/main" id="{B4B5FB1E-5EFE-8815-EFFC-DBADDC2769F8}"/>
              </a:ext>
            </a:extLst>
          </p:cNvPr>
          <p:cNvSpPr>
            <a:spLocks noGrp="1"/>
          </p:cNvSpPr>
          <p:nvPr>
            <p:ph sz="quarter" idx="4"/>
          </p:nvPr>
        </p:nvSpPr>
        <p:spPr>
          <a:xfrm>
            <a:off x="6035021" y="2330075"/>
            <a:ext cx="5220000" cy="2846762"/>
          </a:xfrm>
        </p:spPr>
        <p:txBody>
          <a:bodyPr/>
          <a:lstStyle/>
          <a:p>
            <a:r>
              <a:rPr lang="en-GB" dirty="0"/>
              <a:t>Representative of actual behaviour</a:t>
            </a:r>
          </a:p>
          <a:p>
            <a:r>
              <a:rPr lang="en-GB" dirty="0"/>
              <a:t>Fast</a:t>
            </a:r>
          </a:p>
          <a:p>
            <a:r>
              <a:rPr lang="en-GB" dirty="0"/>
              <a:t>Not always available</a:t>
            </a:r>
          </a:p>
          <a:p>
            <a:r>
              <a:rPr lang="en-GB" dirty="0"/>
              <a:t>Sometimes destructive</a:t>
            </a:r>
          </a:p>
          <a:p>
            <a:r>
              <a:rPr lang="en-GB" dirty="0"/>
              <a:t>Dictated by machine state</a:t>
            </a:r>
          </a:p>
        </p:txBody>
      </p:sp>
      <p:sp>
        <p:nvSpPr>
          <p:cNvPr id="6" name="Title 5">
            <a:extLst>
              <a:ext uri="{FF2B5EF4-FFF2-40B4-BE49-F238E27FC236}">
                <a16:creationId xmlns:a16="http://schemas.microsoft.com/office/drawing/2014/main" id="{5D1AD3E2-534F-E11D-1356-50709D3B689C}"/>
              </a:ext>
            </a:extLst>
          </p:cNvPr>
          <p:cNvSpPr>
            <a:spLocks noGrp="1"/>
          </p:cNvSpPr>
          <p:nvPr>
            <p:ph type="title"/>
          </p:nvPr>
        </p:nvSpPr>
        <p:spPr/>
        <p:txBody>
          <a:bodyPr/>
          <a:lstStyle/>
          <a:p>
            <a:r>
              <a:rPr lang="en-GB" dirty="0"/>
              <a:t>Surrogate Modelling – Why?</a:t>
            </a:r>
          </a:p>
        </p:txBody>
      </p:sp>
    </p:spTree>
    <p:extLst>
      <p:ext uri="{BB962C8B-B14F-4D97-AF65-F5344CB8AC3E}">
        <p14:creationId xmlns:p14="http://schemas.microsoft.com/office/powerpoint/2010/main" val="1766524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F3195-BDD1-FE3A-5E1E-84523994FE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1CCC71-05D0-E2E6-AA13-D443A9DE0DF7}"/>
              </a:ext>
            </a:extLst>
          </p:cNvPr>
          <p:cNvSpPr>
            <a:spLocks noGrp="1"/>
          </p:cNvSpPr>
          <p:nvPr>
            <p:ph type="body" idx="1"/>
          </p:nvPr>
        </p:nvSpPr>
        <p:spPr>
          <a:xfrm>
            <a:off x="266701" y="1304925"/>
            <a:ext cx="5220000" cy="745721"/>
          </a:xfrm>
        </p:spPr>
        <p:txBody>
          <a:bodyPr/>
          <a:lstStyle/>
          <a:p>
            <a:r>
              <a:rPr lang="en-GB" b="1" dirty="0">
                <a:solidFill>
                  <a:schemeClr val="accent2"/>
                </a:solidFill>
              </a:rPr>
              <a:t>Physics Models</a:t>
            </a:r>
          </a:p>
        </p:txBody>
      </p:sp>
      <p:sp>
        <p:nvSpPr>
          <p:cNvPr id="3" name="Content Placeholder 2">
            <a:extLst>
              <a:ext uri="{FF2B5EF4-FFF2-40B4-BE49-F238E27FC236}">
                <a16:creationId xmlns:a16="http://schemas.microsoft.com/office/drawing/2014/main" id="{6F15D97C-34E3-ADA3-7A5A-6EFC442728F7}"/>
              </a:ext>
            </a:extLst>
          </p:cNvPr>
          <p:cNvSpPr>
            <a:spLocks noGrp="1"/>
          </p:cNvSpPr>
          <p:nvPr>
            <p:ph sz="half" idx="2"/>
          </p:nvPr>
        </p:nvSpPr>
        <p:spPr>
          <a:xfrm>
            <a:off x="266700" y="2330075"/>
            <a:ext cx="5220000" cy="2846762"/>
          </a:xfrm>
        </p:spPr>
        <p:txBody>
          <a:bodyPr/>
          <a:lstStyle/>
          <a:p>
            <a:r>
              <a:rPr lang="en-GB" dirty="0">
                <a:solidFill>
                  <a:srgbClr val="00B050"/>
                </a:solidFill>
              </a:rPr>
              <a:t>All beam info available</a:t>
            </a:r>
          </a:p>
          <a:p>
            <a:r>
              <a:rPr lang="en-GB" dirty="0">
                <a:solidFill>
                  <a:srgbClr val="00B050"/>
                </a:solidFill>
              </a:rPr>
              <a:t>Easily configurable</a:t>
            </a:r>
          </a:p>
          <a:p>
            <a:r>
              <a:rPr lang="en-GB" dirty="0">
                <a:solidFill>
                  <a:srgbClr val="00B050"/>
                </a:solidFill>
              </a:rPr>
              <a:t>Available offline = safe!</a:t>
            </a:r>
          </a:p>
          <a:p>
            <a:r>
              <a:rPr lang="en-GB" dirty="0">
                <a:solidFill>
                  <a:srgbClr val="FF0000"/>
                </a:solidFill>
              </a:rPr>
              <a:t>Slow to run</a:t>
            </a:r>
          </a:p>
          <a:p>
            <a:r>
              <a:rPr lang="en-GB" dirty="0"/>
              <a:t>Show ideal case</a:t>
            </a:r>
          </a:p>
        </p:txBody>
      </p:sp>
      <p:sp>
        <p:nvSpPr>
          <p:cNvPr id="4" name="Text Placeholder 3">
            <a:extLst>
              <a:ext uri="{FF2B5EF4-FFF2-40B4-BE49-F238E27FC236}">
                <a16:creationId xmlns:a16="http://schemas.microsoft.com/office/drawing/2014/main" id="{EB183BC7-25AE-0322-D212-DB9FE32B382C}"/>
              </a:ext>
            </a:extLst>
          </p:cNvPr>
          <p:cNvSpPr>
            <a:spLocks noGrp="1"/>
          </p:cNvSpPr>
          <p:nvPr>
            <p:ph type="body" sz="quarter" idx="3"/>
          </p:nvPr>
        </p:nvSpPr>
        <p:spPr>
          <a:xfrm>
            <a:off x="6035022" y="1304925"/>
            <a:ext cx="5220000" cy="745721"/>
          </a:xfrm>
        </p:spPr>
        <p:txBody>
          <a:bodyPr/>
          <a:lstStyle/>
          <a:p>
            <a:r>
              <a:rPr lang="en-GB" b="1" dirty="0">
                <a:solidFill>
                  <a:schemeClr val="accent2"/>
                </a:solidFill>
              </a:rPr>
              <a:t>Machine Diagnostics</a:t>
            </a:r>
          </a:p>
        </p:txBody>
      </p:sp>
      <p:sp>
        <p:nvSpPr>
          <p:cNvPr id="5" name="Content Placeholder 4">
            <a:extLst>
              <a:ext uri="{FF2B5EF4-FFF2-40B4-BE49-F238E27FC236}">
                <a16:creationId xmlns:a16="http://schemas.microsoft.com/office/drawing/2014/main" id="{E11FCD17-EF4B-692E-D303-5DE8BF1F0951}"/>
              </a:ext>
            </a:extLst>
          </p:cNvPr>
          <p:cNvSpPr>
            <a:spLocks noGrp="1"/>
          </p:cNvSpPr>
          <p:nvPr>
            <p:ph sz="quarter" idx="4"/>
          </p:nvPr>
        </p:nvSpPr>
        <p:spPr>
          <a:xfrm>
            <a:off x="6035021" y="2330075"/>
            <a:ext cx="5220000" cy="2846762"/>
          </a:xfrm>
        </p:spPr>
        <p:txBody>
          <a:bodyPr/>
          <a:lstStyle/>
          <a:p>
            <a:r>
              <a:rPr lang="en-GB" dirty="0">
                <a:solidFill>
                  <a:srgbClr val="00B050"/>
                </a:solidFill>
              </a:rPr>
              <a:t>Representative of actual behaviour</a:t>
            </a:r>
          </a:p>
          <a:p>
            <a:r>
              <a:rPr lang="en-GB" dirty="0">
                <a:solidFill>
                  <a:srgbClr val="00B050"/>
                </a:solidFill>
              </a:rPr>
              <a:t>Fast</a:t>
            </a:r>
          </a:p>
          <a:p>
            <a:r>
              <a:rPr lang="en-GB" dirty="0">
                <a:solidFill>
                  <a:srgbClr val="FF0000"/>
                </a:solidFill>
              </a:rPr>
              <a:t>Not always available</a:t>
            </a:r>
          </a:p>
          <a:p>
            <a:r>
              <a:rPr lang="en-GB" dirty="0">
                <a:solidFill>
                  <a:srgbClr val="FF0000"/>
                </a:solidFill>
              </a:rPr>
              <a:t>Sometimes destructive</a:t>
            </a:r>
          </a:p>
          <a:p>
            <a:r>
              <a:rPr lang="en-GB" dirty="0"/>
              <a:t>Dictated by machine state</a:t>
            </a:r>
          </a:p>
        </p:txBody>
      </p:sp>
      <p:sp>
        <p:nvSpPr>
          <p:cNvPr id="6" name="Title 5">
            <a:extLst>
              <a:ext uri="{FF2B5EF4-FFF2-40B4-BE49-F238E27FC236}">
                <a16:creationId xmlns:a16="http://schemas.microsoft.com/office/drawing/2014/main" id="{D4D64801-F4A5-8182-3D4C-EAF1E6AF2C7B}"/>
              </a:ext>
            </a:extLst>
          </p:cNvPr>
          <p:cNvSpPr>
            <a:spLocks noGrp="1"/>
          </p:cNvSpPr>
          <p:nvPr>
            <p:ph type="title"/>
          </p:nvPr>
        </p:nvSpPr>
        <p:spPr/>
        <p:txBody>
          <a:bodyPr/>
          <a:lstStyle/>
          <a:p>
            <a:r>
              <a:rPr lang="en-GB" dirty="0"/>
              <a:t>Surrogate Modelling – Why?</a:t>
            </a:r>
          </a:p>
        </p:txBody>
      </p:sp>
      <p:sp>
        <p:nvSpPr>
          <p:cNvPr id="7" name="Text Placeholder 10">
            <a:extLst>
              <a:ext uri="{FF2B5EF4-FFF2-40B4-BE49-F238E27FC236}">
                <a16:creationId xmlns:a16="http://schemas.microsoft.com/office/drawing/2014/main" id="{645D8135-6C73-9BC1-9ABB-9C9165ACD3E0}"/>
              </a:ext>
            </a:extLst>
          </p:cNvPr>
          <p:cNvSpPr txBox="1">
            <a:spLocks/>
          </p:cNvSpPr>
          <p:nvPr/>
        </p:nvSpPr>
        <p:spPr>
          <a:xfrm>
            <a:off x="266700" y="4710545"/>
            <a:ext cx="10988322" cy="74572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676767"/>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676767"/>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676767"/>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676767"/>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2000" b="1" dirty="0"/>
              <a:t>Surrogate models can give the best of both worlds!</a:t>
            </a:r>
          </a:p>
        </p:txBody>
      </p:sp>
    </p:spTree>
    <p:extLst>
      <p:ext uri="{BB962C8B-B14F-4D97-AF65-F5344CB8AC3E}">
        <p14:creationId xmlns:p14="http://schemas.microsoft.com/office/powerpoint/2010/main" val="249224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65125"/>
            <a:ext cx="6934200" cy="574675"/>
          </a:xfrm>
        </p:spPr>
        <p:txBody>
          <a:bodyPr>
            <a:normAutofit/>
          </a:bodyPr>
          <a:lstStyle/>
          <a:p>
            <a:r>
              <a:rPr lang="en-US" dirty="0"/>
              <a:t>Medium Energy Beam Transport (MEBT)</a:t>
            </a:r>
            <a:endParaRPr lang="en-GB" dirty="0"/>
          </a:p>
        </p:txBody>
      </p:sp>
      <p:sp>
        <p:nvSpPr>
          <p:cNvPr id="3" name="Content Placeholder 2"/>
          <p:cNvSpPr>
            <a:spLocks noGrp="1"/>
          </p:cNvSpPr>
          <p:nvPr>
            <p:ph idx="1"/>
          </p:nvPr>
        </p:nvSpPr>
        <p:spPr>
          <a:xfrm>
            <a:off x="266700" y="1304925"/>
            <a:ext cx="6324600" cy="4351338"/>
          </a:xfrm>
        </p:spPr>
        <p:txBody>
          <a:bodyPr/>
          <a:lstStyle/>
          <a:p>
            <a:r>
              <a:rPr lang="en-US" dirty="0"/>
              <a:t>Predicting the beam evolution through the MEBT for a given combination of machine settings</a:t>
            </a:r>
          </a:p>
          <a:p>
            <a:r>
              <a:rPr lang="en-US" dirty="0"/>
              <a:t>ASTRA (Fortran) particle tracking code takes approx. 2 days to run a sim</a:t>
            </a:r>
          </a:p>
          <a:p>
            <a:r>
              <a:rPr lang="en-US" dirty="0"/>
              <a:t>Predicting envelope, position, energy, loss from quad settings, cavity settings and incoming beam profile</a:t>
            </a:r>
          </a:p>
          <a:p>
            <a:r>
              <a:rPr lang="en-US" dirty="0"/>
              <a:t>Using densely connected layers to predict outputs</a:t>
            </a:r>
          </a:p>
          <a:p>
            <a:r>
              <a:rPr lang="en-US" dirty="0"/>
              <a:t>Uncertainty Quantification (UQ) via quantile regression or </a:t>
            </a:r>
            <a:r>
              <a:rPr lang="en-US" dirty="0" err="1"/>
              <a:t>HyperGAN</a:t>
            </a:r>
            <a:r>
              <a:rPr lang="en-US" dirty="0"/>
              <a:t> model</a:t>
            </a:r>
          </a:p>
          <a:p>
            <a:r>
              <a:rPr lang="en-US" dirty="0"/>
              <a:t>Deployed as model in EPICS control system</a:t>
            </a:r>
          </a:p>
          <a:p>
            <a:r>
              <a:rPr lang="en-US" dirty="0"/>
              <a:t>Used to test optimization </a:t>
            </a:r>
            <a:r>
              <a:rPr lang="en-US" dirty="0" err="1"/>
              <a:t>behaviour</a:t>
            </a:r>
            <a:r>
              <a:rPr lang="en-US" dirty="0"/>
              <a:t> offline</a:t>
            </a:r>
          </a:p>
          <a:p>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92339" y="1945912"/>
            <a:ext cx="4076701" cy="3498249"/>
          </a:xfrm>
          <a:prstGeom prst="rect">
            <a:avLst/>
          </a:prstGeom>
        </p:spPr>
      </p:pic>
      <p:sp>
        <p:nvSpPr>
          <p:cNvPr id="9" name="TextBox 8"/>
          <p:cNvSpPr txBox="1"/>
          <p:nvPr/>
        </p:nvSpPr>
        <p:spPr>
          <a:xfrm>
            <a:off x="7200900" y="5444161"/>
            <a:ext cx="2164080" cy="1200329"/>
          </a:xfrm>
          <a:prstGeom prst="rect">
            <a:avLst/>
          </a:prstGeom>
          <a:noFill/>
        </p:spPr>
        <p:txBody>
          <a:bodyPr wrap="square" rtlCol="0">
            <a:spAutoFit/>
          </a:bodyPr>
          <a:lstStyle/>
          <a:p>
            <a:pPr algn="ctr"/>
            <a:r>
              <a:rPr lang="en-US" sz="1200" b="1" i="1" dirty="0">
                <a:solidFill>
                  <a:schemeClr val="tx2"/>
                </a:solidFill>
              </a:rPr>
              <a:t>Inputs:</a:t>
            </a:r>
          </a:p>
          <a:p>
            <a:pPr algn="ctr"/>
            <a:r>
              <a:rPr lang="en-US" sz="1200" i="1" dirty="0">
                <a:solidFill>
                  <a:schemeClr val="tx2"/>
                </a:solidFill>
              </a:rPr>
              <a:t>Quadrupoles x 8</a:t>
            </a:r>
          </a:p>
          <a:p>
            <a:pPr algn="ctr"/>
            <a:r>
              <a:rPr lang="en-US" sz="1200" i="1" dirty="0">
                <a:solidFill>
                  <a:schemeClr val="tx2"/>
                </a:solidFill>
              </a:rPr>
              <a:t>Cavities x 4</a:t>
            </a:r>
          </a:p>
          <a:p>
            <a:pPr algn="ctr"/>
            <a:r>
              <a:rPr lang="en-US" sz="1200" i="1" dirty="0">
                <a:solidFill>
                  <a:schemeClr val="tx2"/>
                </a:solidFill>
              </a:rPr>
              <a:t>Beam Position (</a:t>
            </a:r>
            <a:r>
              <a:rPr lang="en-US" sz="1200" i="1" dirty="0" err="1">
                <a:solidFill>
                  <a:schemeClr val="tx2"/>
                </a:solidFill>
              </a:rPr>
              <a:t>x&amp;y</a:t>
            </a:r>
            <a:r>
              <a:rPr lang="en-US" sz="1200" i="1" dirty="0">
                <a:solidFill>
                  <a:schemeClr val="tx2"/>
                </a:solidFill>
              </a:rPr>
              <a:t>)</a:t>
            </a:r>
          </a:p>
          <a:p>
            <a:pPr algn="ctr"/>
            <a:r>
              <a:rPr lang="en-US" sz="1200" i="1" dirty="0">
                <a:solidFill>
                  <a:schemeClr val="tx2"/>
                </a:solidFill>
              </a:rPr>
              <a:t>Beam Size (x &amp; y)</a:t>
            </a:r>
          </a:p>
          <a:p>
            <a:pPr algn="ctr"/>
            <a:r>
              <a:rPr lang="en-US" sz="1200" i="1" dirty="0">
                <a:solidFill>
                  <a:schemeClr val="tx2"/>
                </a:solidFill>
              </a:rPr>
              <a:t>Beam current</a:t>
            </a:r>
            <a:endParaRPr lang="en-GB" sz="1200" i="1" dirty="0">
              <a:solidFill>
                <a:schemeClr val="tx2"/>
              </a:solidFill>
            </a:endParaRPr>
          </a:p>
        </p:txBody>
      </p:sp>
      <p:sp>
        <p:nvSpPr>
          <p:cNvPr id="10" name="TextBox 9"/>
          <p:cNvSpPr txBox="1"/>
          <p:nvPr/>
        </p:nvSpPr>
        <p:spPr>
          <a:xfrm>
            <a:off x="9330690" y="5444161"/>
            <a:ext cx="2164080" cy="1384995"/>
          </a:xfrm>
          <a:prstGeom prst="rect">
            <a:avLst/>
          </a:prstGeom>
          <a:noFill/>
        </p:spPr>
        <p:txBody>
          <a:bodyPr wrap="square" rtlCol="0">
            <a:spAutoFit/>
          </a:bodyPr>
          <a:lstStyle/>
          <a:p>
            <a:pPr algn="ctr"/>
            <a:r>
              <a:rPr lang="en-US" sz="1200" b="1" i="1" dirty="0">
                <a:solidFill>
                  <a:schemeClr val="tx2"/>
                </a:solidFill>
              </a:rPr>
              <a:t>Outputs:</a:t>
            </a:r>
          </a:p>
          <a:p>
            <a:pPr algn="ctr"/>
            <a:r>
              <a:rPr lang="en-US" sz="1200" i="1" dirty="0">
                <a:solidFill>
                  <a:schemeClr val="tx2"/>
                </a:solidFill>
              </a:rPr>
              <a:t>Loss profile</a:t>
            </a:r>
            <a:endParaRPr lang="en-GB" sz="1200" i="1" dirty="0">
              <a:solidFill>
                <a:schemeClr val="tx2"/>
              </a:solidFill>
            </a:endParaRPr>
          </a:p>
          <a:p>
            <a:pPr algn="ctr"/>
            <a:r>
              <a:rPr lang="en-US" sz="1200" i="1" dirty="0">
                <a:solidFill>
                  <a:schemeClr val="tx2"/>
                </a:solidFill>
              </a:rPr>
              <a:t>Beam Position (</a:t>
            </a:r>
            <a:r>
              <a:rPr lang="en-US" sz="1200" i="1" dirty="0" err="1">
                <a:solidFill>
                  <a:schemeClr val="tx2"/>
                </a:solidFill>
              </a:rPr>
              <a:t>x&amp;y</a:t>
            </a:r>
            <a:r>
              <a:rPr lang="en-US" sz="1200" i="1" dirty="0">
                <a:solidFill>
                  <a:schemeClr val="tx2"/>
                </a:solidFill>
              </a:rPr>
              <a:t>)</a:t>
            </a:r>
          </a:p>
          <a:p>
            <a:pPr algn="ctr"/>
            <a:r>
              <a:rPr lang="en-US" sz="1200" i="1" dirty="0">
                <a:solidFill>
                  <a:schemeClr val="tx2"/>
                </a:solidFill>
              </a:rPr>
              <a:t>Beam size (</a:t>
            </a:r>
            <a:r>
              <a:rPr lang="en-US" sz="1200" i="1" dirty="0" err="1">
                <a:solidFill>
                  <a:schemeClr val="tx2"/>
                </a:solidFill>
              </a:rPr>
              <a:t>x&amp;y</a:t>
            </a:r>
            <a:r>
              <a:rPr lang="en-US" sz="1200" i="1" dirty="0">
                <a:solidFill>
                  <a:schemeClr val="tx2"/>
                </a:solidFill>
              </a:rPr>
              <a:t>)</a:t>
            </a:r>
          </a:p>
          <a:p>
            <a:pPr algn="ctr"/>
            <a:r>
              <a:rPr lang="en-US" sz="1200" i="1" dirty="0">
                <a:solidFill>
                  <a:schemeClr val="tx2"/>
                </a:solidFill>
              </a:rPr>
              <a:t>Beam Energy</a:t>
            </a:r>
          </a:p>
          <a:p>
            <a:pPr algn="ctr"/>
            <a:r>
              <a:rPr lang="en-US" sz="1200" i="1" dirty="0">
                <a:solidFill>
                  <a:schemeClr val="tx2"/>
                </a:solidFill>
              </a:rPr>
              <a:t>Bunch Length</a:t>
            </a:r>
          </a:p>
          <a:p>
            <a:pPr algn="ctr"/>
            <a:r>
              <a:rPr lang="en-US" sz="1200" i="1" dirty="0">
                <a:solidFill>
                  <a:schemeClr val="tx2"/>
                </a:solidFill>
              </a:rPr>
              <a:t>Emittance (</a:t>
            </a:r>
            <a:r>
              <a:rPr lang="en-US" sz="1200" i="1" dirty="0" err="1">
                <a:solidFill>
                  <a:schemeClr val="tx2"/>
                </a:solidFill>
              </a:rPr>
              <a:t>x&amp;y</a:t>
            </a:r>
            <a:r>
              <a:rPr lang="en-US" sz="1200" i="1" dirty="0">
                <a:solidFill>
                  <a:schemeClr val="tx2"/>
                </a:solidFill>
              </a:rPr>
              <a:t>)</a:t>
            </a:r>
          </a:p>
        </p:txBody>
      </p:sp>
      <p:grpSp>
        <p:nvGrpSpPr>
          <p:cNvPr id="4" name="Group 3">
            <a:extLst>
              <a:ext uri="{FF2B5EF4-FFF2-40B4-BE49-F238E27FC236}">
                <a16:creationId xmlns:a16="http://schemas.microsoft.com/office/drawing/2014/main" id="{5DC52C32-FBA4-333B-7BC8-818DC3A3A343}"/>
              </a:ext>
            </a:extLst>
          </p:cNvPr>
          <p:cNvGrpSpPr/>
          <p:nvPr/>
        </p:nvGrpSpPr>
        <p:grpSpPr>
          <a:xfrm>
            <a:off x="7292339" y="28844"/>
            <a:ext cx="4444678" cy="1981151"/>
            <a:chOff x="266699" y="3445689"/>
            <a:chExt cx="4444678" cy="1981151"/>
          </a:xfrm>
        </p:grpSpPr>
        <p:pic>
          <p:nvPicPr>
            <p:cNvPr id="5" name="Picture 4">
              <a:extLst>
                <a:ext uri="{FF2B5EF4-FFF2-40B4-BE49-F238E27FC236}">
                  <a16:creationId xmlns:a16="http://schemas.microsoft.com/office/drawing/2014/main" id="{F00C0BFA-C6A8-0F50-FE57-F1A16ED0340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66699" y="3445689"/>
              <a:ext cx="4444678" cy="1981151"/>
            </a:xfrm>
            <a:prstGeom prst="rect">
              <a:avLst/>
            </a:prstGeom>
          </p:spPr>
        </p:pic>
        <p:sp>
          <p:nvSpPr>
            <p:cNvPr id="6" name="Rectangle 5">
              <a:extLst>
                <a:ext uri="{FF2B5EF4-FFF2-40B4-BE49-F238E27FC236}">
                  <a16:creationId xmlns:a16="http://schemas.microsoft.com/office/drawing/2014/main" id="{3FEF3C85-4BBE-D7F6-CFF0-75C7A6712758}"/>
                </a:ext>
              </a:extLst>
            </p:cNvPr>
            <p:cNvSpPr/>
            <p:nvPr/>
          </p:nvSpPr>
          <p:spPr>
            <a:xfrm>
              <a:off x="2065867" y="4820356"/>
              <a:ext cx="2302933" cy="463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2AB3E3A-E72F-B809-0541-BC4E9E945019}"/>
              </a:ext>
            </a:extLst>
          </p:cNvPr>
          <p:cNvSpPr txBox="1"/>
          <p:nvPr/>
        </p:nvSpPr>
        <p:spPr>
          <a:xfrm>
            <a:off x="10210800" y="1589621"/>
            <a:ext cx="1714500" cy="276999"/>
          </a:xfrm>
          <a:prstGeom prst="rect">
            <a:avLst/>
          </a:prstGeom>
          <a:noFill/>
        </p:spPr>
        <p:txBody>
          <a:bodyPr wrap="square" rtlCol="0">
            <a:spAutoFit/>
          </a:bodyPr>
          <a:lstStyle/>
          <a:p>
            <a:pPr algn="ctr"/>
            <a:r>
              <a:rPr lang="en-GB" sz="1200" dirty="0">
                <a:solidFill>
                  <a:schemeClr val="bg1">
                    <a:lumMod val="50000"/>
                  </a:schemeClr>
                </a:solidFill>
              </a:rPr>
              <a:t>MEBT will go here</a:t>
            </a:r>
          </a:p>
        </p:txBody>
      </p:sp>
      <p:cxnSp>
        <p:nvCxnSpPr>
          <p:cNvPr id="11" name="Straight Arrow Connector 10">
            <a:extLst>
              <a:ext uri="{FF2B5EF4-FFF2-40B4-BE49-F238E27FC236}">
                <a16:creationId xmlns:a16="http://schemas.microsoft.com/office/drawing/2014/main" id="{AB22D44B-5B16-8A82-119A-4AFB081386F2}"/>
              </a:ext>
            </a:extLst>
          </p:cNvPr>
          <p:cNvCxnSpPr>
            <a:cxnSpLocks/>
            <a:stCxn id="8" idx="1"/>
          </p:cNvCxnSpPr>
          <p:nvPr/>
        </p:nvCxnSpPr>
        <p:spPr>
          <a:xfrm flipH="1" flipV="1">
            <a:off x="9607281" y="1413839"/>
            <a:ext cx="603519" cy="31428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250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Longitudinal Beam Dynamics</a:t>
            </a:r>
            <a:endParaRPr lang="en-GB" dirty="0"/>
          </a:p>
        </p:txBody>
      </p:sp>
      <p:sp>
        <p:nvSpPr>
          <p:cNvPr id="3" name="Content Placeholder 2"/>
          <p:cNvSpPr>
            <a:spLocks noGrp="1"/>
          </p:cNvSpPr>
          <p:nvPr>
            <p:ph idx="1"/>
          </p:nvPr>
        </p:nvSpPr>
        <p:spPr>
          <a:xfrm>
            <a:off x="266700" y="1304925"/>
            <a:ext cx="5656654" cy="4351338"/>
          </a:xfrm>
        </p:spPr>
        <p:txBody>
          <a:bodyPr/>
          <a:lstStyle/>
          <a:p>
            <a:r>
              <a:rPr lang="en-US" dirty="0"/>
              <a:t>Here we predict the evolution of the bunch’s longitudinal charge length – a ‘waterfall’ plot</a:t>
            </a:r>
          </a:p>
          <a:p>
            <a:r>
              <a:rPr lang="en-US" dirty="0"/>
              <a:t>In-house developed simulation takes approx. 5 </a:t>
            </a:r>
            <a:r>
              <a:rPr lang="en-US" dirty="0" err="1"/>
              <a:t>mins</a:t>
            </a:r>
            <a:r>
              <a:rPr lang="en-US" dirty="0"/>
              <a:t> to run </a:t>
            </a:r>
          </a:p>
          <a:p>
            <a:r>
              <a:rPr lang="en-US" dirty="0"/>
              <a:t>Inputs are machine settings (RF cavity voltage and phase)</a:t>
            </a:r>
          </a:p>
          <a:p>
            <a:r>
              <a:rPr lang="en-US" dirty="0"/>
              <a:t>11,000 simulations used</a:t>
            </a:r>
            <a:endParaRPr lang="en-GB" dirty="0"/>
          </a:p>
          <a:p>
            <a:r>
              <a:rPr lang="en-US" dirty="0"/>
              <a:t>Developed using a combination of densely connected layers and convolutional layers</a:t>
            </a:r>
          </a:p>
          <a:p>
            <a:r>
              <a:rPr lang="en-US" dirty="0"/>
              <a:t>Custom loss function to focus on oscillations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418993" y="289593"/>
            <a:ext cx="5487679" cy="2222489"/>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096000" y="2661119"/>
            <a:ext cx="5450798" cy="1656670"/>
          </a:xfrm>
          <a:prstGeom prst="rect">
            <a:avLst/>
          </a:prstGeom>
          <a:ln>
            <a:solidFill>
              <a:srgbClr val="FF9D1B"/>
            </a:solidFill>
          </a:ln>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981464" y="4460888"/>
            <a:ext cx="2656056" cy="2061831"/>
          </a:xfrm>
          <a:prstGeom prst="rect">
            <a:avLst/>
          </a:prstGeom>
        </p:spPr>
      </p:pic>
      <p:cxnSp>
        <p:nvCxnSpPr>
          <p:cNvPr id="8" name="Connector: Elbow 7">
            <a:extLst>
              <a:ext uri="{FF2B5EF4-FFF2-40B4-BE49-F238E27FC236}">
                <a16:creationId xmlns:a16="http://schemas.microsoft.com/office/drawing/2014/main" id="{79AA0A84-DAAC-5AC3-912A-63BAD54C6678}"/>
              </a:ext>
            </a:extLst>
          </p:cNvPr>
          <p:cNvCxnSpPr>
            <a:cxnSpLocks/>
            <a:endCxn id="6" idx="1"/>
          </p:cNvCxnSpPr>
          <p:nvPr/>
        </p:nvCxnSpPr>
        <p:spPr>
          <a:xfrm rot="16200000" flipH="1">
            <a:off x="6948488" y="4458827"/>
            <a:ext cx="1174013" cy="891939"/>
          </a:xfrm>
          <a:prstGeom prst="bentConnector2">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49888792-3FE6-8B4B-F035-B2899314981B}"/>
              </a:ext>
            </a:extLst>
          </p:cNvPr>
          <p:cNvSpPr txBox="1"/>
          <p:nvPr/>
        </p:nvSpPr>
        <p:spPr>
          <a:xfrm>
            <a:off x="7089523" y="4766297"/>
            <a:ext cx="721093" cy="276999"/>
          </a:xfrm>
          <a:prstGeom prst="rect">
            <a:avLst/>
          </a:prstGeom>
          <a:noFill/>
        </p:spPr>
        <p:txBody>
          <a:bodyPr wrap="square" rtlCol="0">
            <a:spAutoFit/>
          </a:bodyPr>
          <a:lstStyle/>
          <a:p>
            <a:pPr algn="ctr"/>
            <a:r>
              <a:rPr lang="en-US" sz="1200" i="1" dirty="0">
                <a:solidFill>
                  <a:schemeClr val="tx2"/>
                </a:solidFill>
              </a:rPr>
              <a:t>Inputs </a:t>
            </a:r>
            <a:endParaRPr lang="en-GB" sz="1200" i="1" dirty="0">
              <a:solidFill>
                <a:schemeClr val="tx2"/>
              </a:solidFill>
            </a:endParaRPr>
          </a:p>
        </p:txBody>
      </p:sp>
      <p:cxnSp>
        <p:nvCxnSpPr>
          <p:cNvPr id="10" name="Connector: Elbow 9">
            <a:extLst>
              <a:ext uri="{FF2B5EF4-FFF2-40B4-BE49-F238E27FC236}">
                <a16:creationId xmlns:a16="http://schemas.microsoft.com/office/drawing/2014/main" id="{576FE6A0-B5CA-441F-5E92-C953369F28BB}"/>
              </a:ext>
            </a:extLst>
          </p:cNvPr>
          <p:cNvCxnSpPr>
            <a:cxnSpLocks/>
            <a:stCxn id="6" idx="3"/>
            <a:endCxn id="4" idx="3"/>
          </p:cNvCxnSpPr>
          <p:nvPr/>
        </p:nvCxnSpPr>
        <p:spPr>
          <a:xfrm flipV="1">
            <a:off x="10637520" y="1400838"/>
            <a:ext cx="1269152" cy="4090966"/>
          </a:xfrm>
          <a:prstGeom prst="bentConnector3">
            <a:avLst>
              <a:gd name="adj1" fmla="val 112324"/>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9EF1985B-6F4B-350E-0309-ABD6C46DF44E}"/>
              </a:ext>
            </a:extLst>
          </p:cNvPr>
          <p:cNvSpPr txBox="1"/>
          <p:nvPr/>
        </p:nvSpPr>
        <p:spPr>
          <a:xfrm>
            <a:off x="11242423" y="4699346"/>
            <a:ext cx="721093" cy="276999"/>
          </a:xfrm>
          <a:prstGeom prst="rect">
            <a:avLst/>
          </a:prstGeom>
          <a:noFill/>
        </p:spPr>
        <p:txBody>
          <a:bodyPr wrap="square" rtlCol="0">
            <a:spAutoFit/>
          </a:bodyPr>
          <a:lstStyle/>
          <a:p>
            <a:pPr algn="ctr"/>
            <a:r>
              <a:rPr lang="en-US" sz="1200" i="1" dirty="0">
                <a:solidFill>
                  <a:schemeClr val="tx2"/>
                </a:solidFill>
              </a:rPr>
              <a:t>Outputs </a:t>
            </a:r>
            <a:endParaRPr lang="en-GB" sz="1200" i="1" dirty="0">
              <a:solidFill>
                <a:schemeClr val="tx2"/>
              </a:solidFill>
            </a:endParaRPr>
          </a:p>
        </p:txBody>
      </p:sp>
    </p:spTree>
    <p:extLst>
      <p:ext uri="{BB962C8B-B14F-4D97-AF65-F5344CB8AC3E}">
        <p14:creationId xmlns:p14="http://schemas.microsoft.com/office/powerpoint/2010/main" val="1649703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3170-373B-0E72-A2AC-A3F81E95F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6CD48-6BF7-41AE-25C8-AAD5A57D4AF5}"/>
              </a:ext>
            </a:extLst>
          </p:cNvPr>
          <p:cNvSpPr>
            <a:spLocks noGrp="1"/>
          </p:cNvSpPr>
          <p:nvPr>
            <p:ph type="title"/>
          </p:nvPr>
        </p:nvSpPr>
        <p:spPr/>
        <p:txBody>
          <a:bodyPr/>
          <a:lstStyle/>
          <a:p>
            <a:r>
              <a:rPr lang="en-US" dirty="0"/>
              <a:t>Surrogate Modelling - Future</a:t>
            </a:r>
            <a:endParaRPr lang="en-GB" dirty="0"/>
          </a:p>
        </p:txBody>
      </p:sp>
      <p:grpSp>
        <p:nvGrpSpPr>
          <p:cNvPr id="10" name="Group 9">
            <a:extLst>
              <a:ext uri="{FF2B5EF4-FFF2-40B4-BE49-F238E27FC236}">
                <a16:creationId xmlns:a16="http://schemas.microsoft.com/office/drawing/2014/main" id="{4BB7BCC4-0D17-DA23-4AC7-D23F6CA9BAC0}"/>
              </a:ext>
            </a:extLst>
          </p:cNvPr>
          <p:cNvGrpSpPr>
            <a:grpSpLocks noChangeAspect="1"/>
          </p:cNvGrpSpPr>
          <p:nvPr/>
        </p:nvGrpSpPr>
        <p:grpSpPr>
          <a:xfrm>
            <a:off x="4094124" y="939800"/>
            <a:ext cx="6532988" cy="5896942"/>
            <a:chOff x="6177776" y="1201737"/>
            <a:chExt cx="5747524" cy="5187950"/>
          </a:xfrm>
        </p:grpSpPr>
        <p:pic>
          <p:nvPicPr>
            <p:cNvPr id="8" name="Picture 7">
              <a:extLst>
                <a:ext uri="{FF2B5EF4-FFF2-40B4-BE49-F238E27FC236}">
                  <a16:creationId xmlns:a16="http://schemas.microsoft.com/office/drawing/2014/main" id="{183D3AC1-B18D-B7BE-6EB6-ECEB1A2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722" y="1201737"/>
              <a:ext cx="5738578" cy="5187950"/>
            </a:xfrm>
            <a:prstGeom prst="rect">
              <a:avLst/>
            </a:prstGeom>
          </p:spPr>
        </p:pic>
        <p:sp>
          <p:nvSpPr>
            <p:cNvPr id="9" name="Rectangle 8">
              <a:extLst>
                <a:ext uri="{FF2B5EF4-FFF2-40B4-BE49-F238E27FC236}">
                  <a16:creationId xmlns:a16="http://schemas.microsoft.com/office/drawing/2014/main" id="{00EC39AA-9256-A575-1C4A-7B2CAF937698}"/>
                </a:ext>
              </a:extLst>
            </p:cNvPr>
            <p:cNvSpPr/>
            <p:nvPr/>
          </p:nvSpPr>
          <p:spPr>
            <a:xfrm>
              <a:off x="6177776" y="3027169"/>
              <a:ext cx="2943922" cy="574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21DEBF0C-7FBB-F1A8-738E-01DE535B595E}"/>
              </a:ext>
            </a:extLst>
          </p:cNvPr>
          <p:cNvSpPr>
            <a:spLocks noGrp="1"/>
          </p:cNvSpPr>
          <p:nvPr>
            <p:ph idx="1"/>
          </p:nvPr>
        </p:nvSpPr>
        <p:spPr>
          <a:xfrm>
            <a:off x="266700" y="2665141"/>
            <a:ext cx="5829300" cy="2752884"/>
          </a:xfrm>
        </p:spPr>
        <p:txBody>
          <a:bodyPr>
            <a:normAutofit/>
          </a:bodyPr>
          <a:lstStyle/>
          <a:p>
            <a:r>
              <a:rPr lang="en-GB" dirty="0"/>
              <a:t>Start to end digital twin of the accelerator</a:t>
            </a:r>
          </a:p>
          <a:p>
            <a:r>
              <a:rPr lang="en-GB" dirty="0"/>
              <a:t>Ability to compare live against predicted</a:t>
            </a:r>
          </a:p>
          <a:p>
            <a:pPr lvl="1"/>
            <a:r>
              <a:rPr lang="en-GB" dirty="0"/>
              <a:t>Continual learning</a:t>
            </a:r>
          </a:p>
          <a:p>
            <a:pPr lvl="1"/>
            <a:r>
              <a:rPr lang="en-GB" dirty="0"/>
              <a:t>Continuous control</a:t>
            </a:r>
          </a:p>
          <a:p>
            <a:r>
              <a:rPr lang="en-GB" dirty="0"/>
              <a:t>Physics informed neural networks</a:t>
            </a:r>
          </a:p>
        </p:txBody>
      </p:sp>
    </p:spTree>
    <p:extLst>
      <p:ext uri="{BB962C8B-B14F-4D97-AF65-F5344CB8AC3E}">
        <p14:creationId xmlns:p14="http://schemas.microsoft.com/office/powerpoint/2010/main" val="2826699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EFA93-D919-E8EA-A326-93061D49B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CCD41-A2DA-62DE-2E93-495CFE59D0C6}"/>
              </a:ext>
            </a:extLst>
          </p:cNvPr>
          <p:cNvSpPr>
            <a:spLocks noGrp="1"/>
          </p:cNvSpPr>
          <p:nvPr>
            <p:ph type="title"/>
          </p:nvPr>
        </p:nvSpPr>
        <p:spPr>
          <a:xfrm>
            <a:off x="266700" y="365125"/>
            <a:ext cx="10749710" cy="574675"/>
          </a:xfrm>
        </p:spPr>
        <p:txBody>
          <a:bodyPr>
            <a:normAutofit/>
          </a:bodyPr>
          <a:lstStyle/>
          <a:p>
            <a:r>
              <a:rPr lang="en-US" dirty="0"/>
              <a:t>Surrogate Modelling – Key Points</a:t>
            </a:r>
            <a:endParaRPr lang="en-GB" dirty="0"/>
          </a:p>
        </p:txBody>
      </p:sp>
      <p:sp>
        <p:nvSpPr>
          <p:cNvPr id="3" name="Content Placeholder 2">
            <a:extLst>
              <a:ext uri="{FF2B5EF4-FFF2-40B4-BE49-F238E27FC236}">
                <a16:creationId xmlns:a16="http://schemas.microsoft.com/office/drawing/2014/main" id="{DA01232A-B5A5-E959-564D-596F14BBE3F1}"/>
              </a:ext>
            </a:extLst>
          </p:cNvPr>
          <p:cNvSpPr>
            <a:spLocks noGrp="1"/>
          </p:cNvSpPr>
          <p:nvPr>
            <p:ph idx="1"/>
          </p:nvPr>
        </p:nvSpPr>
        <p:spPr>
          <a:xfrm>
            <a:off x="266700" y="1218407"/>
            <a:ext cx="10627078" cy="4437856"/>
          </a:xfrm>
        </p:spPr>
        <p:txBody>
          <a:bodyPr>
            <a:normAutofit/>
          </a:bodyPr>
          <a:lstStyle/>
          <a:p>
            <a:r>
              <a:rPr lang="en-US" dirty="0"/>
              <a:t>Physics simulations give comprehensive information about beam dynamics but can take a long time to run</a:t>
            </a:r>
          </a:p>
          <a:p>
            <a:r>
              <a:rPr lang="en-US" dirty="0"/>
              <a:t>Real diagnostic data is highly accurate but not always available</a:t>
            </a:r>
          </a:p>
          <a:p>
            <a:r>
              <a:rPr lang="en-US" dirty="0"/>
              <a:t>Surrogate modelling gives the best of both worlds - speed of real time diagnostics with more info and safer</a:t>
            </a:r>
          </a:p>
          <a:p>
            <a:r>
              <a:rPr lang="en-US" dirty="0"/>
              <a:t>ISIS Example – MEBT</a:t>
            </a:r>
          </a:p>
          <a:p>
            <a:pPr lvl="1"/>
            <a:r>
              <a:rPr lang="en-US" dirty="0"/>
              <a:t>Densely connected layers with quantile regression or </a:t>
            </a:r>
            <a:r>
              <a:rPr lang="en-US" dirty="0" err="1"/>
              <a:t>HyperGAN</a:t>
            </a:r>
            <a:r>
              <a:rPr lang="en-US" dirty="0"/>
              <a:t> for UQ</a:t>
            </a:r>
          </a:p>
          <a:p>
            <a:r>
              <a:rPr lang="en-US" dirty="0"/>
              <a:t>ISIS Example – Longitudinal Beam Dynamics</a:t>
            </a:r>
          </a:p>
          <a:p>
            <a:pPr lvl="1"/>
            <a:r>
              <a:rPr lang="en-US" dirty="0"/>
              <a:t>Densely connected layers with custom loss function</a:t>
            </a:r>
          </a:p>
          <a:p>
            <a:r>
              <a:rPr lang="en-US" dirty="0"/>
              <a:t>Surrogate modelling can support automated tuning efforts and training</a:t>
            </a:r>
          </a:p>
        </p:txBody>
      </p:sp>
    </p:spTree>
    <p:extLst>
      <p:ext uri="{BB962C8B-B14F-4D97-AF65-F5344CB8AC3E}">
        <p14:creationId xmlns:p14="http://schemas.microsoft.com/office/powerpoint/2010/main" val="3514793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Operations (</a:t>
            </a:r>
            <a:r>
              <a:rPr lang="en-US" dirty="0" err="1"/>
              <a:t>MLOps</a:t>
            </a:r>
            <a:r>
              <a:rPr lang="en-US" dirty="0"/>
              <a:t>)</a:t>
            </a:r>
            <a:endParaRPr lang="en-GB" dirty="0"/>
          </a:p>
        </p:txBody>
      </p:sp>
      <p:sp>
        <p:nvSpPr>
          <p:cNvPr id="3" name="Text Placeholder 2"/>
          <p:cNvSpPr>
            <a:spLocks noGrp="1"/>
          </p:cNvSpPr>
          <p:nvPr>
            <p:ph type="body" idx="1"/>
          </p:nvPr>
        </p:nvSpPr>
        <p:spPr/>
        <p:txBody>
          <a:bodyPr/>
          <a:lstStyle/>
          <a:p>
            <a:r>
              <a:rPr lang="en-US" dirty="0"/>
              <a:t>How do you use and maintain ML models?</a:t>
            </a:r>
            <a:endParaRPr lang="en-GB" dirty="0"/>
          </a:p>
        </p:txBody>
      </p:sp>
    </p:spTree>
    <p:extLst>
      <p:ext uri="{BB962C8B-B14F-4D97-AF65-F5344CB8AC3E}">
        <p14:creationId xmlns:p14="http://schemas.microsoft.com/office/powerpoint/2010/main" val="20063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365125"/>
            <a:ext cx="8140700" cy="574675"/>
          </a:xfrm>
        </p:spPr>
        <p:txBody>
          <a:bodyPr>
            <a:normAutofit/>
          </a:bodyPr>
          <a:lstStyle/>
          <a:p>
            <a:r>
              <a:rPr lang="en-US" dirty="0" err="1"/>
              <a:t>MLOps</a:t>
            </a:r>
            <a:endParaRPr lang="en-GB" dirty="0"/>
          </a:p>
        </p:txBody>
      </p:sp>
      <p:pic>
        <p:nvPicPr>
          <p:cNvPr id="8" name="Picture 7">
            <a:extLst>
              <a:ext uri="{FF2B5EF4-FFF2-40B4-BE49-F238E27FC236}">
                <a16:creationId xmlns:a16="http://schemas.microsoft.com/office/drawing/2014/main" id="{DD3CF922-750D-0320-2391-468C97A3BB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25527" y="1122056"/>
            <a:ext cx="4363746" cy="4320000"/>
          </a:xfrm>
          <a:prstGeom prst="rect">
            <a:avLst/>
          </a:prstGeom>
        </p:spPr>
      </p:pic>
      <p:pic>
        <p:nvPicPr>
          <p:cNvPr id="10" name="Picture 9">
            <a:extLst>
              <a:ext uri="{FF2B5EF4-FFF2-40B4-BE49-F238E27FC236}">
                <a16:creationId xmlns:a16="http://schemas.microsoft.com/office/drawing/2014/main" id="{586C7153-3EC1-4F4C-C7DD-3ABDF18A4B6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8744" y="1122056"/>
            <a:ext cx="4287519" cy="4320000"/>
          </a:xfrm>
          <a:prstGeom prst="rect">
            <a:avLst/>
          </a:prstGeom>
        </p:spPr>
      </p:pic>
    </p:spTree>
    <p:extLst>
      <p:ext uri="{BB962C8B-B14F-4D97-AF65-F5344CB8AC3E}">
        <p14:creationId xmlns:p14="http://schemas.microsoft.com/office/powerpoint/2010/main" val="40853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GB" dirty="0"/>
          </a:p>
        </p:txBody>
      </p:sp>
      <p:sp>
        <p:nvSpPr>
          <p:cNvPr id="3" name="Text Placeholder 2"/>
          <p:cNvSpPr>
            <a:spLocks noGrp="1"/>
          </p:cNvSpPr>
          <p:nvPr>
            <p:ph type="body" idx="1"/>
          </p:nvPr>
        </p:nvSpPr>
        <p:spPr/>
        <p:txBody>
          <a:bodyPr/>
          <a:lstStyle/>
          <a:p>
            <a:r>
              <a:rPr lang="en-US" dirty="0"/>
              <a:t>What is ISIS and how do we make neutrons?</a:t>
            </a:r>
            <a:endParaRPr lang="en-GB" dirty="0"/>
          </a:p>
        </p:txBody>
      </p:sp>
    </p:spTree>
    <p:extLst>
      <p:ext uri="{BB962C8B-B14F-4D97-AF65-F5344CB8AC3E}">
        <p14:creationId xmlns:p14="http://schemas.microsoft.com/office/powerpoint/2010/main" val="4064557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2B81C-920B-8255-D8A3-D75D7C427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AC31D5-5B2A-7DD2-2C67-A7F00D8C9025}"/>
              </a:ext>
            </a:extLst>
          </p:cNvPr>
          <p:cNvSpPr>
            <a:spLocks noGrp="1"/>
          </p:cNvSpPr>
          <p:nvPr>
            <p:ph type="title"/>
          </p:nvPr>
        </p:nvSpPr>
        <p:spPr>
          <a:xfrm>
            <a:off x="266700" y="365125"/>
            <a:ext cx="7360734" cy="574675"/>
          </a:xfrm>
        </p:spPr>
        <p:txBody>
          <a:bodyPr>
            <a:normAutofit fontScale="90000"/>
          </a:bodyPr>
          <a:lstStyle/>
          <a:p>
            <a:r>
              <a:rPr lang="en-US" dirty="0" err="1"/>
              <a:t>MLOps</a:t>
            </a:r>
            <a:r>
              <a:rPr lang="en-US" dirty="0"/>
              <a:t> – Software Development Inspiration</a:t>
            </a:r>
            <a:endParaRPr lang="en-GB" dirty="0"/>
          </a:p>
        </p:txBody>
      </p:sp>
      <p:sp>
        <p:nvSpPr>
          <p:cNvPr id="7" name="Content Placeholder 6">
            <a:extLst>
              <a:ext uri="{FF2B5EF4-FFF2-40B4-BE49-F238E27FC236}">
                <a16:creationId xmlns:a16="http://schemas.microsoft.com/office/drawing/2014/main" id="{D087983C-0597-EF6C-557C-8206E987873C}"/>
              </a:ext>
            </a:extLst>
          </p:cNvPr>
          <p:cNvSpPr>
            <a:spLocks noGrp="1"/>
          </p:cNvSpPr>
          <p:nvPr>
            <p:ph idx="1"/>
          </p:nvPr>
        </p:nvSpPr>
        <p:spPr/>
        <p:txBody>
          <a:bodyPr/>
          <a:lstStyle/>
          <a:p>
            <a:r>
              <a:rPr lang="en-GB" dirty="0"/>
              <a:t>Collaborative development</a:t>
            </a:r>
          </a:p>
          <a:p>
            <a:r>
              <a:rPr lang="en-GB" dirty="0"/>
              <a:t>Version control</a:t>
            </a:r>
          </a:p>
          <a:p>
            <a:r>
              <a:rPr lang="en-GB" dirty="0"/>
              <a:t>Don’t Repeat Yourself (DRY) coding</a:t>
            </a:r>
          </a:p>
          <a:p>
            <a:r>
              <a:rPr lang="en-GB" dirty="0"/>
              <a:t>Databases</a:t>
            </a:r>
          </a:p>
          <a:p>
            <a:r>
              <a:rPr lang="en-GB" dirty="0"/>
              <a:t>Rapid, agile development</a:t>
            </a:r>
          </a:p>
          <a:p>
            <a:r>
              <a:rPr lang="en-GB" dirty="0"/>
              <a:t>Out of the box solutions</a:t>
            </a:r>
          </a:p>
        </p:txBody>
      </p:sp>
    </p:spTree>
    <p:extLst>
      <p:ext uri="{BB962C8B-B14F-4D97-AF65-F5344CB8AC3E}">
        <p14:creationId xmlns:p14="http://schemas.microsoft.com/office/powerpoint/2010/main" val="672483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CF69F-810C-ADB6-1D4C-5077A80FA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C0052-EC4E-6F6C-5372-76C86C1E56AF}"/>
              </a:ext>
            </a:extLst>
          </p:cNvPr>
          <p:cNvSpPr>
            <a:spLocks noGrp="1"/>
          </p:cNvSpPr>
          <p:nvPr>
            <p:ph type="title"/>
          </p:nvPr>
        </p:nvSpPr>
        <p:spPr/>
        <p:txBody>
          <a:bodyPr/>
          <a:lstStyle/>
          <a:p>
            <a:r>
              <a:rPr lang="en-US" dirty="0" err="1"/>
              <a:t>MLOps</a:t>
            </a:r>
            <a:r>
              <a:rPr lang="en-US" dirty="0"/>
              <a:t> - Model Training with MLFlow</a:t>
            </a:r>
            <a:endParaRPr lang="en-GB" dirty="0"/>
          </a:p>
        </p:txBody>
      </p:sp>
      <p:pic>
        <p:nvPicPr>
          <p:cNvPr id="6" name="Picture 5">
            <a:extLst>
              <a:ext uri="{FF2B5EF4-FFF2-40B4-BE49-F238E27FC236}">
                <a16:creationId xmlns:a16="http://schemas.microsoft.com/office/drawing/2014/main" id="{BDF4AD0E-8896-B77E-014C-2EEAFB053AE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09246" y="2743201"/>
            <a:ext cx="6282754" cy="4114799"/>
          </a:xfrm>
          <a:prstGeom prst="rect">
            <a:avLst/>
          </a:prstGeom>
        </p:spPr>
      </p:pic>
      <p:pic>
        <p:nvPicPr>
          <p:cNvPr id="4" name="Picture 3">
            <a:extLst>
              <a:ext uri="{FF2B5EF4-FFF2-40B4-BE49-F238E27FC236}">
                <a16:creationId xmlns:a16="http://schemas.microsoft.com/office/drawing/2014/main" id="{20CEC432-5E68-8C55-5279-169A2511E62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989409"/>
            <a:ext cx="8131178" cy="3974394"/>
          </a:xfrm>
          <a:prstGeom prst="rect">
            <a:avLst/>
          </a:prstGeom>
        </p:spPr>
      </p:pic>
      <p:sp>
        <p:nvSpPr>
          <p:cNvPr id="3" name="TextBox 2">
            <a:extLst>
              <a:ext uri="{FF2B5EF4-FFF2-40B4-BE49-F238E27FC236}">
                <a16:creationId xmlns:a16="http://schemas.microsoft.com/office/drawing/2014/main" id="{A5E7BD1B-9FBF-1969-6120-9E920E9AC6B6}"/>
              </a:ext>
            </a:extLst>
          </p:cNvPr>
          <p:cNvSpPr txBox="1"/>
          <p:nvPr/>
        </p:nvSpPr>
        <p:spPr>
          <a:xfrm>
            <a:off x="138909" y="5297291"/>
            <a:ext cx="1928233" cy="523220"/>
          </a:xfrm>
          <a:prstGeom prst="rect">
            <a:avLst/>
          </a:prstGeom>
          <a:noFill/>
        </p:spPr>
        <p:txBody>
          <a:bodyPr wrap="square" rtlCol="0">
            <a:spAutoFit/>
          </a:bodyPr>
          <a:lstStyle/>
          <a:p>
            <a:pPr algn="ctr"/>
            <a:r>
              <a:rPr lang="en-GB" sz="1400" dirty="0">
                <a:solidFill>
                  <a:schemeClr val="accent4"/>
                </a:solidFill>
              </a:rPr>
              <a:t>Training runs grouped by experiment</a:t>
            </a:r>
          </a:p>
        </p:txBody>
      </p:sp>
      <p:sp>
        <p:nvSpPr>
          <p:cNvPr id="5" name="TextBox 4">
            <a:extLst>
              <a:ext uri="{FF2B5EF4-FFF2-40B4-BE49-F238E27FC236}">
                <a16:creationId xmlns:a16="http://schemas.microsoft.com/office/drawing/2014/main" id="{ACF45B0F-25FD-1E73-01FD-EC6516862885}"/>
              </a:ext>
            </a:extLst>
          </p:cNvPr>
          <p:cNvSpPr txBox="1"/>
          <p:nvPr/>
        </p:nvSpPr>
        <p:spPr>
          <a:xfrm>
            <a:off x="3131175" y="5274742"/>
            <a:ext cx="2206054" cy="523220"/>
          </a:xfrm>
          <a:prstGeom prst="rect">
            <a:avLst/>
          </a:prstGeom>
          <a:noFill/>
        </p:spPr>
        <p:txBody>
          <a:bodyPr wrap="square" rtlCol="0">
            <a:spAutoFit/>
          </a:bodyPr>
          <a:lstStyle/>
          <a:p>
            <a:pPr algn="ctr"/>
            <a:r>
              <a:rPr lang="en-GB" sz="1400" dirty="0">
                <a:solidFill>
                  <a:schemeClr val="accent4"/>
                </a:solidFill>
              </a:rPr>
              <a:t>Hyperparameters stored for querying later</a:t>
            </a:r>
          </a:p>
        </p:txBody>
      </p:sp>
      <p:sp>
        <p:nvSpPr>
          <p:cNvPr id="8" name="TextBox 7">
            <a:extLst>
              <a:ext uri="{FF2B5EF4-FFF2-40B4-BE49-F238E27FC236}">
                <a16:creationId xmlns:a16="http://schemas.microsoft.com/office/drawing/2014/main" id="{686A5600-24FE-C69B-EE86-701F00CB1477}"/>
              </a:ext>
            </a:extLst>
          </p:cNvPr>
          <p:cNvSpPr txBox="1"/>
          <p:nvPr/>
        </p:nvSpPr>
        <p:spPr>
          <a:xfrm>
            <a:off x="5137150" y="1509958"/>
            <a:ext cx="2206054" cy="523220"/>
          </a:xfrm>
          <a:prstGeom prst="rect">
            <a:avLst/>
          </a:prstGeom>
          <a:noFill/>
        </p:spPr>
        <p:txBody>
          <a:bodyPr wrap="square" rtlCol="0">
            <a:spAutoFit/>
          </a:bodyPr>
          <a:lstStyle/>
          <a:p>
            <a:pPr algn="ctr"/>
            <a:r>
              <a:rPr lang="en-GB" sz="1400" dirty="0">
                <a:solidFill>
                  <a:schemeClr val="accent4"/>
                </a:solidFill>
              </a:rPr>
              <a:t>Models saved for later retrieval</a:t>
            </a:r>
          </a:p>
        </p:txBody>
      </p:sp>
      <p:sp>
        <p:nvSpPr>
          <p:cNvPr id="7" name="TextBox 6">
            <a:extLst>
              <a:ext uri="{FF2B5EF4-FFF2-40B4-BE49-F238E27FC236}">
                <a16:creationId xmlns:a16="http://schemas.microsoft.com/office/drawing/2014/main" id="{572810F2-90FA-CE93-F8CF-755DDC994B9B}"/>
              </a:ext>
            </a:extLst>
          </p:cNvPr>
          <p:cNvSpPr txBox="1"/>
          <p:nvPr/>
        </p:nvSpPr>
        <p:spPr>
          <a:xfrm>
            <a:off x="9985946" y="3981464"/>
            <a:ext cx="2206054" cy="738664"/>
          </a:xfrm>
          <a:prstGeom prst="rect">
            <a:avLst/>
          </a:prstGeom>
          <a:noFill/>
        </p:spPr>
        <p:txBody>
          <a:bodyPr wrap="square" rtlCol="0">
            <a:spAutoFit/>
          </a:bodyPr>
          <a:lstStyle/>
          <a:p>
            <a:pPr algn="ctr"/>
            <a:r>
              <a:rPr lang="en-GB" sz="1400" dirty="0">
                <a:solidFill>
                  <a:schemeClr val="accent4"/>
                </a:solidFill>
              </a:rPr>
              <a:t>Metrics saved at every epoch for convenient comparison and plotting</a:t>
            </a:r>
          </a:p>
        </p:txBody>
      </p:sp>
      <p:cxnSp>
        <p:nvCxnSpPr>
          <p:cNvPr id="10" name="Straight Arrow Connector 9">
            <a:extLst>
              <a:ext uri="{FF2B5EF4-FFF2-40B4-BE49-F238E27FC236}">
                <a16:creationId xmlns:a16="http://schemas.microsoft.com/office/drawing/2014/main" id="{C7CAD260-50B2-7E46-9763-29F8C6B31809}"/>
              </a:ext>
            </a:extLst>
          </p:cNvPr>
          <p:cNvCxnSpPr>
            <a:cxnSpLocks/>
          </p:cNvCxnSpPr>
          <p:nvPr/>
        </p:nvCxnSpPr>
        <p:spPr>
          <a:xfrm flipH="1">
            <a:off x="5337229" y="2044700"/>
            <a:ext cx="923871" cy="97262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A87394C-D470-7A58-F6D2-35CC52D8498A}"/>
              </a:ext>
            </a:extLst>
          </p:cNvPr>
          <p:cNvCxnSpPr>
            <a:cxnSpLocks/>
            <a:stCxn id="7" idx="2"/>
          </p:cNvCxnSpPr>
          <p:nvPr/>
        </p:nvCxnSpPr>
        <p:spPr>
          <a:xfrm>
            <a:off x="11088973" y="4720128"/>
            <a:ext cx="0" cy="48735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C8BC84-0D49-F3C1-4AD3-392922BAD771}"/>
              </a:ext>
            </a:extLst>
          </p:cNvPr>
          <p:cNvCxnSpPr>
            <a:cxnSpLocks/>
            <a:stCxn id="5" idx="3"/>
          </p:cNvCxnSpPr>
          <p:nvPr/>
        </p:nvCxnSpPr>
        <p:spPr>
          <a:xfrm>
            <a:off x="5337229" y="5536352"/>
            <a:ext cx="568271" cy="14297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28F204B-94E9-27D4-D904-76C1BF4920A4}"/>
              </a:ext>
            </a:extLst>
          </p:cNvPr>
          <p:cNvCxnSpPr>
            <a:cxnSpLocks/>
            <a:stCxn id="5" idx="3"/>
          </p:cNvCxnSpPr>
          <p:nvPr/>
        </p:nvCxnSpPr>
        <p:spPr>
          <a:xfrm flipV="1">
            <a:off x="5337229" y="4622800"/>
            <a:ext cx="1254071" cy="91355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540B6F9-4089-9554-0D26-A90E854B8EB4}"/>
              </a:ext>
            </a:extLst>
          </p:cNvPr>
          <p:cNvCxnSpPr>
            <a:cxnSpLocks/>
            <a:stCxn id="3" idx="0"/>
          </p:cNvCxnSpPr>
          <p:nvPr/>
        </p:nvCxnSpPr>
        <p:spPr>
          <a:xfrm flipV="1">
            <a:off x="1103026" y="5013412"/>
            <a:ext cx="0" cy="28387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711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6144A-EE01-F0CE-2882-4D8A16D07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E02617-5756-1803-D58E-ED556F95EACB}"/>
              </a:ext>
            </a:extLst>
          </p:cNvPr>
          <p:cNvSpPr>
            <a:spLocks noGrp="1"/>
          </p:cNvSpPr>
          <p:nvPr>
            <p:ph type="title"/>
          </p:nvPr>
        </p:nvSpPr>
        <p:spPr>
          <a:xfrm>
            <a:off x="266699" y="365125"/>
            <a:ext cx="7736769" cy="574675"/>
          </a:xfrm>
        </p:spPr>
        <p:txBody>
          <a:bodyPr>
            <a:normAutofit/>
          </a:bodyPr>
          <a:lstStyle/>
          <a:p>
            <a:r>
              <a:rPr lang="en-US" dirty="0" err="1"/>
              <a:t>MLOps</a:t>
            </a:r>
            <a:r>
              <a:rPr lang="en-US" dirty="0"/>
              <a:t> – Model Deployment with MLFlow</a:t>
            </a:r>
            <a:endParaRPr lang="en-GB" dirty="0"/>
          </a:p>
        </p:txBody>
      </p:sp>
      <p:pic>
        <p:nvPicPr>
          <p:cNvPr id="4" name="Picture 3">
            <a:extLst>
              <a:ext uri="{FF2B5EF4-FFF2-40B4-BE49-F238E27FC236}">
                <a16:creationId xmlns:a16="http://schemas.microsoft.com/office/drawing/2014/main" id="{D557F15E-281B-A3CA-C351-EA909CE26C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700" y="1064672"/>
            <a:ext cx="6358023" cy="3853016"/>
          </a:xfrm>
          <a:prstGeom prst="rect">
            <a:avLst/>
          </a:prstGeom>
        </p:spPr>
      </p:pic>
      <p:pic>
        <p:nvPicPr>
          <p:cNvPr id="25" name="Picture 24">
            <a:extLst>
              <a:ext uri="{FF2B5EF4-FFF2-40B4-BE49-F238E27FC236}">
                <a16:creationId xmlns:a16="http://schemas.microsoft.com/office/drawing/2014/main" id="{BBEB5B6B-15DF-79AF-657E-8B2CD6FE0F0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24723" y="2825824"/>
            <a:ext cx="4366553" cy="2091864"/>
          </a:xfrm>
          <a:prstGeom prst="rect">
            <a:avLst/>
          </a:prstGeom>
        </p:spPr>
      </p:pic>
    </p:spTree>
    <p:extLst>
      <p:ext uri="{BB962C8B-B14F-4D97-AF65-F5344CB8AC3E}">
        <p14:creationId xmlns:p14="http://schemas.microsoft.com/office/powerpoint/2010/main" val="1845366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C1880-B4F9-A608-3E20-754168F59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1B8C3-0664-E60A-ADDB-AAB1EF8322CA}"/>
              </a:ext>
            </a:extLst>
          </p:cNvPr>
          <p:cNvSpPr>
            <a:spLocks noGrp="1"/>
          </p:cNvSpPr>
          <p:nvPr>
            <p:ph type="title"/>
          </p:nvPr>
        </p:nvSpPr>
        <p:spPr>
          <a:xfrm>
            <a:off x="266699" y="365125"/>
            <a:ext cx="7736769" cy="574675"/>
          </a:xfrm>
        </p:spPr>
        <p:txBody>
          <a:bodyPr>
            <a:normAutofit fontScale="90000"/>
          </a:bodyPr>
          <a:lstStyle/>
          <a:p>
            <a:r>
              <a:rPr lang="en-US" dirty="0" err="1"/>
              <a:t>MLOps</a:t>
            </a:r>
            <a:r>
              <a:rPr lang="en-US" dirty="0"/>
              <a:t> – Model Deployment into Control System</a:t>
            </a:r>
            <a:endParaRPr lang="en-GB" dirty="0"/>
          </a:p>
        </p:txBody>
      </p:sp>
      <p:graphicFrame>
        <p:nvGraphicFramePr>
          <p:cNvPr id="3" name="Diagram 2">
            <a:extLst>
              <a:ext uri="{FF2B5EF4-FFF2-40B4-BE49-F238E27FC236}">
                <a16:creationId xmlns:a16="http://schemas.microsoft.com/office/drawing/2014/main" id="{3E6EF9D7-D7DE-D4DE-61DC-82CB933B7F09}"/>
              </a:ext>
            </a:extLst>
          </p:cNvPr>
          <p:cNvGraphicFramePr/>
          <p:nvPr>
            <p:extLst>
              <p:ext uri="{D42A27DB-BD31-4B8C-83A1-F6EECF244321}">
                <p14:modId xmlns:p14="http://schemas.microsoft.com/office/powerpoint/2010/main" val="2540597691"/>
              </p:ext>
            </p:extLst>
          </p:nvPr>
        </p:nvGraphicFramePr>
        <p:xfrm>
          <a:off x="3829050" y="1181100"/>
          <a:ext cx="75057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1C3DF8C-0FD4-70B3-E672-FEC3EDEA2DB8}"/>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0" y="3524461"/>
            <a:ext cx="4800602" cy="3082714"/>
          </a:xfrm>
          <a:prstGeom prst="rect">
            <a:avLst/>
          </a:prstGeom>
        </p:spPr>
      </p:pic>
      <p:pic>
        <p:nvPicPr>
          <p:cNvPr id="8" name="Picture 7" descr="Welcome to the EPICS Documentation ...">
            <a:extLst>
              <a:ext uri="{FF2B5EF4-FFF2-40B4-BE49-F238E27FC236}">
                <a16:creationId xmlns:a16="http://schemas.microsoft.com/office/drawing/2014/main" id="{7F9FB41C-1033-5500-B559-9E8B528B677B}"/>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17017" r="16106"/>
          <a:stretch/>
        </p:blipFill>
        <p:spPr bwMode="auto">
          <a:xfrm>
            <a:off x="4800602" y="5676900"/>
            <a:ext cx="1447798" cy="1003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D17EC30-AED1-2A35-DC02-7B02A16331CD}"/>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216620" y="5745289"/>
            <a:ext cx="879701" cy="8279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letters on a black background&#10;&#10;Description automatically generated">
            <a:extLst>
              <a:ext uri="{FF2B5EF4-FFF2-40B4-BE49-F238E27FC236}">
                <a16:creationId xmlns:a16="http://schemas.microsoft.com/office/drawing/2014/main" id="{95703A29-8D07-B369-DB37-F00BE69D7864}"/>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931166" y="5328387"/>
            <a:ext cx="1681976" cy="382707"/>
          </a:xfrm>
          <a:prstGeom prst="rect">
            <a:avLst/>
          </a:prstGeom>
        </p:spPr>
      </p:pic>
      <p:pic>
        <p:nvPicPr>
          <p:cNvPr id="12" name="Picture 2" descr="LLMs">
            <a:extLst>
              <a:ext uri="{FF2B5EF4-FFF2-40B4-BE49-F238E27FC236}">
                <a16:creationId xmlns:a16="http://schemas.microsoft.com/office/drawing/2014/main" id="{F116FBB4-DADA-8E2E-2BB8-FA068BC5B84A}"/>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560861" y="1112711"/>
            <a:ext cx="1586439" cy="5815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LMs">
            <a:extLst>
              <a:ext uri="{FF2B5EF4-FFF2-40B4-BE49-F238E27FC236}">
                <a16:creationId xmlns:a16="http://schemas.microsoft.com/office/drawing/2014/main" id="{2B19FDBC-68EB-6032-0F1B-BF76E4DAAF37}"/>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9354080" y="4033711"/>
            <a:ext cx="1586439" cy="5815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1E99527-E052-3D9E-3BFD-1019813271C6}"/>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419576" y="5937366"/>
            <a:ext cx="2705098" cy="751056"/>
          </a:xfrm>
          <a:prstGeom prst="rect">
            <a:avLst/>
          </a:prstGeom>
        </p:spPr>
      </p:pic>
    </p:spTree>
    <p:extLst>
      <p:ext uri="{BB962C8B-B14F-4D97-AF65-F5344CB8AC3E}">
        <p14:creationId xmlns:p14="http://schemas.microsoft.com/office/powerpoint/2010/main" val="2800022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26AA-BC7C-B839-4301-83EE124F6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21303-2E7F-9574-F215-B99DB6DCB639}"/>
              </a:ext>
            </a:extLst>
          </p:cNvPr>
          <p:cNvSpPr>
            <a:spLocks noGrp="1"/>
          </p:cNvSpPr>
          <p:nvPr>
            <p:ph type="title"/>
          </p:nvPr>
        </p:nvSpPr>
        <p:spPr/>
        <p:txBody>
          <a:bodyPr/>
          <a:lstStyle/>
          <a:p>
            <a:r>
              <a:rPr lang="en-US" dirty="0" err="1"/>
              <a:t>MLOps</a:t>
            </a:r>
            <a:r>
              <a:rPr lang="en-US" dirty="0"/>
              <a:t> – Future</a:t>
            </a:r>
            <a:endParaRPr lang="en-GB" dirty="0"/>
          </a:p>
        </p:txBody>
      </p:sp>
      <p:sp>
        <p:nvSpPr>
          <p:cNvPr id="7" name="Content Placeholder 6">
            <a:extLst>
              <a:ext uri="{FF2B5EF4-FFF2-40B4-BE49-F238E27FC236}">
                <a16:creationId xmlns:a16="http://schemas.microsoft.com/office/drawing/2014/main" id="{32550EE6-68EA-C91E-2B04-B7ED81F21E2C}"/>
              </a:ext>
            </a:extLst>
          </p:cNvPr>
          <p:cNvSpPr>
            <a:spLocks noGrp="1"/>
          </p:cNvSpPr>
          <p:nvPr>
            <p:ph idx="1"/>
          </p:nvPr>
        </p:nvSpPr>
        <p:spPr/>
        <p:txBody>
          <a:bodyPr/>
          <a:lstStyle/>
          <a:p>
            <a:r>
              <a:rPr lang="en-GB" dirty="0"/>
              <a:t>Improved organisation!</a:t>
            </a:r>
          </a:p>
          <a:p>
            <a:r>
              <a:rPr lang="en-GB" dirty="0"/>
              <a:t>Model performance tracking</a:t>
            </a:r>
          </a:p>
          <a:p>
            <a:pPr lvl="1"/>
            <a:r>
              <a:rPr lang="en-GB" dirty="0"/>
              <a:t>Continual learning</a:t>
            </a:r>
          </a:p>
          <a:p>
            <a:r>
              <a:rPr lang="en-GB" dirty="0"/>
              <a:t>Multiple deployments</a:t>
            </a:r>
          </a:p>
        </p:txBody>
      </p:sp>
    </p:spTree>
    <p:extLst>
      <p:ext uri="{BB962C8B-B14F-4D97-AF65-F5344CB8AC3E}">
        <p14:creationId xmlns:p14="http://schemas.microsoft.com/office/powerpoint/2010/main" val="3748450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EEEFD-98CC-C44A-BE09-99FB518F9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85490-592A-9D55-F017-941C281F6486}"/>
              </a:ext>
            </a:extLst>
          </p:cNvPr>
          <p:cNvSpPr>
            <a:spLocks noGrp="1"/>
          </p:cNvSpPr>
          <p:nvPr>
            <p:ph type="title"/>
          </p:nvPr>
        </p:nvSpPr>
        <p:spPr>
          <a:xfrm>
            <a:off x="266700" y="365125"/>
            <a:ext cx="10749710" cy="574675"/>
          </a:xfrm>
        </p:spPr>
        <p:txBody>
          <a:bodyPr>
            <a:normAutofit/>
          </a:bodyPr>
          <a:lstStyle/>
          <a:p>
            <a:r>
              <a:rPr lang="en-US" dirty="0" err="1"/>
              <a:t>MLOps</a:t>
            </a:r>
            <a:r>
              <a:rPr lang="en-US" dirty="0"/>
              <a:t> – Key Points</a:t>
            </a:r>
            <a:endParaRPr lang="en-GB" dirty="0"/>
          </a:p>
        </p:txBody>
      </p:sp>
      <p:sp>
        <p:nvSpPr>
          <p:cNvPr id="3" name="Content Placeholder 2">
            <a:extLst>
              <a:ext uri="{FF2B5EF4-FFF2-40B4-BE49-F238E27FC236}">
                <a16:creationId xmlns:a16="http://schemas.microsoft.com/office/drawing/2014/main" id="{545AE22A-51DE-14F1-A43A-DA2BE98C4AB2}"/>
              </a:ext>
            </a:extLst>
          </p:cNvPr>
          <p:cNvSpPr>
            <a:spLocks noGrp="1"/>
          </p:cNvSpPr>
          <p:nvPr>
            <p:ph idx="1"/>
          </p:nvPr>
        </p:nvSpPr>
        <p:spPr>
          <a:xfrm>
            <a:off x="266700" y="1218407"/>
            <a:ext cx="10627078" cy="4437856"/>
          </a:xfrm>
        </p:spPr>
        <p:txBody>
          <a:bodyPr>
            <a:normAutofit lnSpcReduction="10000"/>
          </a:bodyPr>
          <a:lstStyle/>
          <a:p>
            <a:r>
              <a:rPr lang="en-US" dirty="0"/>
              <a:t>Moving from individual project-based ML to operational ML can be difficult</a:t>
            </a:r>
          </a:p>
          <a:p>
            <a:r>
              <a:rPr lang="en-US" dirty="0"/>
              <a:t>Experiment tracking allows us to apply software development good practice for ML training</a:t>
            </a:r>
          </a:p>
          <a:p>
            <a:pPr lvl="1"/>
            <a:r>
              <a:rPr lang="en-US" dirty="0"/>
              <a:t>Database storage of hyperparameters, models and training artifacts</a:t>
            </a:r>
          </a:p>
          <a:p>
            <a:pPr lvl="1"/>
            <a:r>
              <a:rPr lang="en-US" dirty="0"/>
              <a:t>Python API for easy use and querying</a:t>
            </a:r>
          </a:p>
          <a:p>
            <a:pPr lvl="1"/>
            <a:r>
              <a:rPr lang="en-US" dirty="0"/>
              <a:t>Interactive plotting of results</a:t>
            </a:r>
          </a:p>
          <a:p>
            <a:r>
              <a:rPr lang="en-US" dirty="0"/>
              <a:t>Model version control allows us to apply software development good practice for ML deployment</a:t>
            </a:r>
          </a:p>
          <a:p>
            <a:pPr lvl="1"/>
            <a:r>
              <a:rPr lang="en-US" dirty="0"/>
              <a:t>Version control for models</a:t>
            </a:r>
          </a:p>
          <a:p>
            <a:pPr lvl="1"/>
            <a:r>
              <a:rPr lang="en-US" dirty="0"/>
              <a:t>Database storage of model parameters</a:t>
            </a:r>
          </a:p>
          <a:p>
            <a:pPr lvl="1"/>
            <a:r>
              <a:rPr lang="en-US" dirty="0"/>
              <a:t>Containerization for easy, automated deployment</a:t>
            </a:r>
          </a:p>
          <a:p>
            <a:r>
              <a:rPr lang="en-US" dirty="0"/>
              <a:t>Models need to be made useful!</a:t>
            </a:r>
          </a:p>
          <a:p>
            <a:pPr lvl="1"/>
            <a:r>
              <a:rPr lang="en-US" dirty="0"/>
              <a:t>Models need a GUI</a:t>
            </a:r>
          </a:p>
          <a:p>
            <a:pPr lvl="1"/>
            <a:r>
              <a:rPr lang="en-US" dirty="0"/>
              <a:t>Models need to interact with a control system</a:t>
            </a:r>
          </a:p>
        </p:txBody>
      </p:sp>
    </p:spTree>
    <p:extLst>
      <p:ext uri="{BB962C8B-B14F-4D97-AF65-F5344CB8AC3E}">
        <p14:creationId xmlns:p14="http://schemas.microsoft.com/office/powerpoint/2010/main" val="3728186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B67B-6E34-6269-965C-2940B01E2C67}"/>
              </a:ext>
            </a:extLst>
          </p:cNvPr>
          <p:cNvSpPr>
            <a:spLocks noGrp="1"/>
          </p:cNvSpPr>
          <p:nvPr>
            <p:ph type="title"/>
          </p:nvPr>
        </p:nvSpPr>
        <p:spPr/>
        <p:txBody>
          <a:bodyPr/>
          <a:lstStyle/>
          <a:p>
            <a:r>
              <a:rPr lang="en-GB" dirty="0"/>
              <a:t>Summary – ML at ISIS</a:t>
            </a:r>
          </a:p>
        </p:txBody>
      </p:sp>
      <p:sp>
        <p:nvSpPr>
          <p:cNvPr id="3" name="Picture Placeholder 2">
            <a:extLst>
              <a:ext uri="{FF2B5EF4-FFF2-40B4-BE49-F238E27FC236}">
                <a16:creationId xmlns:a16="http://schemas.microsoft.com/office/drawing/2014/main" id="{BE25F314-B206-B2AA-309C-CE8FA4120E5C}"/>
              </a:ext>
            </a:extLst>
          </p:cNvPr>
          <p:cNvSpPr>
            <a:spLocks noGrp="1"/>
          </p:cNvSpPr>
          <p:nvPr>
            <p:ph type="pic" sz="quarter" idx="10"/>
          </p:nvPr>
        </p:nvSpPr>
        <p:spPr>
          <a:xfrm>
            <a:off x="266700" y="3275122"/>
            <a:ext cx="4320000" cy="2160000"/>
          </a:xfrm>
        </p:spPr>
        <p:txBody>
          <a:bodyPr/>
          <a:lstStyle/>
          <a:p>
            <a:pPr marL="0" indent="0">
              <a:buNone/>
            </a:pPr>
            <a:r>
              <a:rPr lang="en-GB" b="1" dirty="0">
                <a:solidFill>
                  <a:schemeClr val="accent4"/>
                </a:solidFill>
              </a:rPr>
              <a:t>Automated Tuning</a:t>
            </a:r>
          </a:p>
        </p:txBody>
      </p:sp>
      <p:sp>
        <p:nvSpPr>
          <p:cNvPr id="4" name="Picture Placeholder 3">
            <a:extLst>
              <a:ext uri="{FF2B5EF4-FFF2-40B4-BE49-F238E27FC236}">
                <a16:creationId xmlns:a16="http://schemas.microsoft.com/office/drawing/2014/main" id="{95B50297-559F-A399-EF12-0284EC9EE848}"/>
              </a:ext>
            </a:extLst>
          </p:cNvPr>
          <p:cNvSpPr>
            <a:spLocks noGrp="1"/>
          </p:cNvSpPr>
          <p:nvPr>
            <p:ph type="pic" sz="quarter" idx="11"/>
          </p:nvPr>
        </p:nvSpPr>
        <p:spPr>
          <a:xfrm>
            <a:off x="266701" y="1115122"/>
            <a:ext cx="4320000" cy="2160000"/>
          </a:xfrm>
        </p:spPr>
        <p:txBody>
          <a:bodyPr/>
          <a:lstStyle/>
          <a:p>
            <a:pPr marL="0" indent="0">
              <a:buNone/>
            </a:pPr>
            <a:r>
              <a:rPr lang="en-GB" b="1" dirty="0">
                <a:solidFill>
                  <a:schemeClr val="accent4"/>
                </a:solidFill>
              </a:rPr>
              <a:t>Anomaly Detection</a:t>
            </a:r>
          </a:p>
        </p:txBody>
      </p:sp>
      <p:sp>
        <p:nvSpPr>
          <p:cNvPr id="5" name="Picture Placeholder 4">
            <a:extLst>
              <a:ext uri="{FF2B5EF4-FFF2-40B4-BE49-F238E27FC236}">
                <a16:creationId xmlns:a16="http://schemas.microsoft.com/office/drawing/2014/main" id="{55BEBD4C-B5C4-8E5B-2AEC-A6D91E245237}"/>
              </a:ext>
            </a:extLst>
          </p:cNvPr>
          <p:cNvSpPr>
            <a:spLocks noGrp="1"/>
          </p:cNvSpPr>
          <p:nvPr>
            <p:ph type="pic" sz="quarter" idx="12"/>
          </p:nvPr>
        </p:nvSpPr>
        <p:spPr>
          <a:xfrm>
            <a:off x="6008494" y="1115122"/>
            <a:ext cx="4320000" cy="2160000"/>
          </a:xfrm>
        </p:spPr>
        <p:txBody>
          <a:bodyPr/>
          <a:lstStyle/>
          <a:p>
            <a:pPr marL="0" indent="0">
              <a:buNone/>
            </a:pPr>
            <a:r>
              <a:rPr lang="en-GB" b="1" dirty="0">
                <a:solidFill>
                  <a:schemeClr val="accent4"/>
                </a:solidFill>
              </a:rPr>
              <a:t>Surrogate Modelling</a:t>
            </a:r>
          </a:p>
        </p:txBody>
      </p:sp>
      <p:sp>
        <p:nvSpPr>
          <p:cNvPr id="7" name="Picture Placeholder 2">
            <a:extLst>
              <a:ext uri="{FF2B5EF4-FFF2-40B4-BE49-F238E27FC236}">
                <a16:creationId xmlns:a16="http://schemas.microsoft.com/office/drawing/2014/main" id="{A64AD40C-9095-88C8-0E07-82AC8C6BC4AF}"/>
              </a:ext>
            </a:extLst>
          </p:cNvPr>
          <p:cNvSpPr txBox="1">
            <a:spLocks/>
          </p:cNvSpPr>
          <p:nvPr/>
        </p:nvSpPr>
        <p:spPr>
          <a:xfrm>
            <a:off x="6096000" y="3275122"/>
            <a:ext cx="4320000" cy="216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err="1">
                <a:solidFill>
                  <a:schemeClr val="accent4"/>
                </a:solidFill>
              </a:rPr>
              <a:t>MLOps</a:t>
            </a:r>
            <a:endParaRPr lang="en-GB" b="1" dirty="0">
              <a:solidFill>
                <a:schemeClr val="accent4"/>
              </a:solidFill>
            </a:endParaRPr>
          </a:p>
        </p:txBody>
      </p:sp>
      <p:pic>
        <p:nvPicPr>
          <p:cNvPr id="9" name="Picture 8">
            <a:extLst>
              <a:ext uri="{FF2B5EF4-FFF2-40B4-BE49-F238E27FC236}">
                <a16:creationId xmlns:a16="http://schemas.microsoft.com/office/drawing/2014/main" id="{830676A4-C1AE-3895-1827-BE7704657C1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989444"/>
            <a:ext cx="3340562" cy="1089722"/>
          </a:xfrm>
          <a:prstGeom prst="rect">
            <a:avLst/>
          </a:prstGeom>
        </p:spPr>
      </p:pic>
      <p:graphicFrame>
        <p:nvGraphicFramePr>
          <p:cNvPr id="8" name="Diagram 7">
            <a:extLst>
              <a:ext uri="{FF2B5EF4-FFF2-40B4-BE49-F238E27FC236}">
                <a16:creationId xmlns:a16="http://schemas.microsoft.com/office/drawing/2014/main" id="{1409EF96-6E7F-EDF6-C01A-A98BADFAE2F4}"/>
              </a:ext>
            </a:extLst>
          </p:cNvPr>
          <p:cNvGraphicFramePr/>
          <p:nvPr>
            <p:extLst>
              <p:ext uri="{D42A27DB-BD31-4B8C-83A1-F6EECF244321}">
                <p14:modId xmlns:p14="http://schemas.microsoft.com/office/powerpoint/2010/main" val="3032505125"/>
              </p:ext>
            </p:extLst>
          </p:nvPr>
        </p:nvGraphicFramePr>
        <p:xfrm>
          <a:off x="3062413" y="1052742"/>
          <a:ext cx="2989766" cy="202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C9B0D4D2-FD1F-44A4-5ECC-0CA1975C761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626861" y="925312"/>
            <a:ext cx="2738362" cy="2349810"/>
          </a:xfrm>
          <a:prstGeom prst="rect">
            <a:avLst/>
          </a:prstGeom>
        </p:spPr>
      </p:pic>
      <p:pic>
        <p:nvPicPr>
          <p:cNvPr id="11" name="Picture 10">
            <a:extLst>
              <a:ext uri="{FF2B5EF4-FFF2-40B4-BE49-F238E27FC236}">
                <a16:creationId xmlns:a16="http://schemas.microsoft.com/office/drawing/2014/main" id="{3FE402C0-0E5D-A5F1-73B4-E0D2AE53749F}"/>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6714771" y="1450867"/>
            <a:ext cx="1644616" cy="1628299"/>
          </a:xfrm>
          <a:prstGeom prst="rect">
            <a:avLst/>
          </a:prstGeom>
        </p:spPr>
      </p:pic>
      <p:pic>
        <p:nvPicPr>
          <p:cNvPr id="12" name="Picture 11">
            <a:extLst>
              <a:ext uri="{FF2B5EF4-FFF2-40B4-BE49-F238E27FC236}">
                <a16:creationId xmlns:a16="http://schemas.microsoft.com/office/drawing/2014/main" id="{450B6C5E-C416-0BAF-DBE9-1CB5FCFFD8FB}"/>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748353" y="3737729"/>
            <a:ext cx="3511627" cy="2647655"/>
          </a:xfrm>
          <a:prstGeom prst="rect">
            <a:avLst/>
          </a:prstGeom>
        </p:spPr>
      </p:pic>
      <p:pic>
        <p:nvPicPr>
          <p:cNvPr id="13" name="Picture 2">
            <a:extLst>
              <a:ext uri="{FF2B5EF4-FFF2-40B4-BE49-F238E27FC236}">
                <a16:creationId xmlns:a16="http://schemas.microsoft.com/office/drawing/2014/main" id="{3131E23A-2104-D3FE-C3C4-3EDAA8E63389}"/>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66699" y="3778835"/>
            <a:ext cx="1395534" cy="880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adger">
            <a:extLst>
              <a:ext uri="{FF2B5EF4-FFF2-40B4-BE49-F238E27FC236}">
                <a16:creationId xmlns:a16="http://schemas.microsoft.com/office/drawing/2014/main" id="{79300AD7-727A-01B7-0B35-B1F8103E8209}"/>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12338" y="4727883"/>
            <a:ext cx="881926" cy="8819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D5B798C-CB69-406E-E6B2-554D23A9BFD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223494" y="3778835"/>
            <a:ext cx="4370169" cy="2606549"/>
          </a:xfrm>
          <a:prstGeom prst="rect">
            <a:avLst/>
          </a:prstGeom>
        </p:spPr>
      </p:pic>
      <p:pic>
        <p:nvPicPr>
          <p:cNvPr id="2052" name="Picture 4" descr="Welcome to the EPICS Documentation ...">
            <a:extLst>
              <a:ext uri="{FF2B5EF4-FFF2-40B4-BE49-F238E27FC236}">
                <a16:creationId xmlns:a16="http://schemas.microsoft.com/office/drawing/2014/main" id="{671A8C83-D99C-3C7B-9775-B1681D2EE238}"/>
              </a:ext>
            </a:extLst>
          </p:cNvPr>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l="17017" r="16106"/>
          <a:stretch/>
        </p:blipFill>
        <p:spPr bwMode="auto">
          <a:xfrm>
            <a:off x="5737339" y="3724666"/>
            <a:ext cx="1447798" cy="10037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LMs">
            <a:extLst>
              <a:ext uri="{FF2B5EF4-FFF2-40B4-BE49-F238E27FC236}">
                <a16:creationId xmlns:a16="http://schemas.microsoft.com/office/drawing/2014/main" id="{EE5DDDD6-C6C7-42E6-E282-275FDBB416DC}"/>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004466" y="5373877"/>
            <a:ext cx="2738063" cy="1003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45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709739"/>
            <a:ext cx="10134600" cy="2095462"/>
          </a:xfrm>
        </p:spPr>
        <p:txBody>
          <a:bodyPr/>
          <a:lstStyle/>
          <a:p>
            <a:r>
              <a:rPr lang="en-US" dirty="0"/>
              <a:t>Thank you! Questions?</a:t>
            </a:r>
            <a:endParaRPr lang="en-GB" dirty="0"/>
          </a:p>
        </p:txBody>
      </p:sp>
      <p:sp>
        <p:nvSpPr>
          <p:cNvPr id="3" name="Text Placeholder 2"/>
          <p:cNvSpPr>
            <a:spLocks noGrp="1"/>
          </p:cNvSpPr>
          <p:nvPr>
            <p:ph type="body" idx="1"/>
          </p:nvPr>
        </p:nvSpPr>
        <p:spPr>
          <a:xfrm>
            <a:off x="266700" y="4343399"/>
            <a:ext cx="10134600" cy="804863"/>
          </a:xfrm>
        </p:spPr>
        <p:txBody>
          <a:bodyPr>
            <a:normAutofit/>
          </a:bodyPr>
          <a:lstStyle/>
          <a:p>
            <a:r>
              <a:rPr lang="en-US" sz="2000" dirty="0"/>
              <a:t>And thanks to Mihnea Romanovschi, Mateusz Leputa, Raunakk Banerjee, Jaehoon Cha, Xingchi Liu, Hayley Cavanagh</a:t>
            </a:r>
          </a:p>
        </p:txBody>
      </p:sp>
    </p:spTree>
    <p:extLst>
      <p:ext uri="{BB962C8B-B14F-4D97-AF65-F5344CB8AC3E}">
        <p14:creationId xmlns:p14="http://schemas.microsoft.com/office/powerpoint/2010/main" val="2638153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Slides</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94600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ISIS Parameters</a:t>
            </a:r>
            <a:endParaRPr lang="en-GB" dirty="0"/>
          </a:p>
        </p:txBody>
      </p:sp>
      <p:sp>
        <p:nvSpPr>
          <p:cNvPr id="4" name="Content Placeholder 1"/>
          <p:cNvSpPr txBox="1">
            <a:spLocks/>
          </p:cNvSpPr>
          <p:nvPr/>
        </p:nvSpPr>
        <p:spPr>
          <a:xfrm>
            <a:off x="266700" y="985488"/>
            <a:ext cx="10515600" cy="5172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mn-lt"/>
              </a:rPr>
              <a:t>Circumference:</a:t>
            </a:r>
            <a:r>
              <a:rPr lang="en-GB" sz="2200" dirty="0">
                <a:latin typeface="+mn-lt"/>
              </a:rPr>
              <a:t>	163 m</a:t>
            </a:r>
          </a:p>
          <a:p>
            <a:r>
              <a:rPr lang="en-GB" sz="2200" b="1" dirty="0">
                <a:latin typeface="+mn-lt"/>
              </a:rPr>
              <a:t>Energy:</a:t>
            </a:r>
            <a:r>
              <a:rPr lang="en-GB" sz="2200" dirty="0">
                <a:latin typeface="+mn-lt"/>
              </a:rPr>
              <a:t>		70–800 MeV</a:t>
            </a:r>
          </a:p>
          <a:p>
            <a:r>
              <a:rPr lang="en-GB" sz="2200" b="1" dirty="0">
                <a:latin typeface="+mn-lt"/>
              </a:rPr>
              <a:t>Repetition Rate:</a:t>
            </a:r>
            <a:r>
              <a:rPr lang="en-GB" sz="2200" dirty="0">
                <a:latin typeface="+mn-lt"/>
              </a:rPr>
              <a:t>	50 Hz</a:t>
            </a:r>
          </a:p>
          <a:p>
            <a:r>
              <a:rPr lang="en-GB" sz="2200" b="1" dirty="0">
                <a:latin typeface="+mn-lt"/>
              </a:rPr>
              <a:t>Intensity:</a:t>
            </a:r>
            <a:r>
              <a:rPr lang="en-GB" sz="2200" dirty="0">
                <a:latin typeface="+mn-lt"/>
              </a:rPr>
              <a:t>		~3x10</a:t>
            </a:r>
            <a:r>
              <a:rPr lang="en-GB" sz="2200" baseline="30000" dirty="0">
                <a:latin typeface="+mn-lt"/>
              </a:rPr>
              <a:t>13</a:t>
            </a:r>
            <a:r>
              <a:rPr lang="en-GB" sz="2200" dirty="0">
                <a:latin typeface="+mn-lt"/>
              </a:rPr>
              <a:t> </a:t>
            </a:r>
            <a:r>
              <a:rPr lang="en-GB" sz="2200" dirty="0" err="1">
                <a:latin typeface="+mn-lt"/>
              </a:rPr>
              <a:t>ppp</a:t>
            </a:r>
            <a:endParaRPr lang="en-GB" sz="2200" dirty="0">
              <a:latin typeface="+mn-lt"/>
            </a:endParaRPr>
          </a:p>
          <a:p>
            <a:r>
              <a:rPr lang="en-GB" sz="2200" b="1" dirty="0">
                <a:latin typeface="+mn-lt"/>
              </a:rPr>
              <a:t>Power:</a:t>
            </a:r>
            <a:r>
              <a:rPr lang="en-GB" sz="2200" dirty="0">
                <a:latin typeface="+mn-lt"/>
              </a:rPr>
              <a:t>		 	~190 kW</a:t>
            </a:r>
          </a:p>
          <a:p>
            <a:r>
              <a:rPr lang="en-GB" sz="2200" b="1" dirty="0">
                <a:latin typeface="+mn-lt"/>
              </a:rPr>
              <a:t>Injection:</a:t>
            </a:r>
            <a:r>
              <a:rPr lang="en-GB" sz="2200" dirty="0">
                <a:latin typeface="+mn-lt"/>
              </a:rPr>
              <a:t>		220 µs, 130 turn, charge exchange</a:t>
            </a:r>
          </a:p>
          <a:p>
            <a:r>
              <a:rPr lang="en-GB" sz="2200" b="1" dirty="0">
                <a:latin typeface="+mn-lt"/>
              </a:rPr>
              <a:t>Extraction:</a:t>
            </a:r>
            <a:r>
              <a:rPr lang="en-GB" sz="2200" dirty="0">
                <a:latin typeface="+mn-lt"/>
              </a:rPr>
              <a:t>		single turn, vertical</a:t>
            </a:r>
          </a:p>
          <a:p>
            <a:r>
              <a:rPr lang="en-GB" sz="2200" b="1" dirty="0" err="1">
                <a:latin typeface="+mn-lt"/>
              </a:rPr>
              <a:t>Betatron</a:t>
            </a:r>
            <a:r>
              <a:rPr lang="en-GB" sz="2200" b="1" dirty="0">
                <a:latin typeface="+mn-lt"/>
              </a:rPr>
              <a:t> Tunes:</a:t>
            </a:r>
            <a:r>
              <a:rPr lang="en-GB" sz="2200" dirty="0">
                <a:latin typeface="+mn-lt"/>
              </a:rPr>
              <a:t>	(</a:t>
            </a:r>
            <a:r>
              <a:rPr lang="en-GB" sz="2200" dirty="0" err="1">
                <a:latin typeface="+mn-lt"/>
              </a:rPr>
              <a:t>Q</a:t>
            </a:r>
            <a:r>
              <a:rPr lang="en-GB" sz="2200" baseline="-25000" dirty="0" err="1">
                <a:latin typeface="+mn-lt"/>
              </a:rPr>
              <a:t>x</a:t>
            </a:r>
            <a:r>
              <a:rPr lang="en-GB" sz="2200" dirty="0">
                <a:latin typeface="+mn-lt"/>
              </a:rPr>
              <a:t>, </a:t>
            </a:r>
            <a:r>
              <a:rPr lang="en-GB" sz="2200" dirty="0" err="1">
                <a:latin typeface="+mn-lt"/>
              </a:rPr>
              <a:t>Q</a:t>
            </a:r>
            <a:r>
              <a:rPr lang="en-GB" sz="2200" baseline="-25000" dirty="0" err="1">
                <a:latin typeface="+mn-lt"/>
              </a:rPr>
              <a:t>y</a:t>
            </a:r>
            <a:r>
              <a:rPr lang="en-GB" sz="2200" dirty="0">
                <a:latin typeface="+mn-lt"/>
              </a:rPr>
              <a:t>) = (4.31, 3.83), programmable</a:t>
            </a:r>
          </a:p>
          <a:p>
            <a:r>
              <a:rPr lang="en-GB" sz="2200" b="1" dirty="0">
                <a:latin typeface="+mn-lt"/>
              </a:rPr>
              <a:t>Beam-Losses:</a:t>
            </a:r>
            <a:r>
              <a:rPr lang="en-GB" sz="2200" dirty="0">
                <a:latin typeface="+mn-lt"/>
              </a:rPr>
              <a:t>		Injection: 2%, Trapping: &lt;3%, </a:t>
            </a:r>
          </a:p>
          <a:p>
            <a:r>
              <a:rPr lang="en-GB" sz="2200" dirty="0">
                <a:latin typeface="+mn-lt"/>
              </a:rPr>
              <a:t>			Acceleration/Extraction: &lt;0.5%</a:t>
            </a:r>
          </a:p>
          <a:p>
            <a:r>
              <a:rPr lang="en-GB" sz="2200" b="1" dirty="0">
                <a:latin typeface="+mn-lt"/>
              </a:rPr>
              <a:t>RF System:</a:t>
            </a:r>
            <a:r>
              <a:rPr lang="en-GB" sz="2200" dirty="0">
                <a:latin typeface="+mn-lt"/>
              </a:rPr>
              <a:t>		h=2, 1.3-3.1 MHz, 160 kV/turn</a:t>
            </a:r>
          </a:p>
          <a:p>
            <a:r>
              <a:rPr lang="en-GB" sz="2200" dirty="0">
                <a:latin typeface="+mn-lt"/>
              </a:rPr>
              <a:t>			h=4, 2.6-6.2 MHz, 80 KV/turn</a:t>
            </a:r>
          </a:p>
          <a:p>
            <a:endParaRPr lang="en-GB" dirty="0">
              <a:latin typeface="+mn-lt"/>
            </a:endParaRPr>
          </a:p>
        </p:txBody>
      </p:sp>
      <p:pic>
        <p:nvPicPr>
          <p:cNvPr id="5" name="Picture 5" descr="C:\Users\tzt52651\Pictures\Synch.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7991253" y="2549154"/>
            <a:ext cx="3779912" cy="361465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10007477" y="2168509"/>
            <a:ext cx="1738536" cy="3957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dirty="0">
                <a:solidFill>
                  <a:srgbClr val="626262"/>
                </a:solidFill>
                <a:latin typeface="Arial" panose="020B0604020202020204" pitchFamily="34" charset="0"/>
                <a:cs typeface="Arial" panose="020B0604020202020204" pitchFamily="34" charset="0"/>
              </a:rPr>
              <a:t>Extraction</a:t>
            </a:r>
          </a:p>
        </p:txBody>
      </p:sp>
      <p:sp>
        <p:nvSpPr>
          <p:cNvPr id="7" name="Content Placeholder 2"/>
          <p:cNvSpPr txBox="1">
            <a:spLocks/>
          </p:cNvSpPr>
          <p:nvPr/>
        </p:nvSpPr>
        <p:spPr bwMode="auto">
          <a:xfrm>
            <a:off x="9047956" y="3698098"/>
            <a:ext cx="1225713" cy="443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00"/>
                </a:solidFill>
                <a:latin typeface="+mn-lt"/>
              </a:defRPr>
            </a:lvl2pPr>
            <a:lvl3pPr marL="1143000" indent="-228600" algn="l" rtl="0" eaLnBrk="0" fontAlgn="base" hangingPunct="0">
              <a:spcBef>
                <a:spcPct val="20000"/>
              </a:spcBef>
              <a:spcAft>
                <a:spcPct val="0"/>
              </a:spcAft>
              <a:buChar char="•"/>
              <a:defRPr sz="2400">
                <a:solidFill>
                  <a:srgbClr val="006600"/>
                </a:solidFill>
                <a:latin typeface="+mn-lt"/>
              </a:defRPr>
            </a:lvl3pPr>
            <a:lvl4pPr marL="1600200" indent="-228600" algn="l" rtl="0" eaLnBrk="0" fontAlgn="base" hangingPunct="0">
              <a:spcBef>
                <a:spcPct val="20000"/>
              </a:spcBef>
              <a:spcAft>
                <a:spcPct val="0"/>
              </a:spcAft>
              <a:buChar char="–"/>
              <a:defRPr sz="2000">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2200" kern="0" dirty="0">
                <a:solidFill>
                  <a:srgbClr val="626262"/>
                </a:solidFill>
                <a:latin typeface="Arial" panose="020B0604020202020204" pitchFamily="34" charset="0"/>
                <a:ea typeface="Verdana" panose="020B0604030504040204" pitchFamily="34" charset="0"/>
                <a:cs typeface="Arial" panose="020B0604020202020204" pitchFamily="34" charset="0"/>
              </a:rPr>
              <a:t>Injection</a:t>
            </a:r>
          </a:p>
        </p:txBody>
      </p:sp>
      <p:cxnSp>
        <p:nvCxnSpPr>
          <p:cNvPr id="8" name="Straight Arrow Connector 7"/>
          <p:cNvCxnSpPr/>
          <p:nvPr/>
        </p:nvCxnSpPr>
        <p:spPr>
          <a:xfrm flipV="1">
            <a:off x="8798262" y="3178921"/>
            <a:ext cx="163442" cy="680279"/>
          </a:xfrm>
          <a:prstGeom prst="straightConnector1">
            <a:avLst/>
          </a:prstGeom>
          <a:ln w="25400">
            <a:gradFill flip="none" rotWithShape="1">
              <a:gsLst>
                <a:gs pos="0">
                  <a:schemeClr val="tx1">
                    <a:lumMod val="75000"/>
                    <a:lumOff val="25000"/>
                  </a:schemeClr>
                </a:gs>
                <a:gs pos="30000">
                  <a:schemeClr val="tx1">
                    <a:lumMod val="50000"/>
                    <a:lumOff val="50000"/>
                  </a:schemeClr>
                </a:gs>
                <a:gs pos="64999">
                  <a:schemeClr val="accent6">
                    <a:lumMod val="60000"/>
                    <a:lumOff val="40000"/>
                  </a:schemeClr>
                </a:gs>
                <a:gs pos="89999">
                  <a:schemeClr val="accent6">
                    <a:lumMod val="40000"/>
                    <a:lumOff val="60000"/>
                  </a:schemeClr>
                </a:gs>
                <a:gs pos="100000">
                  <a:schemeClr val="accent6">
                    <a:lumMod val="20000"/>
                    <a:lumOff val="80000"/>
                  </a:schemeClr>
                </a:gs>
              </a:gsLst>
              <a:lin ang="2700000" scaled="0"/>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273669" y="2553571"/>
            <a:ext cx="534505" cy="0"/>
          </a:xfrm>
          <a:prstGeom prst="straightConnector1">
            <a:avLst/>
          </a:prstGeom>
          <a:ln w="25400">
            <a:gradFill flip="none" rotWithShape="1">
              <a:gsLst>
                <a:gs pos="0">
                  <a:schemeClr val="tx1">
                    <a:lumMod val="75000"/>
                    <a:lumOff val="25000"/>
                  </a:schemeClr>
                </a:gs>
                <a:gs pos="30000">
                  <a:schemeClr val="tx1">
                    <a:lumMod val="50000"/>
                    <a:lumOff val="50000"/>
                  </a:schemeClr>
                </a:gs>
                <a:gs pos="64999">
                  <a:schemeClr val="accent6">
                    <a:lumMod val="60000"/>
                    <a:lumOff val="40000"/>
                  </a:schemeClr>
                </a:gs>
                <a:gs pos="89999">
                  <a:schemeClr val="accent6">
                    <a:lumMod val="40000"/>
                    <a:lumOff val="60000"/>
                  </a:schemeClr>
                </a:gs>
                <a:gs pos="100000">
                  <a:schemeClr val="accent6">
                    <a:lumMod val="20000"/>
                    <a:lumOff val="80000"/>
                  </a:schemeClr>
                </a:gs>
              </a:gsLst>
              <a:lin ang="2700000" scaled="0"/>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437651" y="3138875"/>
            <a:ext cx="333514" cy="141646"/>
          </a:xfrm>
          <a:prstGeom prst="straightConnector1">
            <a:avLst/>
          </a:prstGeom>
          <a:ln w="25400">
            <a:gradFill flip="none" rotWithShape="1">
              <a:gsLst>
                <a:gs pos="0">
                  <a:schemeClr val="tx1">
                    <a:lumMod val="75000"/>
                    <a:lumOff val="25000"/>
                  </a:schemeClr>
                </a:gs>
                <a:gs pos="30000">
                  <a:schemeClr val="tx1">
                    <a:lumMod val="50000"/>
                    <a:lumOff val="50000"/>
                  </a:schemeClr>
                </a:gs>
                <a:gs pos="64999">
                  <a:schemeClr val="accent6">
                    <a:lumMod val="60000"/>
                    <a:lumOff val="40000"/>
                  </a:schemeClr>
                </a:gs>
                <a:gs pos="89999">
                  <a:schemeClr val="accent6">
                    <a:lumMod val="40000"/>
                    <a:lumOff val="60000"/>
                  </a:schemeClr>
                </a:gs>
                <a:gs pos="100000">
                  <a:schemeClr val="accent6">
                    <a:lumMod val="20000"/>
                    <a:lumOff val="80000"/>
                  </a:schemeClr>
                </a:gs>
              </a:gsLst>
              <a:lin ang="2700000" scaled="0"/>
              <a:tileRect/>
            </a:gra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1579256" y="5005223"/>
            <a:ext cx="0" cy="775541"/>
          </a:xfrm>
          <a:prstGeom prst="straightConnector1">
            <a:avLst/>
          </a:prstGeom>
          <a:ln w="25400">
            <a:gradFill flip="none" rotWithShape="1">
              <a:gsLst>
                <a:gs pos="0">
                  <a:schemeClr val="tx1">
                    <a:lumMod val="75000"/>
                    <a:lumOff val="25000"/>
                  </a:schemeClr>
                </a:gs>
                <a:gs pos="30000">
                  <a:schemeClr val="tx1">
                    <a:lumMod val="50000"/>
                    <a:lumOff val="50000"/>
                  </a:schemeClr>
                </a:gs>
                <a:gs pos="64999">
                  <a:schemeClr val="accent6">
                    <a:lumMod val="60000"/>
                    <a:lumOff val="40000"/>
                  </a:schemeClr>
                </a:gs>
                <a:gs pos="89999">
                  <a:schemeClr val="accent6">
                    <a:lumMod val="40000"/>
                    <a:lumOff val="60000"/>
                  </a:schemeClr>
                </a:gs>
                <a:gs pos="100000">
                  <a:schemeClr val="accent6">
                    <a:lumMod val="20000"/>
                    <a:lumOff val="80000"/>
                  </a:schemeClr>
                </a:gs>
              </a:gsLst>
              <a:lin ang="2700000" scaled="0"/>
              <a:tileRect/>
            </a:gradFill>
            <a:tailEnd type="stealth" w="lg" len="lg"/>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0" y="41952"/>
            <a:ext cx="3047999" cy="2132112"/>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81310" y="14177"/>
            <a:ext cx="3816952" cy="2154332"/>
          </a:xfrm>
          <a:prstGeom prst="rect">
            <a:avLst/>
          </a:prstGeom>
        </p:spPr>
      </p:pic>
    </p:spTree>
    <p:extLst>
      <p:ext uri="{BB962C8B-B14F-4D97-AF65-F5344CB8AC3E}">
        <p14:creationId xmlns:p14="http://schemas.microsoft.com/office/powerpoint/2010/main" val="41015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905"/>
            <a:ext cx="12192000" cy="6850190"/>
          </a:xfrm>
          <a:prstGeom prst="rect">
            <a:avLst/>
          </a:prstGeom>
        </p:spPr>
      </p:pic>
      <p:sp>
        <p:nvSpPr>
          <p:cNvPr id="3" name="Rounded Rectangle 2"/>
          <p:cNvSpPr/>
          <p:nvPr/>
        </p:nvSpPr>
        <p:spPr>
          <a:xfrm>
            <a:off x="6157843" y="3392557"/>
            <a:ext cx="3887305" cy="125012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528560" y="996474"/>
            <a:ext cx="848309"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Didcot</a:t>
            </a:r>
          </a:p>
        </p:txBody>
      </p:sp>
      <p:sp>
        <p:nvSpPr>
          <p:cNvPr id="5" name="TextBox 4"/>
          <p:cNvSpPr txBox="1"/>
          <p:nvPr/>
        </p:nvSpPr>
        <p:spPr>
          <a:xfrm>
            <a:off x="10610850" y="1560354"/>
            <a:ext cx="595035"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A34</a:t>
            </a:r>
          </a:p>
        </p:txBody>
      </p:sp>
      <p:sp>
        <p:nvSpPr>
          <p:cNvPr id="6" name="TextBox 5"/>
          <p:cNvSpPr txBox="1"/>
          <p:nvPr/>
        </p:nvSpPr>
        <p:spPr>
          <a:xfrm>
            <a:off x="528161" y="837406"/>
            <a:ext cx="1159292"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Abingdon</a:t>
            </a:r>
          </a:p>
        </p:txBody>
      </p:sp>
      <p:sp>
        <p:nvSpPr>
          <p:cNvPr id="7" name="TextBox 6"/>
          <p:cNvSpPr txBox="1"/>
          <p:nvPr/>
        </p:nvSpPr>
        <p:spPr>
          <a:xfrm>
            <a:off x="1038601" y="705651"/>
            <a:ext cx="877163" cy="369332"/>
          </a:xfrm>
          <a:prstGeom prst="rect">
            <a:avLst/>
          </a:prstGeom>
          <a:noFill/>
        </p:spPr>
        <p:txBody>
          <a:bodyPr wrap="none" rtlCol="0">
            <a:spAutoFit/>
          </a:bodyPr>
          <a:lstStyle/>
          <a:p>
            <a:r>
              <a:rPr lang="en-GB" dirty="0">
                <a:solidFill>
                  <a:srgbClr val="003088"/>
                </a:solidFill>
                <a:latin typeface="Arial" panose="020B0604020202020204" pitchFamily="34" charset="0"/>
                <a:cs typeface="Arial" panose="020B0604020202020204" pitchFamily="34" charset="0"/>
              </a:rPr>
              <a:t>Oxford</a:t>
            </a:r>
          </a:p>
        </p:txBody>
      </p:sp>
      <p:sp>
        <p:nvSpPr>
          <p:cNvPr id="8" name="TextBox 7"/>
          <p:cNvSpPr txBox="1"/>
          <p:nvPr/>
        </p:nvSpPr>
        <p:spPr>
          <a:xfrm>
            <a:off x="4807750" y="5612443"/>
            <a:ext cx="1877437" cy="369332"/>
          </a:xfrm>
          <a:prstGeom prst="rect">
            <a:avLst/>
          </a:prstGeom>
          <a:solidFill>
            <a:schemeClr val="bg1"/>
          </a:solidFill>
        </p:spPr>
        <p:txBody>
          <a:bodyPr wrap="none" rtlCol="0">
            <a:spAutoFit/>
          </a:bodyPr>
          <a:lstStyle/>
          <a:p>
            <a:r>
              <a:rPr lang="en-GB" dirty="0">
                <a:solidFill>
                  <a:srgbClr val="003088"/>
                </a:solidFill>
                <a:latin typeface="Arial" panose="020B0604020202020204" pitchFamily="34" charset="0"/>
                <a:cs typeface="Arial" panose="020B0604020202020204" pitchFamily="34" charset="0"/>
              </a:rPr>
              <a:t>Harwell Campus</a:t>
            </a:r>
          </a:p>
        </p:txBody>
      </p:sp>
      <p:sp>
        <p:nvSpPr>
          <p:cNvPr id="9" name="TextBox 8"/>
          <p:cNvSpPr txBox="1"/>
          <p:nvPr/>
        </p:nvSpPr>
        <p:spPr>
          <a:xfrm>
            <a:off x="7048248" y="3429000"/>
            <a:ext cx="620683"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ISIS</a:t>
            </a:r>
          </a:p>
        </p:txBody>
      </p:sp>
    </p:spTree>
    <p:extLst>
      <p:ext uri="{BB962C8B-B14F-4D97-AF65-F5344CB8AC3E}">
        <p14:creationId xmlns:p14="http://schemas.microsoft.com/office/powerpoint/2010/main" val="223056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149253" y="187686"/>
            <a:ext cx="5146261" cy="5886036"/>
            <a:chOff x="530087" y="1"/>
            <a:chExt cx="5146261" cy="5886036"/>
          </a:xfrm>
        </p:grpSpPr>
        <p:pic>
          <p:nvPicPr>
            <p:cNvPr id="4" name="Picture 3">
              <a:extLst>
                <a:ext uri="{FF2B5EF4-FFF2-40B4-BE49-F238E27FC236}">
                  <a16:creationId xmlns:a16="http://schemas.microsoft.com/office/drawing/2014/main" id="{9000A642-4C29-4F7E-C868-E02B62C306B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5400000">
              <a:off x="160200" y="369888"/>
              <a:ext cx="5886036" cy="5146261"/>
            </a:xfrm>
            <a:prstGeom prst="rect">
              <a:avLst/>
            </a:prstGeom>
            <a:effectLst>
              <a:softEdge rad="127000"/>
            </a:effectLst>
          </p:spPr>
        </p:pic>
        <p:sp>
          <p:nvSpPr>
            <p:cNvPr id="7" name="Rounded Rectangle 6">
              <a:extLst>
                <a:ext uri="{FF2B5EF4-FFF2-40B4-BE49-F238E27FC236}">
                  <a16:creationId xmlns:a16="http://schemas.microsoft.com/office/drawing/2014/main" id="{41EA9933-25C6-668A-2278-85A4D2F3717A}"/>
                </a:ext>
              </a:extLst>
            </p:cNvPr>
            <p:cNvSpPr/>
            <p:nvPr/>
          </p:nvSpPr>
          <p:spPr>
            <a:xfrm rot="1870367">
              <a:off x="2991699" y="405988"/>
              <a:ext cx="1609477" cy="93756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09B65FEF-7699-E886-3E40-ED619F9A607B}"/>
                </a:ext>
              </a:extLst>
            </p:cNvPr>
            <p:cNvSpPr/>
            <p:nvPr/>
          </p:nvSpPr>
          <p:spPr>
            <a:xfrm>
              <a:off x="3632269" y="934719"/>
              <a:ext cx="1620000" cy="1620000"/>
            </a:xfrm>
            <a:prstGeom prst="round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7584A781-5D73-7835-C068-C0E4BA6CEB7C}"/>
                </a:ext>
              </a:extLst>
            </p:cNvPr>
            <p:cNvSpPr/>
            <p:nvPr/>
          </p:nvSpPr>
          <p:spPr>
            <a:xfrm rot="670376">
              <a:off x="878530" y="922479"/>
              <a:ext cx="2397124" cy="1550239"/>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104D8F96-2CEB-47F1-D163-D09D437756F6}"/>
                </a:ext>
              </a:extLst>
            </p:cNvPr>
            <p:cNvSpPr/>
            <p:nvPr/>
          </p:nvSpPr>
          <p:spPr>
            <a:xfrm rot="2672151">
              <a:off x="1576764" y="3435500"/>
              <a:ext cx="2521165" cy="1922721"/>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1060242" y="463263"/>
            <a:ext cx="4664931" cy="5923722"/>
            <a:chOff x="7226687" y="0"/>
            <a:chExt cx="4664931" cy="5923722"/>
          </a:xfrm>
        </p:grpSpPr>
        <p:pic>
          <p:nvPicPr>
            <p:cNvPr id="5" name="Picture 4">
              <a:extLst>
                <a:ext uri="{FF2B5EF4-FFF2-40B4-BE49-F238E27FC236}">
                  <a16:creationId xmlns:a16="http://schemas.microsoft.com/office/drawing/2014/main" id="{38134654-B6BE-4AD6-6461-BD81E4FA096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26687" y="0"/>
              <a:ext cx="4664931" cy="5923722"/>
            </a:xfrm>
            <a:prstGeom prst="rect">
              <a:avLst/>
            </a:prstGeom>
          </p:spPr>
        </p:pic>
        <p:sp>
          <p:nvSpPr>
            <p:cNvPr id="8" name="Rounded Rectangle 7">
              <a:extLst>
                <a:ext uri="{FF2B5EF4-FFF2-40B4-BE49-F238E27FC236}">
                  <a16:creationId xmlns:a16="http://schemas.microsoft.com/office/drawing/2014/main" id="{EF9D2F78-0D66-4F20-8CDD-96BBC55ACD30}"/>
                </a:ext>
              </a:extLst>
            </p:cNvPr>
            <p:cNvSpPr/>
            <p:nvPr/>
          </p:nvSpPr>
          <p:spPr>
            <a:xfrm rot="974516">
              <a:off x="9302363" y="313633"/>
              <a:ext cx="1609477" cy="103764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097FD7E0-6825-4FFA-5E84-DB26472E8681}"/>
                </a:ext>
              </a:extLst>
            </p:cNvPr>
            <p:cNvSpPr/>
            <p:nvPr/>
          </p:nvSpPr>
          <p:spPr>
            <a:xfrm>
              <a:off x="10165149" y="753753"/>
              <a:ext cx="1620000" cy="1620000"/>
            </a:xfrm>
            <a:prstGeom prst="round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a:extLst>
                <a:ext uri="{FF2B5EF4-FFF2-40B4-BE49-F238E27FC236}">
                  <a16:creationId xmlns:a16="http://schemas.microsoft.com/office/drawing/2014/main" id="{EF23D5FA-39EB-B0EF-1A1D-5C642EB12335}"/>
                </a:ext>
              </a:extLst>
            </p:cNvPr>
            <p:cNvSpPr/>
            <p:nvPr/>
          </p:nvSpPr>
          <p:spPr>
            <a:xfrm rot="21396071">
              <a:off x="7413908" y="1347963"/>
              <a:ext cx="2397124" cy="1496034"/>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473AAFF8-3FF3-BBAD-5F0C-DA4285915134}"/>
                </a:ext>
              </a:extLst>
            </p:cNvPr>
            <p:cNvSpPr/>
            <p:nvPr/>
          </p:nvSpPr>
          <p:spPr>
            <a:xfrm rot="1797846">
              <a:off x="8868926" y="3691589"/>
              <a:ext cx="2264261" cy="1922721"/>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278830" y="3951790"/>
            <a:ext cx="2061197" cy="1661994"/>
            <a:chOff x="5763643" y="4940007"/>
            <a:chExt cx="2061197" cy="1661994"/>
          </a:xfrm>
          <a:solidFill>
            <a:schemeClr val="bg1"/>
          </a:solidFill>
        </p:grpSpPr>
        <p:sp>
          <p:nvSpPr>
            <p:cNvPr id="15" name="Rounded Rectangle 14">
              <a:extLst>
                <a:ext uri="{FF2B5EF4-FFF2-40B4-BE49-F238E27FC236}">
                  <a16:creationId xmlns:a16="http://schemas.microsoft.com/office/drawing/2014/main" id="{0921297F-3325-7229-9031-DC277427A44D}"/>
                </a:ext>
              </a:extLst>
            </p:cNvPr>
            <p:cNvSpPr/>
            <p:nvPr/>
          </p:nvSpPr>
          <p:spPr>
            <a:xfrm>
              <a:off x="5766649" y="5171196"/>
              <a:ext cx="180000" cy="180000"/>
            </a:xfrm>
            <a:prstGeom prst="roundRect">
              <a:avLst/>
            </a:prstGeom>
            <a:grp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7530851-849D-969F-39AC-4E439C7F81E2}"/>
                </a:ext>
              </a:extLst>
            </p:cNvPr>
            <p:cNvSpPr txBox="1"/>
            <p:nvPr/>
          </p:nvSpPr>
          <p:spPr>
            <a:xfrm>
              <a:off x="6101227" y="4940007"/>
              <a:ext cx="1569660" cy="646331"/>
            </a:xfrm>
            <a:prstGeom prst="rect">
              <a:avLst/>
            </a:prstGeom>
            <a:grpFill/>
          </p:spPr>
          <p:txBody>
            <a:bodyPr wrap="none" rtlCol="0">
              <a:spAutoFit/>
            </a:bodyPr>
            <a:lstStyle/>
            <a:p>
              <a:r>
                <a:rPr lang="en-GB" dirty="0">
                  <a:solidFill>
                    <a:srgbClr val="676767"/>
                  </a:solidFill>
                  <a:latin typeface="Arial" panose="020B0604020202020204" pitchFamily="34" charset="0"/>
                  <a:cs typeface="Arial" panose="020B0604020202020204" pitchFamily="34" charset="0"/>
                </a:rPr>
                <a:t>H- Ion source</a:t>
              </a:r>
            </a:p>
            <a:p>
              <a:r>
                <a:rPr lang="en-GB" dirty="0">
                  <a:solidFill>
                    <a:srgbClr val="676767"/>
                  </a:solidFill>
                  <a:latin typeface="Arial" panose="020B0604020202020204" pitchFamily="34" charset="0"/>
                  <a:cs typeface="Arial" panose="020B0604020202020204" pitchFamily="34" charset="0"/>
                </a:rPr>
                <a:t>RFQ &amp; DTL</a:t>
              </a:r>
            </a:p>
          </p:txBody>
        </p:sp>
        <p:sp>
          <p:nvSpPr>
            <p:cNvPr id="17" name="Rounded Rectangle 16">
              <a:extLst>
                <a:ext uri="{FF2B5EF4-FFF2-40B4-BE49-F238E27FC236}">
                  <a16:creationId xmlns:a16="http://schemas.microsoft.com/office/drawing/2014/main" id="{5BE8ABE5-161A-08B4-D126-968FAEE035E2}"/>
                </a:ext>
              </a:extLst>
            </p:cNvPr>
            <p:cNvSpPr/>
            <p:nvPr/>
          </p:nvSpPr>
          <p:spPr>
            <a:xfrm>
              <a:off x="5763643" y="5819503"/>
              <a:ext cx="180000" cy="180000"/>
            </a:xfrm>
            <a:prstGeom prst="roundRect">
              <a:avLst/>
            </a:prstGeom>
            <a:grp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6A1BE0C-A299-C407-4B14-81D179E8AC66}"/>
                </a:ext>
              </a:extLst>
            </p:cNvPr>
            <p:cNvSpPr txBox="1"/>
            <p:nvPr/>
          </p:nvSpPr>
          <p:spPr>
            <a:xfrm>
              <a:off x="6102794" y="5586338"/>
              <a:ext cx="1672253" cy="646331"/>
            </a:xfrm>
            <a:prstGeom prst="rect">
              <a:avLst/>
            </a:prstGeom>
            <a:grpFill/>
          </p:spPr>
          <p:txBody>
            <a:bodyPr wrap="none" rtlCol="0">
              <a:spAutoFit/>
            </a:bodyPr>
            <a:lstStyle/>
            <a:p>
              <a:r>
                <a:rPr lang="en-GB" dirty="0">
                  <a:solidFill>
                    <a:srgbClr val="676767"/>
                  </a:solidFill>
                  <a:latin typeface="Arial" panose="020B0604020202020204" pitchFamily="34" charset="0"/>
                  <a:cs typeface="Arial" panose="020B0604020202020204" pitchFamily="34" charset="0"/>
                </a:rPr>
                <a:t>Rapid Cycling </a:t>
              </a:r>
            </a:p>
            <a:p>
              <a:r>
                <a:rPr lang="en-GB" dirty="0">
                  <a:solidFill>
                    <a:srgbClr val="676767"/>
                  </a:solidFill>
                  <a:latin typeface="Arial" panose="020B0604020202020204" pitchFamily="34" charset="0"/>
                  <a:cs typeface="Arial" panose="020B0604020202020204" pitchFamily="34" charset="0"/>
                </a:rPr>
                <a:t>Synchrotron</a:t>
              </a:r>
            </a:p>
          </p:txBody>
        </p:sp>
        <p:sp>
          <p:nvSpPr>
            <p:cNvPr id="19" name="Rounded Rectangle 18">
              <a:extLst>
                <a:ext uri="{FF2B5EF4-FFF2-40B4-BE49-F238E27FC236}">
                  <a16:creationId xmlns:a16="http://schemas.microsoft.com/office/drawing/2014/main" id="{745560D7-FCF8-9036-EC99-23FDA5BBDB71}"/>
                </a:ext>
              </a:extLst>
            </p:cNvPr>
            <p:cNvSpPr/>
            <p:nvPr/>
          </p:nvSpPr>
          <p:spPr>
            <a:xfrm>
              <a:off x="5763643" y="6327335"/>
              <a:ext cx="180000" cy="180000"/>
            </a:xfrm>
            <a:prstGeom prst="roundRect">
              <a:avLst/>
            </a:prstGeom>
            <a:grp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6BC94D0-0084-229C-B844-7AAB69E069BC}"/>
                </a:ext>
              </a:extLst>
            </p:cNvPr>
            <p:cNvSpPr txBox="1"/>
            <p:nvPr/>
          </p:nvSpPr>
          <p:spPr>
            <a:xfrm>
              <a:off x="6101227" y="6232669"/>
              <a:ext cx="1723613" cy="369332"/>
            </a:xfrm>
            <a:prstGeom prst="rect">
              <a:avLst/>
            </a:prstGeom>
            <a:grpFill/>
          </p:spPr>
          <p:txBody>
            <a:bodyPr wrap="none" rtlCol="0">
              <a:spAutoFit/>
            </a:bodyPr>
            <a:lstStyle/>
            <a:p>
              <a:r>
                <a:rPr lang="en-GB" dirty="0">
                  <a:solidFill>
                    <a:srgbClr val="676767"/>
                  </a:solidFill>
                  <a:latin typeface="Arial" panose="020B0604020202020204" pitchFamily="34" charset="0"/>
                  <a:cs typeface="Arial" panose="020B0604020202020204" pitchFamily="34" charset="0"/>
                </a:rPr>
                <a:t>Target Stations</a:t>
              </a:r>
            </a:p>
          </p:txBody>
        </p:sp>
      </p:grpSp>
      <p:pic>
        <p:nvPicPr>
          <p:cNvPr id="6" name="Picture 5">
            <a:extLst>
              <a:ext uri="{FF2B5EF4-FFF2-40B4-BE49-F238E27FC236}">
                <a16:creationId xmlns:a16="http://schemas.microsoft.com/office/drawing/2014/main" id="{FF96F0B4-191D-092F-7089-2C78DDB4E82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8643" y="179065"/>
            <a:ext cx="2778539" cy="1389270"/>
          </a:xfrm>
          <a:prstGeom prst="rect">
            <a:avLst/>
          </a:prstGeom>
        </p:spPr>
      </p:pic>
    </p:spTree>
    <p:extLst>
      <p:ext uri="{BB962C8B-B14F-4D97-AF65-F5344CB8AC3E}">
        <p14:creationId xmlns:p14="http://schemas.microsoft.com/office/powerpoint/2010/main" val="3937898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2245970" y="1724426"/>
            <a:ext cx="2701738" cy="2114341"/>
            <a:chOff x="2344504" y="1937141"/>
            <a:chExt cx="4651588" cy="3640266"/>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418741" y="2054150"/>
              <a:ext cx="4450094" cy="3523257"/>
            </a:xfrm>
            <a:prstGeom prst="rect">
              <a:avLst/>
            </a:prstGeom>
          </p:spPr>
        </p:pic>
        <p:sp>
          <p:nvSpPr>
            <p:cNvPr id="7" name="Freeform 6"/>
            <p:cNvSpPr/>
            <p:nvPr/>
          </p:nvSpPr>
          <p:spPr>
            <a:xfrm>
              <a:off x="2344504" y="1941475"/>
              <a:ext cx="2839213" cy="2465846"/>
            </a:xfrm>
            <a:custGeom>
              <a:avLst/>
              <a:gdLst>
                <a:gd name="connsiteX0" fmla="*/ 1083413 w 2839213"/>
                <a:gd name="connsiteY0" fmla="*/ 2465846 h 2465846"/>
                <a:gd name="connsiteX1" fmla="*/ 1083413 w 2839213"/>
                <a:gd name="connsiteY1" fmla="*/ 2465846 h 2465846"/>
                <a:gd name="connsiteX2" fmla="*/ 1027075 w 2839213"/>
                <a:gd name="connsiteY2" fmla="*/ 2457179 h 2465846"/>
                <a:gd name="connsiteX3" fmla="*/ 962070 w 2839213"/>
                <a:gd name="connsiteY3" fmla="*/ 2426843 h 2465846"/>
                <a:gd name="connsiteX4" fmla="*/ 931735 w 2839213"/>
                <a:gd name="connsiteY4" fmla="*/ 2413843 h 2465846"/>
                <a:gd name="connsiteX5" fmla="*/ 901399 w 2839213"/>
                <a:gd name="connsiteY5" fmla="*/ 2392174 h 2465846"/>
                <a:gd name="connsiteX6" fmla="*/ 888398 w 2839213"/>
                <a:gd name="connsiteY6" fmla="*/ 2387841 h 2465846"/>
                <a:gd name="connsiteX7" fmla="*/ 875397 w 2839213"/>
                <a:gd name="connsiteY7" fmla="*/ 2379173 h 2465846"/>
                <a:gd name="connsiteX8" fmla="*/ 858063 w 2839213"/>
                <a:gd name="connsiteY8" fmla="*/ 2374840 h 2465846"/>
                <a:gd name="connsiteX9" fmla="*/ 853729 w 2839213"/>
                <a:gd name="connsiteY9" fmla="*/ 2357505 h 2465846"/>
                <a:gd name="connsiteX10" fmla="*/ 840728 w 2839213"/>
                <a:gd name="connsiteY10" fmla="*/ 2348838 h 2465846"/>
                <a:gd name="connsiteX11" fmla="*/ 819060 w 2839213"/>
                <a:gd name="connsiteY11" fmla="*/ 2318502 h 2465846"/>
                <a:gd name="connsiteX12" fmla="*/ 788724 w 2839213"/>
                <a:gd name="connsiteY12" fmla="*/ 2275166 h 2465846"/>
                <a:gd name="connsiteX13" fmla="*/ 775723 w 2839213"/>
                <a:gd name="connsiteY13" fmla="*/ 2236163 h 2465846"/>
                <a:gd name="connsiteX14" fmla="*/ 771390 w 2839213"/>
                <a:gd name="connsiteY14" fmla="*/ 2223162 h 2465846"/>
                <a:gd name="connsiteX15" fmla="*/ 758389 w 2839213"/>
                <a:gd name="connsiteY15" fmla="*/ 2197160 h 2465846"/>
                <a:gd name="connsiteX16" fmla="*/ 754055 w 2839213"/>
                <a:gd name="connsiteY16" fmla="*/ 2171158 h 2465846"/>
                <a:gd name="connsiteX17" fmla="*/ 728053 w 2839213"/>
                <a:gd name="connsiteY17" fmla="*/ 2140823 h 2465846"/>
                <a:gd name="connsiteX18" fmla="*/ 715052 w 2839213"/>
                <a:gd name="connsiteY18" fmla="*/ 2106153 h 2465846"/>
                <a:gd name="connsiteX19" fmla="*/ 684717 w 2839213"/>
                <a:gd name="connsiteY19" fmla="*/ 2080152 h 2465846"/>
                <a:gd name="connsiteX20" fmla="*/ 663049 w 2839213"/>
                <a:gd name="connsiteY20" fmla="*/ 2071484 h 2465846"/>
                <a:gd name="connsiteX21" fmla="*/ 615378 w 2839213"/>
                <a:gd name="connsiteY21" fmla="*/ 2045482 h 2465846"/>
                <a:gd name="connsiteX22" fmla="*/ 598044 w 2839213"/>
                <a:gd name="connsiteY22" fmla="*/ 2036815 h 2465846"/>
                <a:gd name="connsiteX23" fmla="*/ 585043 w 2839213"/>
                <a:gd name="connsiteY23" fmla="*/ 2028148 h 2465846"/>
                <a:gd name="connsiteX24" fmla="*/ 511371 w 2839213"/>
                <a:gd name="connsiteY24" fmla="*/ 2019480 h 2465846"/>
                <a:gd name="connsiteX25" fmla="*/ 385695 w 2839213"/>
                <a:gd name="connsiteY25" fmla="*/ 2006480 h 2465846"/>
                <a:gd name="connsiteX26" fmla="*/ 333691 w 2839213"/>
                <a:gd name="connsiteY26" fmla="*/ 1984811 h 2465846"/>
                <a:gd name="connsiteX27" fmla="*/ 312023 w 2839213"/>
                <a:gd name="connsiteY27" fmla="*/ 1971810 h 2465846"/>
                <a:gd name="connsiteX28" fmla="*/ 281687 w 2839213"/>
                <a:gd name="connsiteY28" fmla="*/ 1967477 h 2465846"/>
                <a:gd name="connsiteX29" fmla="*/ 199348 w 2839213"/>
                <a:gd name="connsiteY29" fmla="*/ 1954476 h 2465846"/>
                <a:gd name="connsiteX30" fmla="*/ 160345 w 2839213"/>
                <a:gd name="connsiteY30" fmla="*/ 1937141 h 2465846"/>
                <a:gd name="connsiteX31" fmla="*/ 95341 w 2839213"/>
                <a:gd name="connsiteY31" fmla="*/ 1906806 h 2465846"/>
                <a:gd name="connsiteX32" fmla="*/ 86673 w 2839213"/>
                <a:gd name="connsiteY32" fmla="*/ 1885137 h 2465846"/>
                <a:gd name="connsiteX33" fmla="*/ 65005 w 2839213"/>
                <a:gd name="connsiteY33" fmla="*/ 1846134 h 2465846"/>
                <a:gd name="connsiteX34" fmla="*/ 60671 w 2839213"/>
                <a:gd name="connsiteY34" fmla="*/ 1824466 h 2465846"/>
                <a:gd name="connsiteX35" fmla="*/ 56338 w 2839213"/>
                <a:gd name="connsiteY35" fmla="*/ 1798464 h 2465846"/>
                <a:gd name="connsiteX36" fmla="*/ 43337 w 2839213"/>
                <a:gd name="connsiteY36" fmla="*/ 1781130 h 2465846"/>
                <a:gd name="connsiteX37" fmla="*/ 34669 w 2839213"/>
                <a:gd name="connsiteY37" fmla="*/ 1755128 h 2465846"/>
                <a:gd name="connsiteX38" fmla="*/ 8668 w 2839213"/>
                <a:gd name="connsiteY38" fmla="*/ 1568781 h 2465846"/>
                <a:gd name="connsiteX39" fmla="*/ 0 w 2839213"/>
                <a:gd name="connsiteY39" fmla="*/ 1451772 h 2465846"/>
                <a:gd name="connsiteX40" fmla="*/ 4334 w 2839213"/>
                <a:gd name="connsiteY40" fmla="*/ 788724 h 2465846"/>
                <a:gd name="connsiteX41" fmla="*/ 17335 w 2839213"/>
                <a:gd name="connsiteY41" fmla="*/ 749721 h 2465846"/>
                <a:gd name="connsiteX42" fmla="*/ 30336 w 2839213"/>
                <a:gd name="connsiteY42" fmla="*/ 741054 h 2465846"/>
                <a:gd name="connsiteX43" fmla="*/ 39003 w 2839213"/>
                <a:gd name="connsiteY43" fmla="*/ 728053 h 2465846"/>
                <a:gd name="connsiteX44" fmla="*/ 69339 w 2839213"/>
                <a:gd name="connsiteY44" fmla="*/ 697717 h 2465846"/>
                <a:gd name="connsiteX45" fmla="*/ 73672 w 2839213"/>
                <a:gd name="connsiteY45" fmla="*/ 684716 h 2465846"/>
                <a:gd name="connsiteX46" fmla="*/ 82340 w 2839213"/>
                <a:gd name="connsiteY46" fmla="*/ 676049 h 2465846"/>
                <a:gd name="connsiteX47" fmla="*/ 104008 w 2839213"/>
                <a:gd name="connsiteY47" fmla="*/ 645714 h 2465846"/>
                <a:gd name="connsiteX48" fmla="*/ 108341 w 2839213"/>
                <a:gd name="connsiteY48" fmla="*/ 628379 h 2465846"/>
                <a:gd name="connsiteX49" fmla="*/ 112675 w 2839213"/>
                <a:gd name="connsiteY49" fmla="*/ 598043 h 2465846"/>
                <a:gd name="connsiteX50" fmla="*/ 117009 w 2839213"/>
                <a:gd name="connsiteY50" fmla="*/ 576375 h 2465846"/>
                <a:gd name="connsiteX51" fmla="*/ 125676 w 2839213"/>
                <a:gd name="connsiteY51" fmla="*/ 333691 h 2465846"/>
                <a:gd name="connsiteX52" fmla="*/ 134343 w 2839213"/>
                <a:gd name="connsiteY52" fmla="*/ 299022 h 2465846"/>
                <a:gd name="connsiteX53" fmla="*/ 151678 w 2839213"/>
                <a:gd name="connsiteY53" fmla="*/ 195014 h 2465846"/>
                <a:gd name="connsiteX54" fmla="*/ 156012 w 2839213"/>
                <a:gd name="connsiteY54" fmla="*/ 52004 h 2465846"/>
                <a:gd name="connsiteX55" fmla="*/ 182014 w 2839213"/>
                <a:gd name="connsiteY55" fmla="*/ 43336 h 2465846"/>
                <a:gd name="connsiteX56" fmla="*/ 468034 w 2839213"/>
                <a:gd name="connsiteY56" fmla="*/ 30335 h 2465846"/>
                <a:gd name="connsiteX57" fmla="*/ 589377 w 2839213"/>
                <a:gd name="connsiteY57" fmla="*/ 17334 h 2465846"/>
                <a:gd name="connsiteX58" fmla="*/ 624046 w 2839213"/>
                <a:gd name="connsiteY58" fmla="*/ 13001 h 2465846"/>
                <a:gd name="connsiteX59" fmla="*/ 663049 w 2839213"/>
                <a:gd name="connsiteY59" fmla="*/ 0 h 2465846"/>
                <a:gd name="connsiteX60" fmla="*/ 1334764 w 2839213"/>
                <a:gd name="connsiteY60" fmla="*/ 4334 h 2465846"/>
                <a:gd name="connsiteX61" fmla="*/ 1438772 w 2839213"/>
                <a:gd name="connsiteY61" fmla="*/ 13001 h 2465846"/>
                <a:gd name="connsiteX62" fmla="*/ 1551447 w 2839213"/>
                <a:gd name="connsiteY62" fmla="*/ 26002 h 2465846"/>
                <a:gd name="connsiteX63" fmla="*/ 1573115 w 2839213"/>
                <a:gd name="connsiteY63" fmla="*/ 34669 h 2465846"/>
                <a:gd name="connsiteX64" fmla="*/ 2236163 w 2839213"/>
                <a:gd name="connsiteY64" fmla="*/ 21668 h 2465846"/>
                <a:gd name="connsiteX65" fmla="*/ 2478848 w 2839213"/>
                <a:gd name="connsiteY65" fmla="*/ 26002 h 2465846"/>
                <a:gd name="connsiteX66" fmla="*/ 2513517 w 2839213"/>
                <a:gd name="connsiteY66" fmla="*/ 34669 h 2465846"/>
                <a:gd name="connsiteX67" fmla="*/ 2574188 w 2839213"/>
                <a:gd name="connsiteY67" fmla="*/ 39003 h 2465846"/>
                <a:gd name="connsiteX68" fmla="*/ 2613191 w 2839213"/>
                <a:gd name="connsiteY68" fmla="*/ 43336 h 2465846"/>
                <a:gd name="connsiteX69" fmla="*/ 2708531 w 2839213"/>
                <a:gd name="connsiteY69" fmla="*/ 65005 h 2465846"/>
                <a:gd name="connsiteX70" fmla="*/ 2725866 w 2839213"/>
                <a:gd name="connsiteY70" fmla="*/ 95340 h 2465846"/>
                <a:gd name="connsiteX71" fmla="*/ 2738867 w 2839213"/>
                <a:gd name="connsiteY71" fmla="*/ 99674 h 2465846"/>
                <a:gd name="connsiteX72" fmla="*/ 2747534 w 2839213"/>
                <a:gd name="connsiteY72" fmla="*/ 117008 h 2465846"/>
                <a:gd name="connsiteX73" fmla="*/ 2751868 w 2839213"/>
                <a:gd name="connsiteY73" fmla="*/ 130009 h 2465846"/>
                <a:gd name="connsiteX74" fmla="*/ 2760535 w 2839213"/>
                <a:gd name="connsiteY74" fmla="*/ 138677 h 2465846"/>
                <a:gd name="connsiteX75" fmla="*/ 2769202 w 2839213"/>
                <a:gd name="connsiteY75" fmla="*/ 156011 h 2465846"/>
                <a:gd name="connsiteX76" fmla="*/ 2782203 w 2839213"/>
                <a:gd name="connsiteY76" fmla="*/ 169012 h 2465846"/>
                <a:gd name="connsiteX77" fmla="*/ 2803871 w 2839213"/>
                <a:gd name="connsiteY77" fmla="*/ 195014 h 2465846"/>
                <a:gd name="connsiteX78" fmla="*/ 2825540 w 2839213"/>
                <a:gd name="connsiteY78" fmla="*/ 238351 h 2465846"/>
                <a:gd name="connsiteX79" fmla="*/ 2834207 w 2839213"/>
                <a:gd name="connsiteY79" fmla="*/ 260019 h 2465846"/>
                <a:gd name="connsiteX80" fmla="*/ 2838541 w 2839213"/>
                <a:gd name="connsiteY80" fmla="*/ 281687 h 2465846"/>
                <a:gd name="connsiteX81" fmla="*/ 2834207 w 2839213"/>
                <a:gd name="connsiteY81" fmla="*/ 463700 h 2465846"/>
                <a:gd name="connsiteX82" fmla="*/ 2812539 w 2839213"/>
                <a:gd name="connsiteY82" fmla="*/ 489702 h 2465846"/>
                <a:gd name="connsiteX83" fmla="*/ 2799538 w 2839213"/>
                <a:gd name="connsiteY83" fmla="*/ 520038 h 2465846"/>
                <a:gd name="connsiteX84" fmla="*/ 2790870 w 2839213"/>
                <a:gd name="connsiteY84" fmla="*/ 563374 h 2465846"/>
                <a:gd name="connsiteX85" fmla="*/ 2764869 w 2839213"/>
                <a:gd name="connsiteY85" fmla="*/ 580709 h 2465846"/>
                <a:gd name="connsiteX86" fmla="*/ 2730199 w 2839213"/>
                <a:gd name="connsiteY86" fmla="*/ 593710 h 2465846"/>
                <a:gd name="connsiteX87" fmla="*/ 2691196 w 2839213"/>
                <a:gd name="connsiteY87" fmla="*/ 615378 h 2465846"/>
                <a:gd name="connsiteX88" fmla="*/ 2656527 w 2839213"/>
                <a:gd name="connsiteY88" fmla="*/ 641380 h 2465846"/>
                <a:gd name="connsiteX89" fmla="*/ 2647860 w 2839213"/>
                <a:gd name="connsiteY89" fmla="*/ 654381 h 2465846"/>
                <a:gd name="connsiteX90" fmla="*/ 2630525 w 2839213"/>
                <a:gd name="connsiteY90" fmla="*/ 663048 h 2465846"/>
                <a:gd name="connsiteX91" fmla="*/ 2526518 w 2839213"/>
                <a:gd name="connsiteY91" fmla="*/ 676049 h 2465846"/>
                <a:gd name="connsiteX92" fmla="*/ 2504850 w 2839213"/>
                <a:gd name="connsiteY92" fmla="*/ 684716 h 2465846"/>
                <a:gd name="connsiteX93" fmla="*/ 2491849 w 2839213"/>
                <a:gd name="connsiteY93" fmla="*/ 689050 h 2465846"/>
                <a:gd name="connsiteX94" fmla="*/ 2470180 w 2839213"/>
                <a:gd name="connsiteY94" fmla="*/ 697717 h 2465846"/>
                <a:gd name="connsiteX95" fmla="*/ 2422510 w 2839213"/>
                <a:gd name="connsiteY95" fmla="*/ 702051 h 2465846"/>
                <a:gd name="connsiteX96" fmla="*/ 2409509 w 2839213"/>
                <a:gd name="connsiteY96" fmla="*/ 710718 h 2465846"/>
                <a:gd name="connsiteX97" fmla="*/ 2361839 w 2839213"/>
                <a:gd name="connsiteY97" fmla="*/ 719386 h 2465846"/>
                <a:gd name="connsiteX98" fmla="*/ 2322836 w 2839213"/>
                <a:gd name="connsiteY98" fmla="*/ 736720 h 2465846"/>
                <a:gd name="connsiteX99" fmla="*/ 2292501 w 2839213"/>
                <a:gd name="connsiteY99" fmla="*/ 745388 h 2465846"/>
                <a:gd name="connsiteX100" fmla="*/ 2266499 w 2839213"/>
                <a:gd name="connsiteY100" fmla="*/ 762722 h 2465846"/>
                <a:gd name="connsiteX101" fmla="*/ 2223162 w 2839213"/>
                <a:gd name="connsiteY101" fmla="*/ 775723 h 2465846"/>
                <a:gd name="connsiteX102" fmla="*/ 2201494 w 2839213"/>
                <a:gd name="connsiteY102" fmla="*/ 793058 h 2465846"/>
                <a:gd name="connsiteX103" fmla="*/ 2184160 w 2839213"/>
                <a:gd name="connsiteY103" fmla="*/ 801725 h 2465846"/>
                <a:gd name="connsiteX104" fmla="*/ 2171159 w 2839213"/>
                <a:gd name="connsiteY104" fmla="*/ 819060 h 2465846"/>
                <a:gd name="connsiteX105" fmla="*/ 2136489 w 2839213"/>
                <a:gd name="connsiteY105" fmla="*/ 845061 h 2465846"/>
                <a:gd name="connsiteX106" fmla="*/ 2127822 w 2839213"/>
                <a:gd name="connsiteY106" fmla="*/ 853729 h 2465846"/>
                <a:gd name="connsiteX107" fmla="*/ 2119155 w 2839213"/>
                <a:gd name="connsiteY107" fmla="*/ 866730 h 2465846"/>
                <a:gd name="connsiteX108" fmla="*/ 2084486 w 2839213"/>
                <a:gd name="connsiteY108" fmla="*/ 875397 h 2465846"/>
                <a:gd name="connsiteX109" fmla="*/ 2002146 w 2839213"/>
                <a:gd name="connsiteY109" fmla="*/ 901399 h 2465846"/>
                <a:gd name="connsiteX110" fmla="*/ 1958810 w 2839213"/>
                <a:gd name="connsiteY110" fmla="*/ 914400 h 2465846"/>
                <a:gd name="connsiteX111" fmla="*/ 1928474 w 2839213"/>
                <a:gd name="connsiteY111" fmla="*/ 918734 h 2465846"/>
                <a:gd name="connsiteX112" fmla="*/ 1898139 w 2839213"/>
                <a:gd name="connsiteY112" fmla="*/ 927401 h 2465846"/>
                <a:gd name="connsiteX113" fmla="*/ 1846135 w 2839213"/>
                <a:gd name="connsiteY113" fmla="*/ 931734 h 2465846"/>
                <a:gd name="connsiteX114" fmla="*/ 1759462 w 2839213"/>
                <a:gd name="connsiteY114" fmla="*/ 944735 h 2465846"/>
                <a:gd name="connsiteX115" fmla="*/ 1729126 w 2839213"/>
                <a:gd name="connsiteY115" fmla="*/ 957736 h 2465846"/>
                <a:gd name="connsiteX116" fmla="*/ 1720459 w 2839213"/>
                <a:gd name="connsiteY116" fmla="*/ 966404 h 2465846"/>
                <a:gd name="connsiteX117" fmla="*/ 1698791 w 2839213"/>
                <a:gd name="connsiteY117" fmla="*/ 970737 h 2465846"/>
                <a:gd name="connsiteX118" fmla="*/ 1655454 w 2839213"/>
                <a:gd name="connsiteY118" fmla="*/ 1009740 h 2465846"/>
                <a:gd name="connsiteX119" fmla="*/ 1633786 w 2839213"/>
                <a:gd name="connsiteY119" fmla="*/ 1014074 h 2465846"/>
                <a:gd name="connsiteX120" fmla="*/ 1612118 w 2839213"/>
                <a:gd name="connsiteY120" fmla="*/ 1027075 h 2465846"/>
                <a:gd name="connsiteX121" fmla="*/ 1573115 w 2839213"/>
                <a:gd name="connsiteY121" fmla="*/ 1044409 h 2465846"/>
                <a:gd name="connsiteX122" fmla="*/ 1560114 w 2839213"/>
                <a:gd name="connsiteY122" fmla="*/ 1053077 h 2465846"/>
                <a:gd name="connsiteX123" fmla="*/ 1538446 w 2839213"/>
                <a:gd name="connsiteY123" fmla="*/ 1057410 h 2465846"/>
                <a:gd name="connsiteX124" fmla="*/ 1503777 w 2839213"/>
                <a:gd name="connsiteY124" fmla="*/ 1070411 h 2465846"/>
                <a:gd name="connsiteX125" fmla="*/ 1482108 w 2839213"/>
                <a:gd name="connsiteY125" fmla="*/ 1087746 h 2465846"/>
                <a:gd name="connsiteX126" fmla="*/ 1456106 w 2839213"/>
                <a:gd name="connsiteY126" fmla="*/ 1096413 h 2465846"/>
                <a:gd name="connsiteX127" fmla="*/ 1443105 w 2839213"/>
                <a:gd name="connsiteY127" fmla="*/ 1109414 h 2465846"/>
                <a:gd name="connsiteX128" fmla="*/ 1430105 w 2839213"/>
                <a:gd name="connsiteY128" fmla="*/ 1113748 h 2465846"/>
                <a:gd name="connsiteX129" fmla="*/ 1425771 w 2839213"/>
                <a:gd name="connsiteY129" fmla="*/ 1126749 h 2465846"/>
                <a:gd name="connsiteX130" fmla="*/ 1412770 w 2839213"/>
                <a:gd name="connsiteY130" fmla="*/ 1139750 h 2465846"/>
                <a:gd name="connsiteX131" fmla="*/ 1404103 w 2839213"/>
                <a:gd name="connsiteY131" fmla="*/ 1157084 h 2465846"/>
                <a:gd name="connsiteX132" fmla="*/ 1395435 w 2839213"/>
                <a:gd name="connsiteY132" fmla="*/ 1165752 h 2465846"/>
                <a:gd name="connsiteX133" fmla="*/ 1369433 w 2839213"/>
                <a:gd name="connsiteY133" fmla="*/ 1191753 h 2465846"/>
                <a:gd name="connsiteX134" fmla="*/ 1360766 w 2839213"/>
                <a:gd name="connsiteY134" fmla="*/ 1200421 h 2465846"/>
                <a:gd name="connsiteX135" fmla="*/ 1343432 w 2839213"/>
                <a:gd name="connsiteY135" fmla="*/ 1204754 h 2465846"/>
                <a:gd name="connsiteX136" fmla="*/ 1334764 w 2839213"/>
                <a:gd name="connsiteY136" fmla="*/ 1222089 h 2465846"/>
                <a:gd name="connsiteX137" fmla="*/ 1308762 w 2839213"/>
                <a:gd name="connsiteY137" fmla="*/ 1243757 h 2465846"/>
                <a:gd name="connsiteX138" fmla="*/ 1300095 w 2839213"/>
                <a:gd name="connsiteY138" fmla="*/ 1274093 h 2465846"/>
                <a:gd name="connsiteX139" fmla="*/ 1282760 w 2839213"/>
                <a:gd name="connsiteY139" fmla="*/ 1287094 h 2465846"/>
                <a:gd name="connsiteX140" fmla="*/ 1278427 w 2839213"/>
                <a:gd name="connsiteY140" fmla="*/ 1308762 h 2465846"/>
                <a:gd name="connsiteX141" fmla="*/ 1274093 w 2839213"/>
                <a:gd name="connsiteY141" fmla="*/ 1321763 h 2465846"/>
                <a:gd name="connsiteX142" fmla="*/ 1256759 w 2839213"/>
                <a:gd name="connsiteY142" fmla="*/ 1330430 h 2465846"/>
                <a:gd name="connsiteX143" fmla="*/ 1239424 w 2839213"/>
                <a:gd name="connsiteY143" fmla="*/ 1356432 h 2465846"/>
                <a:gd name="connsiteX144" fmla="*/ 1230757 w 2839213"/>
                <a:gd name="connsiteY144" fmla="*/ 1369433 h 2465846"/>
                <a:gd name="connsiteX145" fmla="*/ 1217756 w 2839213"/>
                <a:gd name="connsiteY145" fmla="*/ 1378100 h 2465846"/>
                <a:gd name="connsiteX146" fmla="*/ 1209088 w 2839213"/>
                <a:gd name="connsiteY146" fmla="*/ 1408436 h 2465846"/>
                <a:gd name="connsiteX147" fmla="*/ 1200421 w 2839213"/>
                <a:gd name="connsiteY147" fmla="*/ 1425770 h 2465846"/>
                <a:gd name="connsiteX148" fmla="*/ 1183087 w 2839213"/>
                <a:gd name="connsiteY148" fmla="*/ 1443105 h 2465846"/>
                <a:gd name="connsiteX149" fmla="*/ 1165752 w 2839213"/>
                <a:gd name="connsiteY149" fmla="*/ 1473441 h 2465846"/>
                <a:gd name="connsiteX150" fmla="*/ 1161418 w 2839213"/>
                <a:gd name="connsiteY150" fmla="*/ 1486442 h 2465846"/>
                <a:gd name="connsiteX151" fmla="*/ 1152751 w 2839213"/>
                <a:gd name="connsiteY151" fmla="*/ 1503776 h 2465846"/>
                <a:gd name="connsiteX152" fmla="*/ 1165752 w 2839213"/>
                <a:gd name="connsiteY152" fmla="*/ 1737793 h 2465846"/>
                <a:gd name="connsiteX153" fmla="*/ 1170086 w 2839213"/>
                <a:gd name="connsiteY153" fmla="*/ 1763795 h 2465846"/>
                <a:gd name="connsiteX154" fmla="*/ 1178753 w 2839213"/>
                <a:gd name="connsiteY154" fmla="*/ 1789797 h 2465846"/>
                <a:gd name="connsiteX155" fmla="*/ 1183087 w 2839213"/>
                <a:gd name="connsiteY155" fmla="*/ 1820133 h 2465846"/>
                <a:gd name="connsiteX156" fmla="*/ 1191754 w 2839213"/>
                <a:gd name="connsiteY156" fmla="*/ 1854802 h 2465846"/>
                <a:gd name="connsiteX157" fmla="*/ 1200421 w 2839213"/>
                <a:gd name="connsiteY157" fmla="*/ 1945808 h 2465846"/>
                <a:gd name="connsiteX158" fmla="*/ 1213422 w 2839213"/>
                <a:gd name="connsiteY158" fmla="*/ 2028148 h 2465846"/>
                <a:gd name="connsiteX159" fmla="*/ 1217756 w 2839213"/>
                <a:gd name="connsiteY159" fmla="*/ 2322836 h 2465846"/>
                <a:gd name="connsiteX160" fmla="*/ 1213422 w 2839213"/>
                <a:gd name="connsiteY160" fmla="*/ 2348838 h 2465846"/>
                <a:gd name="connsiteX161" fmla="*/ 1209088 w 2839213"/>
                <a:gd name="connsiteY161" fmla="*/ 2413843 h 2465846"/>
                <a:gd name="connsiteX162" fmla="*/ 1183087 w 2839213"/>
                <a:gd name="connsiteY162" fmla="*/ 2431177 h 2465846"/>
                <a:gd name="connsiteX163" fmla="*/ 1170086 w 2839213"/>
                <a:gd name="connsiteY163" fmla="*/ 2435511 h 2465846"/>
                <a:gd name="connsiteX164" fmla="*/ 1144084 w 2839213"/>
                <a:gd name="connsiteY164" fmla="*/ 2448512 h 2465846"/>
                <a:gd name="connsiteX165" fmla="*/ 1083413 w 2839213"/>
                <a:gd name="connsiteY165" fmla="*/ 2465846 h 246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839213" h="2465846">
                  <a:moveTo>
                    <a:pt x="1083413" y="2465846"/>
                  </a:moveTo>
                  <a:lnTo>
                    <a:pt x="1083413" y="2465846"/>
                  </a:lnTo>
                  <a:cubicBezTo>
                    <a:pt x="1064634" y="2462957"/>
                    <a:pt x="1045406" y="2462178"/>
                    <a:pt x="1027075" y="2457179"/>
                  </a:cubicBezTo>
                  <a:cubicBezTo>
                    <a:pt x="1011160" y="2452839"/>
                    <a:pt x="979040" y="2434675"/>
                    <a:pt x="962070" y="2426843"/>
                  </a:cubicBezTo>
                  <a:cubicBezTo>
                    <a:pt x="952081" y="2422233"/>
                    <a:pt x="941575" y="2418763"/>
                    <a:pt x="931735" y="2413843"/>
                  </a:cubicBezTo>
                  <a:cubicBezTo>
                    <a:pt x="918332" y="2407141"/>
                    <a:pt x="915125" y="2400017"/>
                    <a:pt x="901399" y="2392174"/>
                  </a:cubicBezTo>
                  <a:cubicBezTo>
                    <a:pt x="897433" y="2389908"/>
                    <a:pt x="892732" y="2389285"/>
                    <a:pt x="888398" y="2387841"/>
                  </a:cubicBezTo>
                  <a:cubicBezTo>
                    <a:pt x="884064" y="2384952"/>
                    <a:pt x="880184" y="2381225"/>
                    <a:pt x="875397" y="2379173"/>
                  </a:cubicBezTo>
                  <a:cubicBezTo>
                    <a:pt x="869923" y="2376827"/>
                    <a:pt x="862274" y="2379051"/>
                    <a:pt x="858063" y="2374840"/>
                  </a:cubicBezTo>
                  <a:cubicBezTo>
                    <a:pt x="853851" y="2370628"/>
                    <a:pt x="857033" y="2362461"/>
                    <a:pt x="853729" y="2357505"/>
                  </a:cubicBezTo>
                  <a:cubicBezTo>
                    <a:pt x="850840" y="2353171"/>
                    <a:pt x="845062" y="2351727"/>
                    <a:pt x="840728" y="2348838"/>
                  </a:cubicBezTo>
                  <a:cubicBezTo>
                    <a:pt x="812569" y="2306597"/>
                    <a:pt x="856662" y="2372218"/>
                    <a:pt x="819060" y="2318502"/>
                  </a:cubicBezTo>
                  <a:cubicBezTo>
                    <a:pt x="781726" y="2265167"/>
                    <a:pt x="819064" y="2315618"/>
                    <a:pt x="788724" y="2275166"/>
                  </a:cubicBezTo>
                  <a:lnTo>
                    <a:pt x="775723" y="2236163"/>
                  </a:lnTo>
                  <a:cubicBezTo>
                    <a:pt x="774279" y="2231829"/>
                    <a:pt x="773433" y="2227248"/>
                    <a:pt x="771390" y="2223162"/>
                  </a:cubicBezTo>
                  <a:lnTo>
                    <a:pt x="758389" y="2197160"/>
                  </a:lnTo>
                  <a:cubicBezTo>
                    <a:pt x="756944" y="2188493"/>
                    <a:pt x="757318" y="2179316"/>
                    <a:pt x="754055" y="2171158"/>
                  </a:cubicBezTo>
                  <a:cubicBezTo>
                    <a:pt x="750349" y="2161893"/>
                    <a:pt x="735153" y="2147923"/>
                    <a:pt x="728053" y="2140823"/>
                  </a:cubicBezTo>
                  <a:cubicBezTo>
                    <a:pt x="724764" y="2127665"/>
                    <a:pt x="723552" y="2117486"/>
                    <a:pt x="715052" y="2106153"/>
                  </a:cubicBezTo>
                  <a:cubicBezTo>
                    <a:pt x="708653" y="2097622"/>
                    <a:pt x="695199" y="2085393"/>
                    <a:pt x="684717" y="2080152"/>
                  </a:cubicBezTo>
                  <a:cubicBezTo>
                    <a:pt x="677759" y="2076673"/>
                    <a:pt x="670272" y="2074373"/>
                    <a:pt x="663049" y="2071484"/>
                  </a:cubicBezTo>
                  <a:cubicBezTo>
                    <a:pt x="635320" y="2034513"/>
                    <a:pt x="669558" y="2072572"/>
                    <a:pt x="615378" y="2045482"/>
                  </a:cubicBezTo>
                  <a:cubicBezTo>
                    <a:pt x="609600" y="2042593"/>
                    <a:pt x="603653" y="2040020"/>
                    <a:pt x="598044" y="2036815"/>
                  </a:cubicBezTo>
                  <a:cubicBezTo>
                    <a:pt x="593522" y="2034231"/>
                    <a:pt x="589830" y="2030200"/>
                    <a:pt x="585043" y="2028148"/>
                  </a:cubicBezTo>
                  <a:cubicBezTo>
                    <a:pt x="567428" y="2020599"/>
                    <a:pt x="516754" y="2019993"/>
                    <a:pt x="511371" y="2019480"/>
                  </a:cubicBezTo>
                  <a:lnTo>
                    <a:pt x="385695" y="2006480"/>
                  </a:lnTo>
                  <a:cubicBezTo>
                    <a:pt x="368360" y="1999257"/>
                    <a:pt x="349794" y="1994473"/>
                    <a:pt x="333691" y="1984811"/>
                  </a:cubicBezTo>
                  <a:cubicBezTo>
                    <a:pt x="326468" y="1980477"/>
                    <a:pt x="320014" y="1974474"/>
                    <a:pt x="312023" y="1971810"/>
                  </a:cubicBezTo>
                  <a:cubicBezTo>
                    <a:pt x="302333" y="1968580"/>
                    <a:pt x="291799" y="1968921"/>
                    <a:pt x="281687" y="1967477"/>
                  </a:cubicBezTo>
                  <a:cubicBezTo>
                    <a:pt x="240395" y="1946829"/>
                    <a:pt x="286041" y="1966861"/>
                    <a:pt x="199348" y="1954476"/>
                  </a:cubicBezTo>
                  <a:cubicBezTo>
                    <a:pt x="164289" y="1949468"/>
                    <a:pt x="183295" y="1947851"/>
                    <a:pt x="160345" y="1937141"/>
                  </a:cubicBezTo>
                  <a:cubicBezTo>
                    <a:pt x="89334" y="1904003"/>
                    <a:pt x="127904" y="1928515"/>
                    <a:pt x="95341" y="1906806"/>
                  </a:cubicBezTo>
                  <a:cubicBezTo>
                    <a:pt x="92452" y="1899583"/>
                    <a:pt x="90451" y="1891937"/>
                    <a:pt x="86673" y="1885137"/>
                  </a:cubicBezTo>
                  <a:cubicBezTo>
                    <a:pt x="69353" y="1853961"/>
                    <a:pt x="75979" y="1882715"/>
                    <a:pt x="65005" y="1846134"/>
                  </a:cubicBezTo>
                  <a:cubicBezTo>
                    <a:pt x="62888" y="1839079"/>
                    <a:pt x="61989" y="1831713"/>
                    <a:pt x="60671" y="1824466"/>
                  </a:cubicBezTo>
                  <a:cubicBezTo>
                    <a:pt x="59099" y="1815821"/>
                    <a:pt x="59601" y="1806622"/>
                    <a:pt x="56338" y="1798464"/>
                  </a:cubicBezTo>
                  <a:cubicBezTo>
                    <a:pt x="53656" y="1791758"/>
                    <a:pt x="47671" y="1786908"/>
                    <a:pt x="43337" y="1781130"/>
                  </a:cubicBezTo>
                  <a:cubicBezTo>
                    <a:pt x="40448" y="1772463"/>
                    <a:pt x="36785" y="1764016"/>
                    <a:pt x="34669" y="1755128"/>
                  </a:cubicBezTo>
                  <a:cubicBezTo>
                    <a:pt x="18205" y="1685978"/>
                    <a:pt x="15715" y="1646294"/>
                    <a:pt x="8668" y="1568781"/>
                  </a:cubicBezTo>
                  <a:cubicBezTo>
                    <a:pt x="5127" y="1529832"/>
                    <a:pt x="2889" y="1490775"/>
                    <a:pt x="0" y="1451772"/>
                  </a:cubicBezTo>
                  <a:cubicBezTo>
                    <a:pt x="1445" y="1230756"/>
                    <a:pt x="1536" y="1009727"/>
                    <a:pt x="4334" y="788724"/>
                  </a:cubicBezTo>
                  <a:cubicBezTo>
                    <a:pt x="4467" y="778194"/>
                    <a:pt x="10170" y="758319"/>
                    <a:pt x="17335" y="749721"/>
                  </a:cubicBezTo>
                  <a:cubicBezTo>
                    <a:pt x="20669" y="745720"/>
                    <a:pt x="26002" y="743943"/>
                    <a:pt x="30336" y="741054"/>
                  </a:cubicBezTo>
                  <a:cubicBezTo>
                    <a:pt x="33225" y="736720"/>
                    <a:pt x="35519" y="731924"/>
                    <a:pt x="39003" y="728053"/>
                  </a:cubicBezTo>
                  <a:cubicBezTo>
                    <a:pt x="48570" y="717423"/>
                    <a:pt x="69339" y="697717"/>
                    <a:pt x="69339" y="697717"/>
                  </a:cubicBezTo>
                  <a:cubicBezTo>
                    <a:pt x="70783" y="693383"/>
                    <a:pt x="71322" y="688633"/>
                    <a:pt x="73672" y="684716"/>
                  </a:cubicBezTo>
                  <a:cubicBezTo>
                    <a:pt x="75774" y="681212"/>
                    <a:pt x="79724" y="679188"/>
                    <a:pt x="82340" y="676049"/>
                  </a:cubicBezTo>
                  <a:cubicBezTo>
                    <a:pt x="91301" y="665297"/>
                    <a:pt x="96502" y="656974"/>
                    <a:pt x="104008" y="645714"/>
                  </a:cubicBezTo>
                  <a:cubicBezTo>
                    <a:pt x="105452" y="639936"/>
                    <a:pt x="107276" y="634239"/>
                    <a:pt x="108341" y="628379"/>
                  </a:cubicBezTo>
                  <a:cubicBezTo>
                    <a:pt x="110168" y="618329"/>
                    <a:pt x="110996" y="608119"/>
                    <a:pt x="112675" y="598043"/>
                  </a:cubicBezTo>
                  <a:cubicBezTo>
                    <a:pt x="113886" y="590778"/>
                    <a:pt x="115564" y="583598"/>
                    <a:pt x="117009" y="576375"/>
                  </a:cubicBezTo>
                  <a:cubicBezTo>
                    <a:pt x="119898" y="495480"/>
                    <a:pt x="120627" y="414480"/>
                    <a:pt x="125676" y="333691"/>
                  </a:cubicBezTo>
                  <a:cubicBezTo>
                    <a:pt x="126419" y="321802"/>
                    <a:pt x="131813" y="310662"/>
                    <a:pt x="134343" y="299022"/>
                  </a:cubicBezTo>
                  <a:cubicBezTo>
                    <a:pt x="148494" y="233926"/>
                    <a:pt x="145741" y="248440"/>
                    <a:pt x="151678" y="195014"/>
                  </a:cubicBezTo>
                  <a:cubicBezTo>
                    <a:pt x="153123" y="147344"/>
                    <a:pt x="146659" y="98770"/>
                    <a:pt x="156012" y="52004"/>
                  </a:cubicBezTo>
                  <a:cubicBezTo>
                    <a:pt x="157804" y="43045"/>
                    <a:pt x="172887" y="43751"/>
                    <a:pt x="182014" y="43336"/>
                  </a:cubicBezTo>
                  <a:lnTo>
                    <a:pt x="468034" y="30335"/>
                  </a:lnTo>
                  <a:cubicBezTo>
                    <a:pt x="547284" y="20430"/>
                    <a:pt x="451803" y="32074"/>
                    <a:pt x="589377" y="17334"/>
                  </a:cubicBezTo>
                  <a:cubicBezTo>
                    <a:pt x="600957" y="16093"/>
                    <a:pt x="612490" y="14445"/>
                    <a:pt x="624046" y="13001"/>
                  </a:cubicBezTo>
                  <a:cubicBezTo>
                    <a:pt x="638144" y="5952"/>
                    <a:pt x="646247" y="0"/>
                    <a:pt x="663049" y="0"/>
                  </a:cubicBezTo>
                  <a:lnTo>
                    <a:pt x="1334764" y="4334"/>
                  </a:lnTo>
                  <a:lnTo>
                    <a:pt x="1438772" y="13001"/>
                  </a:lnTo>
                  <a:lnTo>
                    <a:pt x="1551447" y="26002"/>
                  </a:lnTo>
                  <a:cubicBezTo>
                    <a:pt x="1558670" y="28891"/>
                    <a:pt x="1565336" y="34669"/>
                    <a:pt x="1573115" y="34669"/>
                  </a:cubicBezTo>
                  <a:cubicBezTo>
                    <a:pt x="2118651" y="34669"/>
                    <a:pt x="1993494" y="45937"/>
                    <a:pt x="2236163" y="21668"/>
                  </a:cubicBezTo>
                  <a:cubicBezTo>
                    <a:pt x="2317058" y="23113"/>
                    <a:pt x="2398029" y="22214"/>
                    <a:pt x="2478848" y="26002"/>
                  </a:cubicBezTo>
                  <a:cubicBezTo>
                    <a:pt x="2490747" y="26560"/>
                    <a:pt x="2501714" y="33060"/>
                    <a:pt x="2513517" y="34669"/>
                  </a:cubicBezTo>
                  <a:cubicBezTo>
                    <a:pt x="2533606" y="37408"/>
                    <a:pt x="2553989" y="37247"/>
                    <a:pt x="2574188" y="39003"/>
                  </a:cubicBezTo>
                  <a:cubicBezTo>
                    <a:pt x="2587220" y="40136"/>
                    <a:pt x="2600190" y="41892"/>
                    <a:pt x="2613191" y="43336"/>
                  </a:cubicBezTo>
                  <a:cubicBezTo>
                    <a:pt x="2679487" y="59910"/>
                    <a:pt x="2647674" y="52832"/>
                    <a:pt x="2708531" y="65005"/>
                  </a:cubicBezTo>
                  <a:cubicBezTo>
                    <a:pt x="2710665" y="69273"/>
                    <a:pt x="2720760" y="91255"/>
                    <a:pt x="2725866" y="95340"/>
                  </a:cubicBezTo>
                  <a:cubicBezTo>
                    <a:pt x="2729433" y="98194"/>
                    <a:pt x="2734533" y="98229"/>
                    <a:pt x="2738867" y="99674"/>
                  </a:cubicBezTo>
                  <a:cubicBezTo>
                    <a:pt x="2741756" y="105452"/>
                    <a:pt x="2744989" y="111070"/>
                    <a:pt x="2747534" y="117008"/>
                  </a:cubicBezTo>
                  <a:cubicBezTo>
                    <a:pt x="2749334" y="121207"/>
                    <a:pt x="2749518" y="126092"/>
                    <a:pt x="2751868" y="130009"/>
                  </a:cubicBezTo>
                  <a:cubicBezTo>
                    <a:pt x="2753970" y="133513"/>
                    <a:pt x="2758269" y="135277"/>
                    <a:pt x="2760535" y="138677"/>
                  </a:cubicBezTo>
                  <a:cubicBezTo>
                    <a:pt x="2764118" y="144052"/>
                    <a:pt x="2765447" y="150754"/>
                    <a:pt x="2769202" y="156011"/>
                  </a:cubicBezTo>
                  <a:cubicBezTo>
                    <a:pt x="2772764" y="160998"/>
                    <a:pt x="2778131" y="164431"/>
                    <a:pt x="2782203" y="169012"/>
                  </a:cubicBezTo>
                  <a:cubicBezTo>
                    <a:pt x="2789698" y="177445"/>
                    <a:pt x="2796648" y="186347"/>
                    <a:pt x="2803871" y="195014"/>
                  </a:cubicBezTo>
                  <a:cubicBezTo>
                    <a:pt x="2813802" y="234736"/>
                    <a:pt x="2802628" y="223075"/>
                    <a:pt x="2825540" y="238351"/>
                  </a:cubicBezTo>
                  <a:cubicBezTo>
                    <a:pt x="2828429" y="245574"/>
                    <a:pt x="2831972" y="252568"/>
                    <a:pt x="2834207" y="260019"/>
                  </a:cubicBezTo>
                  <a:cubicBezTo>
                    <a:pt x="2836324" y="267074"/>
                    <a:pt x="2838541" y="274321"/>
                    <a:pt x="2838541" y="281687"/>
                  </a:cubicBezTo>
                  <a:cubicBezTo>
                    <a:pt x="2838541" y="342375"/>
                    <a:pt x="2841734" y="403480"/>
                    <a:pt x="2834207" y="463700"/>
                  </a:cubicBezTo>
                  <a:cubicBezTo>
                    <a:pt x="2832808" y="474895"/>
                    <a:pt x="2818452" y="480093"/>
                    <a:pt x="2812539" y="489702"/>
                  </a:cubicBezTo>
                  <a:cubicBezTo>
                    <a:pt x="2806773" y="499072"/>
                    <a:pt x="2803872" y="509926"/>
                    <a:pt x="2799538" y="520038"/>
                  </a:cubicBezTo>
                  <a:cubicBezTo>
                    <a:pt x="2796649" y="534483"/>
                    <a:pt x="2795202" y="549294"/>
                    <a:pt x="2790870" y="563374"/>
                  </a:cubicBezTo>
                  <a:cubicBezTo>
                    <a:pt x="2785334" y="581364"/>
                    <a:pt x="2779897" y="575073"/>
                    <a:pt x="2764869" y="580709"/>
                  </a:cubicBezTo>
                  <a:cubicBezTo>
                    <a:pt x="2719548" y="597705"/>
                    <a:pt x="2774692" y="582586"/>
                    <a:pt x="2730199" y="593710"/>
                  </a:cubicBezTo>
                  <a:cubicBezTo>
                    <a:pt x="2689391" y="634518"/>
                    <a:pt x="2754835" y="572951"/>
                    <a:pt x="2691196" y="615378"/>
                  </a:cubicBezTo>
                  <a:cubicBezTo>
                    <a:pt x="2679195" y="623379"/>
                    <a:pt x="2666819" y="631088"/>
                    <a:pt x="2656527" y="641380"/>
                  </a:cubicBezTo>
                  <a:cubicBezTo>
                    <a:pt x="2652844" y="645063"/>
                    <a:pt x="2651861" y="651047"/>
                    <a:pt x="2647860" y="654381"/>
                  </a:cubicBezTo>
                  <a:cubicBezTo>
                    <a:pt x="2642897" y="658517"/>
                    <a:pt x="2636700" y="661148"/>
                    <a:pt x="2630525" y="663048"/>
                  </a:cubicBezTo>
                  <a:cubicBezTo>
                    <a:pt x="2591667" y="675005"/>
                    <a:pt x="2570009" y="673150"/>
                    <a:pt x="2526518" y="676049"/>
                  </a:cubicBezTo>
                  <a:cubicBezTo>
                    <a:pt x="2519295" y="678938"/>
                    <a:pt x="2512134" y="681985"/>
                    <a:pt x="2504850" y="684716"/>
                  </a:cubicBezTo>
                  <a:cubicBezTo>
                    <a:pt x="2500573" y="686320"/>
                    <a:pt x="2496126" y="687446"/>
                    <a:pt x="2491849" y="689050"/>
                  </a:cubicBezTo>
                  <a:cubicBezTo>
                    <a:pt x="2484565" y="691781"/>
                    <a:pt x="2477826" y="696283"/>
                    <a:pt x="2470180" y="697717"/>
                  </a:cubicBezTo>
                  <a:cubicBezTo>
                    <a:pt x="2454498" y="700657"/>
                    <a:pt x="2438400" y="700606"/>
                    <a:pt x="2422510" y="702051"/>
                  </a:cubicBezTo>
                  <a:cubicBezTo>
                    <a:pt x="2418176" y="704940"/>
                    <a:pt x="2414296" y="708666"/>
                    <a:pt x="2409509" y="710718"/>
                  </a:cubicBezTo>
                  <a:cubicBezTo>
                    <a:pt x="2399291" y="715097"/>
                    <a:pt x="2368871" y="718381"/>
                    <a:pt x="2361839" y="719386"/>
                  </a:cubicBezTo>
                  <a:cubicBezTo>
                    <a:pt x="2344763" y="730770"/>
                    <a:pt x="2347593" y="730530"/>
                    <a:pt x="2322836" y="736720"/>
                  </a:cubicBezTo>
                  <a:cubicBezTo>
                    <a:pt x="2318755" y="737740"/>
                    <a:pt x="2297588" y="742562"/>
                    <a:pt x="2292501" y="745388"/>
                  </a:cubicBezTo>
                  <a:cubicBezTo>
                    <a:pt x="2283395" y="750447"/>
                    <a:pt x="2276713" y="760679"/>
                    <a:pt x="2266499" y="762722"/>
                  </a:cubicBezTo>
                  <a:cubicBezTo>
                    <a:pt x="2246202" y="766782"/>
                    <a:pt x="2242166" y="766222"/>
                    <a:pt x="2223162" y="775723"/>
                  </a:cubicBezTo>
                  <a:cubicBezTo>
                    <a:pt x="2191677" y="791465"/>
                    <a:pt x="2225677" y="776935"/>
                    <a:pt x="2201494" y="793058"/>
                  </a:cubicBezTo>
                  <a:cubicBezTo>
                    <a:pt x="2196119" y="796642"/>
                    <a:pt x="2189938" y="798836"/>
                    <a:pt x="2184160" y="801725"/>
                  </a:cubicBezTo>
                  <a:cubicBezTo>
                    <a:pt x="2179826" y="807503"/>
                    <a:pt x="2176266" y="813953"/>
                    <a:pt x="2171159" y="819060"/>
                  </a:cubicBezTo>
                  <a:cubicBezTo>
                    <a:pt x="2146648" y="843570"/>
                    <a:pt x="2156496" y="829055"/>
                    <a:pt x="2136489" y="845061"/>
                  </a:cubicBezTo>
                  <a:cubicBezTo>
                    <a:pt x="2133298" y="847613"/>
                    <a:pt x="2130374" y="850538"/>
                    <a:pt x="2127822" y="853729"/>
                  </a:cubicBezTo>
                  <a:cubicBezTo>
                    <a:pt x="2124569" y="857796"/>
                    <a:pt x="2123222" y="863476"/>
                    <a:pt x="2119155" y="866730"/>
                  </a:cubicBezTo>
                  <a:cubicBezTo>
                    <a:pt x="2114715" y="870282"/>
                    <a:pt x="2085561" y="875182"/>
                    <a:pt x="2084486" y="875397"/>
                  </a:cubicBezTo>
                  <a:cubicBezTo>
                    <a:pt x="2006103" y="914587"/>
                    <a:pt x="2076109" y="885827"/>
                    <a:pt x="2002146" y="901399"/>
                  </a:cubicBezTo>
                  <a:cubicBezTo>
                    <a:pt x="1987388" y="904506"/>
                    <a:pt x="1973490" y="910946"/>
                    <a:pt x="1958810" y="914400"/>
                  </a:cubicBezTo>
                  <a:cubicBezTo>
                    <a:pt x="1948867" y="916740"/>
                    <a:pt x="1938462" y="916594"/>
                    <a:pt x="1928474" y="918734"/>
                  </a:cubicBezTo>
                  <a:cubicBezTo>
                    <a:pt x="1918191" y="920937"/>
                    <a:pt x="1908527" y="925761"/>
                    <a:pt x="1898139" y="927401"/>
                  </a:cubicBezTo>
                  <a:cubicBezTo>
                    <a:pt x="1880957" y="930114"/>
                    <a:pt x="1863415" y="929740"/>
                    <a:pt x="1846135" y="931734"/>
                  </a:cubicBezTo>
                  <a:cubicBezTo>
                    <a:pt x="1813962" y="935446"/>
                    <a:pt x="1789616" y="939710"/>
                    <a:pt x="1759462" y="944735"/>
                  </a:cubicBezTo>
                  <a:cubicBezTo>
                    <a:pt x="1712142" y="976284"/>
                    <a:pt x="1785092" y="929753"/>
                    <a:pt x="1729126" y="957736"/>
                  </a:cubicBezTo>
                  <a:cubicBezTo>
                    <a:pt x="1725471" y="959563"/>
                    <a:pt x="1724215" y="964794"/>
                    <a:pt x="1720459" y="966404"/>
                  </a:cubicBezTo>
                  <a:cubicBezTo>
                    <a:pt x="1713689" y="969306"/>
                    <a:pt x="1706014" y="969293"/>
                    <a:pt x="1698791" y="970737"/>
                  </a:cubicBezTo>
                  <a:cubicBezTo>
                    <a:pt x="1696674" y="972854"/>
                    <a:pt x="1668735" y="1004760"/>
                    <a:pt x="1655454" y="1009740"/>
                  </a:cubicBezTo>
                  <a:cubicBezTo>
                    <a:pt x="1648557" y="1012326"/>
                    <a:pt x="1641009" y="1012629"/>
                    <a:pt x="1633786" y="1014074"/>
                  </a:cubicBezTo>
                  <a:cubicBezTo>
                    <a:pt x="1626563" y="1018408"/>
                    <a:pt x="1619652" y="1023308"/>
                    <a:pt x="1612118" y="1027075"/>
                  </a:cubicBezTo>
                  <a:cubicBezTo>
                    <a:pt x="1574981" y="1045643"/>
                    <a:pt x="1605273" y="1026033"/>
                    <a:pt x="1573115" y="1044409"/>
                  </a:cubicBezTo>
                  <a:cubicBezTo>
                    <a:pt x="1568593" y="1046993"/>
                    <a:pt x="1564991" y="1051248"/>
                    <a:pt x="1560114" y="1053077"/>
                  </a:cubicBezTo>
                  <a:cubicBezTo>
                    <a:pt x="1553217" y="1055663"/>
                    <a:pt x="1545592" y="1055624"/>
                    <a:pt x="1538446" y="1057410"/>
                  </a:cubicBezTo>
                  <a:cubicBezTo>
                    <a:pt x="1529392" y="1059673"/>
                    <a:pt x="1510397" y="1067763"/>
                    <a:pt x="1503777" y="1070411"/>
                  </a:cubicBezTo>
                  <a:cubicBezTo>
                    <a:pt x="1496554" y="1076189"/>
                    <a:pt x="1490228" y="1083317"/>
                    <a:pt x="1482108" y="1087746"/>
                  </a:cubicBezTo>
                  <a:cubicBezTo>
                    <a:pt x="1474087" y="1092121"/>
                    <a:pt x="1456106" y="1096413"/>
                    <a:pt x="1456106" y="1096413"/>
                  </a:cubicBezTo>
                  <a:cubicBezTo>
                    <a:pt x="1451772" y="1100747"/>
                    <a:pt x="1448204" y="1106014"/>
                    <a:pt x="1443105" y="1109414"/>
                  </a:cubicBezTo>
                  <a:cubicBezTo>
                    <a:pt x="1439304" y="1111948"/>
                    <a:pt x="1433335" y="1110518"/>
                    <a:pt x="1430105" y="1113748"/>
                  </a:cubicBezTo>
                  <a:cubicBezTo>
                    <a:pt x="1426875" y="1116978"/>
                    <a:pt x="1428305" y="1122948"/>
                    <a:pt x="1425771" y="1126749"/>
                  </a:cubicBezTo>
                  <a:cubicBezTo>
                    <a:pt x="1422371" y="1131848"/>
                    <a:pt x="1416332" y="1134763"/>
                    <a:pt x="1412770" y="1139750"/>
                  </a:cubicBezTo>
                  <a:cubicBezTo>
                    <a:pt x="1409015" y="1145007"/>
                    <a:pt x="1407686" y="1151709"/>
                    <a:pt x="1404103" y="1157084"/>
                  </a:cubicBezTo>
                  <a:cubicBezTo>
                    <a:pt x="1401836" y="1160484"/>
                    <a:pt x="1398051" y="1162613"/>
                    <a:pt x="1395435" y="1165752"/>
                  </a:cubicBezTo>
                  <a:cubicBezTo>
                    <a:pt x="1365141" y="1202104"/>
                    <a:pt x="1398661" y="1168370"/>
                    <a:pt x="1369433" y="1191753"/>
                  </a:cubicBezTo>
                  <a:cubicBezTo>
                    <a:pt x="1366242" y="1194305"/>
                    <a:pt x="1364421" y="1198594"/>
                    <a:pt x="1360766" y="1200421"/>
                  </a:cubicBezTo>
                  <a:cubicBezTo>
                    <a:pt x="1355439" y="1203085"/>
                    <a:pt x="1349210" y="1203310"/>
                    <a:pt x="1343432" y="1204754"/>
                  </a:cubicBezTo>
                  <a:cubicBezTo>
                    <a:pt x="1340543" y="1210532"/>
                    <a:pt x="1339332" y="1217521"/>
                    <a:pt x="1334764" y="1222089"/>
                  </a:cubicBezTo>
                  <a:cubicBezTo>
                    <a:pt x="1290774" y="1266079"/>
                    <a:pt x="1338750" y="1198779"/>
                    <a:pt x="1308762" y="1243757"/>
                  </a:cubicBezTo>
                  <a:cubicBezTo>
                    <a:pt x="1308531" y="1244682"/>
                    <a:pt x="1302317" y="1271427"/>
                    <a:pt x="1300095" y="1274093"/>
                  </a:cubicBezTo>
                  <a:cubicBezTo>
                    <a:pt x="1295471" y="1279642"/>
                    <a:pt x="1288538" y="1282760"/>
                    <a:pt x="1282760" y="1287094"/>
                  </a:cubicBezTo>
                  <a:cubicBezTo>
                    <a:pt x="1281316" y="1294317"/>
                    <a:pt x="1280213" y="1301616"/>
                    <a:pt x="1278427" y="1308762"/>
                  </a:cubicBezTo>
                  <a:cubicBezTo>
                    <a:pt x="1277319" y="1313194"/>
                    <a:pt x="1277323" y="1318533"/>
                    <a:pt x="1274093" y="1321763"/>
                  </a:cubicBezTo>
                  <a:cubicBezTo>
                    <a:pt x="1269525" y="1326331"/>
                    <a:pt x="1262537" y="1327541"/>
                    <a:pt x="1256759" y="1330430"/>
                  </a:cubicBezTo>
                  <a:lnTo>
                    <a:pt x="1239424" y="1356432"/>
                  </a:lnTo>
                  <a:cubicBezTo>
                    <a:pt x="1236535" y="1360766"/>
                    <a:pt x="1235091" y="1366544"/>
                    <a:pt x="1230757" y="1369433"/>
                  </a:cubicBezTo>
                  <a:lnTo>
                    <a:pt x="1217756" y="1378100"/>
                  </a:lnTo>
                  <a:cubicBezTo>
                    <a:pt x="1215556" y="1386898"/>
                    <a:pt x="1212819" y="1399731"/>
                    <a:pt x="1209088" y="1408436"/>
                  </a:cubicBezTo>
                  <a:cubicBezTo>
                    <a:pt x="1206543" y="1414374"/>
                    <a:pt x="1204297" y="1420602"/>
                    <a:pt x="1200421" y="1425770"/>
                  </a:cubicBezTo>
                  <a:cubicBezTo>
                    <a:pt x="1195518" y="1432307"/>
                    <a:pt x="1188865" y="1437327"/>
                    <a:pt x="1183087" y="1443105"/>
                  </a:cubicBezTo>
                  <a:cubicBezTo>
                    <a:pt x="1173523" y="1490920"/>
                    <a:pt x="1187857" y="1445809"/>
                    <a:pt x="1165752" y="1473441"/>
                  </a:cubicBezTo>
                  <a:cubicBezTo>
                    <a:pt x="1162898" y="1477008"/>
                    <a:pt x="1163218" y="1482243"/>
                    <a:pt x="1161418" y="1486442"/>
                  </a:cubicBezTo>
                  <a:cubicBezTo>
                    <a:pt x="1158873" y="1492380"/>
                    <a:pt x="1155640" y="1497998"/>
                    <a:pt x="1152751" y="1503776"/>
                  </a:cubicBezTo>
                  <a:cubicBezTo>
                    <a:pt x="1166332" y="1836514"/>
                    <a:pt x="1147044" y="1634907"/>
                    <a:pt x="1165752" y="1737793"/>
                  </a:cubicBezTo>
                  <a:cubicBezTo>
                    <a:pt x="1167324" y="1746438"/>
                    <a:pt x="1167955" y="1755270"/>
                    <a:pt x="1170086" y="1763795"/>
                  </a:cubicBezTo>
                  <a:cubicBezTo>
                    <a:pt x="1172302" y="1772658"/>
                    <a:pt x="1175864" y="1781130"/>
                    <a:pt x="1178753" y="1789797"/>
                  </a:cubicBezTo>
                  <a:cubicBezTo>
                    <a:pt x="1180198" y="1799909"/>
                    <a:pt x="1181084" y="1810117"/>
                    <a:pt x="1183087" y="1820133"/>
                  </a:cubicBezTo>
                  <a:cubicBezTo>
                    <a:pt x="1185423" y="1831814"/>
                    <a:pt x="1191754" y="1854802"/>
                    <a:pt x="1191754" y="1854802"/>
                  </a:cubicBezTo>
                  <a:cubicBezTo>
                    <a:pt x="1194643" y="1885137"/>
                    <a:pt x="1197146" y="1915512"/>
                    <a:pt x="1200421" y="1945808"/>
                  </a:cubicBezTo>
                  <a:cubicBezTo>
                    <a:pt x="1207808" y="2014141"/>
                    <a:pt x="1202084" y="1994136"/>
                    <a:pt x="1213422" y="2028148"/>
                  </a:cubicBezTo>
                  <a:cubicBezTo>
                    <a:pt x="1222536" y="2187651"/>
                    <a:pt x="1225764" y="2166678"/>
                    <a:pt x="1217756" y="2322836"/>
                  </a:cubicBezTo>
                  <a:cubicBezTo>
                    <a:pt x="1217306" y="2331611"/>
                    <a:pt x="1214867" y="2340171"/>
                    <a:pt x="1213422" y="2348838"/>
                  </a:cubicBezTo>
                  <a:cubicBezTo>
                    <a:pt x="1211977" y="2370506"/>
                    <a:pt x="1216595" y="2393465"/>
                    <a:pt x="1209088" y="2413843"/>
                  </a:cubicBezTo>
                  <a:cubicBezTo>
                    <a:pt x="1205487" y="2423617"/>
                    <a:pt x="1192969" y="2427883"/>
                    <a:pt x="1183087" y="2431177"/>
                  </a:cubicBezTo>
                  <a:cubicBezTo>
                    <a:pt x="1178753" y="2432622"/>
                    <a:pt x="1174172" y="2433468"/>
                    <a:pt x="1170086" y="2435511"/>
                  </a:cubicBezTo>
                  <a:cubicBezTo>
                    <a:pt x="1160140" y="2440484"/>
                    <a:pt x="1156013" y="2447993"/>
                    <a:pt x="1144084" y="2448512"/>
                  </a:cubicBezTo>
                  <a:cubicBezTo>
                    <a:pt x="1115220" y="2449767"/>
                    <a:pt x="1093525" y="2462957"/>
                    <a:pt x="1083413" y="246584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6201452" y="1937141"/>
              <a:ext cx="794640" cy="3557926"/>
            </a:xfrm>
            <a:custGeom>
              <a:avLst/>
              <a:gdLst>
                <a:gd name="connsiteX0" fmla="*/ 17335 w 794640"/>
                <a:gd name="connsiteY0" fmla="*/ 86673 h 3557926"/>
                <a:gd name="connsiteX1" fmla="*/ 17335 w 794640"/>
                <a:gd name="connsiteY1" fmla="*/ 86673 h 3557926"/>
                <a:gd name="connsiteX2" fmla="*/ 8667 w 794640"/>
                <a:gd name="connsiteY2" fmla="*/ 147344 h 3557926"/>
                <a:gd name="connsiteX3" fmla="*/ 4334 w 794640"/>
                <a:gd name="connsiteY3" fmla="*/ 251352 h 3557926"/>
                <a:gd name="connsiteX4" fmla="*/ 0 w 794640"/>
                <a:gd name="connsiteY4" fmla="*/ 299022 h 3557926"/>
                <a:gd name="connsiteX5" fmla="*/ 13001 w 794640"/>
                <a:gd name="connsiteY5" fmla="*/ 520038 h 3557926"/>
                <a:gd name="connsiteX6" fmla="*/ 26002 w 794640"/>
                <a:gd name="connsiteY6" fmla="*/ 576376 h 3557926"/>
                <a:gd name="connsiteX7" fmla="*/ 39003 w 794640"/>
                <a:gd name="connsiteY7" fmla="*/ 593710 h 3557926"/>
                <a:gd name="connsiteX8" fmla="*/ 47670 w 794640"/>
                <a:gd name="connsiteY8" fmla="*/ 723720 h 3557926"/>
                <a:gd name="connsiteX9" fmla="*/ 52004 w 794640"/>
                <a:gd name="connsiteY9" fmla="*/ 736721 h 3557926"/>
                <a:gd name="connsiteX10" fmla="*/ 82339 w 794640"/>
                <a:gd name="connsiteY10" fmla="*/ 758389 h 3557926"/>
                <a:gd name="connsiteX11" fmla="*/ 117009 w 794640"/>
                <a:gd name="connsiteY11" fmla="*/ 775723 h 3557926"/>
                <a:gd name="connsiteX12" fmla="*/ 125676 w 794640"/>
                <a:gd name="connsiteY12" fmla="*/ 784391 h 3557926"/>
                <a:gd name="connsiteX13" fmla="*/ 130010 w 794640"/>
                <a:gd name="connsiteY13" fmla="*/ 797392 h 3557926"/>
                <a:gd name="connsiteX14" fmla="*/ 143011 w 794640"/>
                <a:gd name="connsiteY14" fmla="*/ 801725 h 3557926"/>
                <a:gd name="connsiteX15" fmla="*/ 151678 w 794640"/>
                <a:gd name="connsiteY15" fmla="*/ 810393 h 3557926"/>
                <a:gd name="connsiteX16" fmla="*/ 160345 w 794640"/>
                <a:gd name="connsiteY16" fmla="*/ 836395 h 3557926"/>
                <a:gd name="connsiteX17" fmla="*/ 173346 w 794640"/>
                <a:gd name="connsiteY17" fmla="*/ 845062 h 3557926"/>
                <a:gd name="connsiteX18" fmla="*/ 208015 w 794640"/>
                <a:gd name="connsiteY18" fmla="*/ 888398 h 3557926"/>
                <a:gd name="connsiteX19" fmla="*/ 208015 w 794640"/>
                <a:gd name="connsiteY19" fmla="*/ 888398 h 3557926"/>
                <a:gd name="connsiteX20" fmla="*/ 221016 w 794640"/>
                <a:gd name="connsiteY20" fmla="*/ 910067 h 3557926"/>
                <a:gd name="connsiteX21" fmla="*/ 229684 w 794640"/>
                <a:gd name="connsiteY21" fmla="*/ 918734 h 3557926"/>
                <a:gd name="connsiteX22" fmla="*/ 238351 w 794640"/>
                <a:gd name="connsiteY22" fmla="*/ 931735 h 3557926"/>
                <a:gd name="connsiteX23" fmla="*/ 242684 w 794640"/>
                <a:gd name="connsiteY23" fmla="*/ 944736 h 3557926"/>
                <a:gd name="connsiteX24" fmla="*/ 264353 w 794640"/>
                <a:gd name="connsiteY24" fmla="*/ 966404 h 3557926"/>
                <a:gd name="connsiteX25" fmla="*/ 277354 w 794640"/>
                <a:gd name="connsiteY25" fmla="*/ 988072 h 3557926"/>
                <a:gd name="connsiteX26" fmla="*/ 281687 w 794640"/>
                <a:gd name="connsiteY26" fmla="*/ 1001073 h 3557926"/>
                <a:gd name="connsiteX27" fmla="*/ 290355 w 794640"/>
                <a:gd name="connsiteY27" fmla="*/ 1009741 h 3557926"/>
                <a:gd name="connsiteX28" fmla="*/ 303356 w 794640"/>
                <a:gd name="connsiteY28" fmla="*/ 1027075 h 3557926"/>
                <a:gd name="connsiteX29" fmla="*/ 312023 w 794640"/>
                <a:gd name="connsiteY29" fmla="*/ 1048743 h 3557926"/>
                <a:gd name="connsiteX30" fmla="*/ 329357 w 794640"/>
                <a:gd name="connsiteY30" fmla="*/ 1074745 h 3557926"/>
                <a:gd name="connsiteX31" fmla="*/ 333691 w 794640"/>
                <a:gd name="connsiteY31" fmla="*/ 1092080 h 3557926"/>
                <a:gd name="connsiteX32" fmla="*/ 338025 w 794640"/>
                <a:gd name="connsiteY32" fmla="*/ 1105081 h 3557926"/>
                <a:gd name="connsiteX33" fmla="*/ 351026 w 794640"/>
                <a:gd name="connsiteY33" fmla="*/ 1222089 h 3557926"/>
                <a:gd name="connsiteX34" fmla="*/ 355359 w 794640"/>
                <a:gd name="connsiteY34" fmla="*/ 1252425 h 3557926"/>
                <a:gd name="connsiteX35" fmla="*/ 359693 w 794640"/>
                <a:gd name="connsiteY35" fmla="*/ 1365100 h 3557926"/>
                <a:gd name="connsiteX36" fmla="*/ 377028 w 794640"/>
                <a:gd name="connsiteY36" fmla="*/ 1382434 h 3557926"/>
                <a:gd name="connsiteX37" fmla="*/ 377028 w 794640"/>
                <a:gd name="connsiteY37" fmla="*/ 1594783 h 3557926"/>
                <a:gd name="connsiteX38" fmla="*/ 381361 w 794640"/>
                <a:gd name="connsiteY38" fmla="*/ 1607784 h 3557926"/>
                <a:gd name="connsiteX39" fmla="*/ 390029 w 794640"/>
                <a:gd name="connsiteY39" fmla="*/ 1629452 h 3557926"/>
                <a:gd name="connsiteX40" fmla="*/ 394362 w 794640"/>
                <a:gd name="connsiteY40" fmla="*/ 1659788 h 3557926"/>
                <a:gd name="connsiteX41" fmla="*/ 403030 w 794640"/>
                <a:gd name="connsiteY41" fmla="*/ 1698791 h 3557926"/>
                <a:gd name="connsiteX42" fmla="*/ 398696 w 794640"/>
                <a:gd name="connsiteY42" fmla="*/ 1768129 h 3557926"/>
                <a:gd name="connsiteX43" fmla="*/ 394362 w 794640"/>
                <a:gd name="connsiteY43" fmla="*/ 1798465 h 3557926"/>
                <a:gd name="connsiteX44" fmla="*/ 385695 w 794640"/>
                <a:gd name="connsiteY44" fmla="*/ 1837468 h 3557926"/>
                <a:gd name="connsiteX45" fmla="*/ 390029 w 794640"/>
                <a:gd name="connsiteY45" fmla="*/ 1945809 h 3557926"/>
                <a:gd name="connsiteX46" fmla="*/ 403030 w 794640"/>
                <a:gd name="connsiteY46" fmla="*/ 1954476 h 3557926"/>
                <a:gd name="connsiteX47" fmla="*/ 485369 w 794640"/>
                <a:gd name="connsiteY47" fmla="*/ 1958810 h 3557926"/>
                <a:gd name="connsiteX48" fmla="*/ 498370 w 794640"/>
                <a:gd name="connsiteY48" fmla="*/ 1967477 h 3557926"/>
                <a:gd name="connsiteX49" fmla="*/ 511371 w 794640"/>
                <a:gd name="connsiteY49" fmla="*/ 1980478 h 3557926"/>
                <a:gd name="connsiteX50" fmla="*/ 533039 w 794640"/>
                <a:gd name="connsiteY50" fmla="*/ 1989145 h 3557926"/>
                <a:gd name="connsiteX51" fmla="*/ 576375 w 794640"/>
                <a:gd name="connsiteY51" fmla="*/ 2041149 h 3557926"/>
                <a:gd name="connsiteX52" fmla="*/ 593710 w 794640"/>
                <a:gd name="connsiteY52" fmla="*/ 2045483 h 3557926"/>
                <a:gd name="connsiteX53" fmla="*/ 606711 w 794640"/>
                <a:gd name="connsiteY53" fmla="*/ 2058484 h 3557926"/>
                <a:gd name="connsiteX54" fmla="*/ 624046 w 794640"/>
                <a:gd name="connsiteY54" fmla="*/ 2067151 h 3557926"/>
                <a:gd name="connsiteX55" fmla="*/ 645714 w 794640"/>
                <a:gd name="connsiteY55" fmla="*/ 2084486 h 3557926"/>
                <a:gd name="connsiteX56" fmla="*/ 663048 w 794640"/>
                <a:gd name="connsiteY56" fmla="*/ 2110487 h 3557926"/>
                <a:gd name="connsiteX57" fmla="*/ 680383 w 794640"/>
                <a:gd name="connsiteY57" fmla="*/ 2166825 h 3557926"/>
                <a:gd name="connsiteX58" fmla="*/ 684717 w 794640"/>
                <a:gd name="connsiteY58" fmla="*/ 2331504 h 3557926"/>
                <a:gd name="connsiteX59" fmla="*/ 676049 w 794640"/>
                <a:gd name="connsiteY59" fmla="*/ 2353172 h 3557926"/>
                <a:gd name="connsiteX60" fmla="*/ 663048 w 794640"/>
                <a:gd name="connsiteY60" fmla="*/ 2370506 h 3557926"/>
                <a:gd name="connsiteX61" fmla="*/ 654381 w 794640"/>
                <a:gd name="connsiteY61" fmla="*/ 2396508 h 3557926"/>
                <a:gd name="connsiteX62" fmla="*/ 628379 w 794640"/>
                <a:gd name="connsiteY62" fmla="*/ 2431177 h 3557926"/>
                <a:gd name="connsiteX63" fmla="*/ 611045 w 794640"/>
                <a:gd name="connsiteY63" fmla="*/ 2457179 h 3557926"/>
                <a:gd name="connsiteX64" fmla="*/ 602377 w 794640"/>
                <a:gd name="connsiteY64" fmla="*/ 2483181 h 3557926"/>
                <a:gd name="connsiteX65" fmla="*/ 580709 w 794640"/>
                <a:gd name="connsiteY65" fmla="*/ 2513517 h 3557926"/>
                <a:gd name="connsiteX66" fmla="*/ 576375 w 794640"/>
                <a:gd name="connsiteY66" fmla="*/ 2535185 h 3557926"/>
                <a:gd name="connsiteX67" fmla="*/ 563375 w 794640"/>
                <a:gd name="connsiteY67" fmla="*/ 2548186 h 3557926"/>
                <a:gd name="connsiteX68" fmla="*/ 554707 w 794640"/>
                <a:gd name="connsiteY68" fmla="*/ 2561187 h 3557926"/>
                <a:gd name="connsiteX69" fmla="*/ 541706 w 794640"/>
                <a:gd name="connsiteY69" fmla="*/ 2595856 h 3557926"/>
                <a:gd name="connsiteX70" fmla="*/ 533039 w 794640"/>
                <a:gd name="connsiteY70" fmla="*/ 2608857 h 3557926"/>
                <a:gd name="connsiteX71" fmla="*/ 520038 w 794640"/>
                <a:gd name="connsiteY71" fmla="*/ 2639193 h 3557926"/>
                <a:gd name="connsiteX72" fmla="*/ 515704 w 794640"/>
                <a:gd name="connsiteY72" fmla="*/ 2695530 h 3557926"/>
                <a:gd name="connsiteX73" fmla="*/ 511371 w 794640"/>
                <a:gd name="connsiteY73" fmla="*/ 2708531 h 3557926"/>
                <a:gd name="connsiteX74" fmla="*/ 502703 w 794640"/>
                <a:gd name="connsiteY74" fmla="*/ 2730199 h 3557926"/>
                <a:gd name="connsiteX75" fmla="*/ 498370 w 794640"/>
                <a:gd name="connsiteY75" fmla="*/ 2751868 h 3557926"/>
                <a:gd name="connsiteX76" fmla="*/ 498370 w 794640"/>
                <a:gd name="connsiteY76" fmla="*/ 3423583 h 3557926"/>
                <a:gd name="connsiteX77" fmla="*/ 511371 w 794640"/>
                <a:gd name="connsiteY77" fmla="*/ 3436584 h 3557926"/>
                <a:gd name="connsiteX78" fmla="*/ 533039 w 794640"/>
                <a:gd name="connsiteY78" fmla="*/ 3484254 h 3557926"/>
                <a:gd name="connsiteX79" fmla="*/ 541706 w 794640"/>
                <a:gd name="connsiteY79" fmla="*/ 3492922 h 3557926"/>
                <a:gd name="connsiteX80" fmla="*/ 559041 w 794640"/>
                <a:gd name="connsiteY80" fmla="*/ 3518923 h 3557926"/>
                <a:gd name="connsiteX81" fmla="*/ 572042 w 794640"/>
                <a:gd name="connsiteY81" fmla="*/ 3531924 h 3557926"/>
                <a:gd name="connsiteX82" fmla="*/ 589376 w 794640"/>
                <a:gd name="connsiteY82" fmla="*/ 3557926 h 3557926"/>
                <a:gd name="connsiteX83" fmla="*/ 637047 w 794640"/>
                <a:gd name="connsiteY83" fmla="*/ 3553593 h 3557926"/>
                <a:gd name="connsiteX84" fmla="*/ 645714 w 794640"/>
                <a:gd name="connsiteY84" fmla="*/ 3536258 h 3557926"/>
                <a:gd name="connsiteX85" fmla="*/ 663048 w 794640"/>
                <a:gd name="connsiteY85" fmla="*/ 3527591 h 3557926"/>
                <a:gd name="connsiteX86" fmla="*/ 676049 w 794640"/>
                <a:gd name="connsiteY86" fmla="*/ 3510256 h 3557926"/>
                <a:gd name="connsiteX87" fmla="*/ 689050 w 794640"/>
                <a:gd name="connsiteY87" fmla="*/ 3501589 h 3557926"/>
                <a:gd name="connsiteX88" fmla="*/ 697718 w 794640"/>
                <a:gd name="connsiteY88" fmla="*/ 3492922 h 3557926"/>
                <a:gd name="connsiteX89" fmla="*/ 710719 w 794640"/>
                <a:gd name="connsiteY89" fmla="*/ 3471253 h 3557926"/>
                <a:gd name="connsiteX90" fmla="*/ 723720 w 794640"/>
                <a:gd name="connsiteY90" fmla="*/ 3432250 h 3557926"/>
                <a:gd name="connsiteX91" fmla="*/ 728053 w 794640"/>
                <a:gd name="connsiteY91" fmla="*/ 3354245 h 3557926"/>
                <a:gd name="connsiteX92" fmla="*/ 732387 w 794640"/>
                <a:gd name="connsiteY92" fmla="*/ 3332577 h 3557926"/>
                <a:gd name="connsiteX93" fmla="*/ 741054 w 794640"/>
                <a:gd name="connsiteY93" fmla="*/ 3172232 h 3557926"/>
                <a:gd name="connsiteX94" fmla="*/ 754055 w 794640"/>
                <a:gd name="connsiteY94" fmla="*/ 3085559 h 3557926"/>
                <a:gd name="connsiteX95" fmla="*/ 749721 w 794640"/>
                <a:gd name="connsiteY95" fmla="*/ 2847208 h 3557926"/>
                <a:gd name="connsiteX96" fmla="*/ 745388 w 794640"/>
                <a:gd name="connsiteY96" fmla="*/ 2795204 h 3557926"/>
                <a:gd name="connsiteX97" fmla="*/ 736721 w 794640"/>
                <a:gd name="connsiteY97" fmla="*/ 2769202 h 3557926"/>
                <a:gd name="connsiteX98" fmla="*/ 732387 w 794640"/>
                <a:gd name="connsiteY98" fmla="*/ 2448512 h 3557926"/>
                <a:gd name="connsiteX99" fmla="*/ 745388 w 794640"/>
                <a:gd name="connsiteY99" fmla="*/ 2413843 h 3557926"/>
                <a:gd name="connsiteX100" fmla="*/ 762722 w 794640"/>
                <a:gd name="connsiteY100" fmla="*/ 2309835 h 3557926"/>
                <a:gd name="connsiteX101" fmla="*/ 758389 w 794640"/>
                <a:gd name="connsiteY101" fmla="*/ 1417104 h 3557926"/>
                <a:gd name="connsiteX102" fmla="*/ 754055 w 794640"/>
                <a:gd name="connsiteY102" fmla="*/ 1395435 h 3557926"/>
                <a:gd name="connsiteX103" fmla="*/ 749721 w 794640"/>
                <a:gd name="connsiteY103" fmla="*/ 1360766 h 3557926"/>
                <a:gd name="connsiteX104" fmla="*/ 736721 w 794640"/>
                <a:gd name="connsiteY104" fmla="*/ 1274093 h 3557926"/>
                <a:gd name="connsiteX105" fmla="*/ 728053 w 794640"/>
                <a:gd name="connsiteY105" fmla="*/ 957737 h 3557926"/>
                <a:gd name="connsiteX106" fmla="*/ 723720 w 794640"/>
                <a:gd name="connsiteY106" fmla="*/ 905733 h 3557926"/>
                <a:gd name="connsiteX107" fmla="*/ 719386 w 794640"/>
                <a:gd name="connsiteY107" fmla="*/ 823394 h 3557926"/>
                <a:gd name="connsiteX108" fmla="*/ 706385 w 794640"/>
                <a:gd name="connsiteY108" fmla="*/ 485369 h 3557926"/>
                <a:gd name="connsiteX109" fmla="*/ 693384 w 794640"/>
                <a:gd name="connsiteY109" fmla="*/ 173346 h 3557926"/>
                <a:gd name="connsiteX110" fmla="*/ 676049 w 794640"/>
                <a:gd name="connsiteY110" fmla="*/ 43337 h 3557926"/>
                <a:gd name="connsiteX111" fmla="*/ 663048 w 794640"/>
                <a:gd name="connsiteY111" fmla="*/ 13001 h 3557926"/>
                <a:gd name="connsiteX112" fmla="*/ 632713 w 794640"/>
                <a:gd name="connsiteY112" fmla="*/ 8668 h 3557926"/>
                <a:gd name="connsiteX113" fmla="*/ 589376 w 794640"/>
                <a:gd name="connsiteY113" fmla="*/ 0 h 3557926"/>
                <a:gd name="connsiteX114" fmla="*/ 416030 w 794640"/>
                <a:gd name="connsiteY114" fmla="*/ 4334 h 3557926"/>
                <a:gd name="connsiteX115" fmla="*/ 390029 w 794640"/>
                <a:gd name="connsiteY115" fmla="*/ 13001 h 3557926"/>
                <a:gd name="connsiteX116" fmla="*/ 346692 w 794640"/>
                <a:gd name="connsiteY116" fmla="*/ 21668 h 3557926"/>
                <a:gd name="connsiteX117" fmla="*/ 251352 w 794640"/>
                <a:gd name="connsiteY117" fmla="*/ 30336 h 3557926"/>
                <a:gd name="connsiteX118" fmla="*/ 234017 w 794640"/>
                <a:gd name="connsiteY118" fmla="*/ 34669 h 3557926"/>
                <a:gd name="connsiteX119" fmla="*/ 221016 w 794640"/>
                <a:gd name="connsiteY119" fmla="*/ 43337 h 3557926"/>
                <a:gd name="connsiteX120" fmla="*/ 186347 w 794640"/>
                <a:gd name="connsiteY120" fmla="*/ 47670 h 3557926"/>
                <a:gd name="connsiteX121" fmla="*/ 160345 w 794640"/>
                <a:gd name="connsiteY121" fmla="*/ 52004 h 3557926"/>
                <a:gd name="connsiteX122" fmla="*/ 95340 w 794640"/>
                <a:gd name="connsiteY122" fmla="*/ 65005 h 3557926"/>
                <a:gd name="connsiteX123" fmla="*/ 82339 w 794640"/>
                <a:gd name="connsiteY123" fmla="*/ 69339 h 3557926"/>
                <a:gd name="connsiteX124" fmla="*/ 17335 w 794640"/>
                <a:gd name="connsiteY124" fmla="*/ 86673 h 355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794640" h="3557926">
                  <a:moveTo>
                    <a:pt x="17335" y="86673"/>
                  </a:moveTo>
                  <a:lnTo>
                    <a:pt x="17335" y="86673"/>
                  </a:lnTo>
                  <a:cubicBezTo>
                    <a:pt x="14446" y="106897"/>
                    <a:pt x="10275" y="126978"/>
                    <a:pt x="8667" y="147344"/>
                  </a:cubicBezTo>
                  <a:cubicBezTo>
                    <a:pt x="5936" y="181936"/>
                    <a:pt x="6314" y="216709"/>
                    <a:pt x="4334" y="251352"/>
                  </a:cubicBezTo>
                  <a:cubicBezTo>
                    <a:pt x="3424" y="267282"/>
                    <a:pt x="1445" y="283132"/>
                    <a:pt x="0" y="299022"/>
                  </a:cubicBezTo>
                  <a:cubicBezTo>
                    <a:pt x="4334" y="372694"/>
                    <a:pt x="7923" y="446414"/>
                    <a:pt x="13001" y="520038"/>
                  </a:cubicBezTo>
                  <a:cubicBezTo>
                    <a:pt x="13738" y="530729"/>
                    <a:pt x="18478" y="566344"/>
                    <a:pt x="26002" y="576376"/>
                  </a:cubicBezTo>
                  <a:lnTo>
                    <a:pt x="39003" y="593710"/>
                  </a:lnTo>
                  <a:cubicBezTo>
                    <a:pt x="56207" y="645319"/>
                    <a:pt x="38665" y="588638"/>
                    <a:pt x="47670" y="723720"/>
                  </a:cubicBezTo>
                  <a:cubicBezTo>
                    <a:pt x="47974" y="728278"/>
                    <a:pt x="49080" y="733212"/>
                    <a:pt x="52004" y="736721"/>
                  </a:cubicBezTo>
                  <a:cubicBezTo>
                    <a:pt x="53839" y="738923"/>
                    <a:pt x="77510" y="755755"/>
                    <a:pt x="82339" y="758389"/>
                  </a:cubicBezTo>
                  <a:cubicBezTo>
                    <a:pt x="93682" y="764576"/>
                    <a:pt x="117009" y="775723"/>
                    <a:pt x="117009" y="775723"/>
                  </a:cubicBezTo>
                  <a:cubicBezTo>
                    <a:pt x="119898" y="778612"/>
                    <a:pt x="123574" y="780887"/>
                    <a:pt x="125676" y="784391"/>
                  </a:cubicBezTo>
                  <a:cubicBezTo>
                    <a:pt x="128026" y="788308"/>
                    <a:pt x="126780" y="794162"/>
                    <a:pt x="130010" y="797392"/>
                  </a:cubicBezTo>
                  <a:cubicBezTo>
                    <a:pt x="133240" y="800622"/>
                    <a:pt x="138677" y="800281"/>
                    <a:pt x="143011" y="801725"/>
                  </a:cubicBezTo>
                  <a:cubicBezTo>
                    <a:pt x="145900" y="804614"/>
                    <a:pt x="149851" y="806738"/>
                    <a:pt x="151678" y="810393"/>
                  </a:cubicBezTo>
                  <a:cubicBezTo>
                    <a:pt x="155764" y="818565"/>
                    <a:pt x="152743" y="831327"/>
                    <a:pt x="160345" y="836395"/>
                  </a:cubicBezTo>
                  <a:lnTo>
                    <a:pt x="173346" y="845062"/>
                  </a:lnTo>
                  <a:cubicBezTo>
                    <a:pt x="187495" y="873359"/>
                    <a:pt x="177445" y="857828"/>
                    <a:pt x="208015" y="888398"/>
                  </a:cubicBezTo>
                  <a:lnTo>
                    <a:pt x="208015" y="888398"/>
                  </a:lnTo>
                  <a:cubicBezTo>
                    <a:pt x="212349" y="895621"/>
                    <a:pt x="216120" y="903213"/>
                    <a:pt x="221016" y="910067"/>
                  </a:cubicBezTo>
                  <a:cubicBezTo>
                    <a:pt x="223391" y="913392"/>
                    <a:pt x="227132" y="915543"/>
                    <a:pt x="229684" y="918734"/>
                  </a:cubicBezTo>
                  <a:cubicBezTo>
                    <a:pt x="232938" y="922801"/>
                    <a:pt x="235462" y="927401"/>
                    <a:pt x="238351" y="931735"/>
                  </a:cubicBezTo>
                  <a:cubicBezTo>
                    <a:pt x="239795" y="936069"/>
                    <a:pt x="239943" y="941082"/>
                    <a:pt x="242684" y="944736"/>
                  </a:cubicBezTo>
                  <a:cubicBezTo>
                    <a:pt x="248813" y="952908"/>
                    <a:pt x="264353" y="966404"/>
                    <a:pt x="264353" y="966404"/>
                  </a:cubicBezTo>
                  <a:cubicBezTo>
                    <a:pt x="276627" y="1003233"/>
                    <a:pt x="259508" y="958329"/>
                    <a:pt x="277354" y="988072"/>
                  </a:cubicBezTo>
                  <a:cubicBezTo>
                    <a:pt x="279704" y="991989"/>
                    <a:pt x="279337" y="997156"/>
                    <a:pt x="281687" y="1001073"/>
                  </a:cubicBezTo>
                  <a:cubicBezTo>
                    <a:pt x="283789" y="1004577"/>
                    <a:pt x="287739" y="1006602"/>
                    <a:pt x="290355" y="1009741"/>
                  </a:cubicBezTo>
                  <a:cubicBezTo>
                    <a:pt x="294979" y="1015289"/>
                    <a:pt x="299848" y="1020761"/>
                    <a:pt x="303356" y="1027075"/>
                  </a:cubicBezTo>
                  <a:cubicBezTo>
                    <a:pt x="307134" y="1033875"/>
                    <a:pt x="308164" y="1041989"/>
                    <a:pt x="312023" y="1048743"/>
                  </a:cubicBezTo>
                  <a:cubicBezTo>
                    <a:pt x="331259" y="1082408"/>
                    <a:pt x="309374" y="1021458"/>
                    <a:pt x="329357" y="1074745"/>
                  </a:cubicBezTo>
                  <a:cubicBezTo>
                    <a:pt x="331448" y="1080322"/>
                    <a:pt x="332055" y="1086353"/>
                    <a:pt x="333691" y="1092080"/>
                  </a:cubicBezTo>
                  <a:cubicBezTo>
                    <a:pt x="334946" y="1096472"/>
                    <a:pt x="336580" y="1100747"/>
                    <a:pt x="338025" y="1105081"/>
                  </a:cubicBezTo>
                  <a:cubicBezTo>
                    <a:pt x="342359" y="1144084"/>
                    <a:pt x="346441" y="1183115"/>
                    <a:pt x="351026" y="1222089"/>
                  </a:cubicBezTo>
                  <a:cubicBezTo>
                    <a:pt x="352219" y="1232234"/>
                    <a:pt x="354741" y="1242229"/>
                    <a:pt x="355359" y="1252425"/>
                  </a:cubicBezTo>
                  <a:cubicBezTo>
                    <a:pt x="357633" y="1289942"/>
                    <a:pt x="357107" y="1327603"/>
                    <a:pt x="359693" y="1365100"/>
                  </a:cubicBezTo>
                  <a:cubicBezTo>
                    <a:pt x="360781" y="1380871"/>
                    <a:pt x="364384" y="1378220"/>
                    <a:pt x="377028" y="1382434"/>
                  </a:cubicBezTo>
                  <a:cubicBezTo>
                    <a:pt x="369084" y="1477761"/>
                    <a:pt x="369672" y="1447666"/>
                    <a:pt x="377028" y="1594783"/>
                  </a:cubicBezTo>
                  <a:cubicBezTo>
                    <a:pt x="377256" y="1599345"/>
                    <a:pt x="379757" y="1603507"/>
                    <a:pt x="381361" y="1607784"/>
                  </a:cubicBezTo>
                  <a:cubicBezTo>
                    <a:pt x="384092" y="1615068"/>
                    <a:pt x="387140" y="1622229"/>
                    <a:pt x="390029" y="1629452"/>
                  </a:cubicBezTo>
                  <a:cubicBezTo>
                    <a:pt x="391473" y="1639564"/>
                    <a:pt x="392480" y="1649748"/>
                    <a:pt x="394362" y="1659788"/>
                  </a:cubicBezTo>
                  <a:cubicBezTo>
                    <a:pt x="396816" y="1672878"/>
                    <a:pt x="402498" y="1685483"/>
                    <a:pt x="403030" y="1698791"/>
                  </a:cubicBezTo>
                  <a:cubicBezTo>
                    <a:pt x="403956" y="1721930"/>
                    <a:pt x="400702" y="1745058"/>
                    <a:pt x="398696" y="1768129"/>
                  </a:cubicBezTo>
                  <a:cubicBezTo>
                    <a:pt x="397811" y="1778305"/>
                    <a:pt x="395915" y="1788369"/>
                    <a:pt x="394362" y="1798465"/>
                  </a:cubicBezTo>
                  <a:cubicBezTo>
                    <a:pt x="390003" y="1826797"/>
                    <a:pt x="392431" y="1817262"/>
                    <a:pt x="385695" y="1837468"/>
                  </a:cubicBezTo>
                  <a:cubicBezTo>
                    <a:pt x="387140" y="1873582"/>
                    <a:pt x="384732" y="1910057"/>
                    <a:pt x="390029" y="1945809"/>
                  </a:cubicBezTo>
                  <a:cubicBezTo>
                    <a:pt x="390792" y="1950961"/>
                    <a:pt x="397869" y="1953772"/>
                    <a:pt x="403030" y="1954476"/>
                  </a:cubicBezTo>
                  <a:cubicBezTo>
                    <a:pt x="430262" y="1958190"/>
                    <a:pt x="457923" y="1957365"/>
                    <a:pt x="485369" y="1958810"/>
                  </a:cubicBezTo>
                  <a:cubicBezTo>
                    <a:pt x="489703" y="1961699"/>
                    <a:pt x="494369" y="1964143"/>
                    <a:pt x="498370" y="1967477"/>
                  </a:cubicBezTo>
                  <a:cubicBezTo>
                    <a:pt x="503078" y="1971400"/>
                    <a:pt x="506174" y="1977230"/>
                    <a:pt x="511371" y="1980478"/>
                  </a:cubicBezTo>
                  <a:cubicBezTo>
                    <a:pt x="517968" y="1984601"/>
                    <a:pt x="525816" y="1986256"/>
                    <a:pt x="533039" y="1989145"/>
                  </a:cubicBezTo>
                  <a:cubicBezTo>
                    <a:pt x="540158" y="1999823"/>
                    <a:pt x="563030" y="2037812"/>
                    <a:pt x="576375" y="2041149"/>
                  </a:cubicBezTo>
                  <a:lnTo>
                    <a:pt x="593710" y="2045483"/>
                  </a:lnTo>
                  <a:cubicBezTo>
                    <a:pt x="598044" y="2049817"/>
                    <a:pt x="601724" y="2054922"/>
                    <a:pt x="606711" y="2058484"/>
                  </a:cubicBezTo>
                  <a:cubicBezTo>
                    <a:pt x="611968" y="2062239"/>
                    <a:pt x="619083" y="2063015"/>
                    <a:pt x="624046" y="2067151"/>
                  </a:cubicBezTo>
                  <a:cubicBezTo>
                    <a:pt x="650184" y="2088932"/>
                    <a:pt x="614671" y="2074138"/>
                    <a:pt x="645714" y="2084486"/>
                  </a:cubicBezTo>
                  <a:cubicBezTo>
                    <a:pt x="651492" y="2093153"/>
                    <a:pt x="661756" y="2100151"/>
                    <a:pt x="663048" y="2110487"/>
                  </a:cubicBezTo>
                  <a:cubicBezTo>
                    <a:pt x="668427" y="2153515"/>
                    <a:pt x="661390" y="2135170"/>
                    <a:pt x="680383" y="2166825"/>
                  </a:cubicBezTo>
                  <a:cubicBezTo>
                    <a:pt x="692111" y="2243062"/>
                    <a:pt x="694440" y="2234276"/>
                    <a:pt x="684717" y="2331504"/>
                  </a:cubicBezTo>
                  <a:cubicBezTo>
                    <a:pt x="683943" y="2339245"/>
                    <a:pt x="679827" y="2346372"/>
                    <a:pt x="676049" y="2353172"/>
                  </a:cubicBezTo>
                  <a:cubicBezTo>
                    <a:pt x="672541" y="2359486"/>
                    <a:pt x="667382" y="2364728"/>
                    <a:pt x="663048" y="2370506"/>
                  </a:cubicBezTo>
                  <a:cubicBezTo>
                    <a:pt x="660159" y="2379173"/>
                    <a:pt x="659863" y="2389199"/>
                    <a:pt x="654381" y="2396508"/>
                  </a:cubicBezTo>
                  <a:lnTo>
                    <a:pt x="628379" y="2431177"/>
                  </a:lnTo>
                  <a:cubicBezTo>
                    <a:pt x="614047" y="2474179"/>
                    <a:pt x="638091" y="2408497"/>
                    <a:pt x="611045" y="2457179"/>
                  </a:cubicBezTo>
                  <a:cubicBezTo>
                    <a:pt x="606608" y="2465165"/>
                    <a:pt x="605770" y="2474698"/>
                    <a:pt x="602377" y="2483181"/>
                  </a:cubicBezTo>
                  <a:cubicBezTo>
                    <a:pt x="594771" y="2502196"/>
                    <a:pt x="594672" y="2499554"/>
                    <a:pt x="580709" y="2513517"/>
                  </a:cubicBezTo>
                  <a:cubicBezTo>
                    <a:pt x="579264" y="2520740"/>
                    <a:pt x="579669" y="2528597"/>
                    <a:pt x="576375" y="2535185"/>
                  </a:cubicBezTo>
                  <a:cubicBezTo>
                    <a:pt x="573634" y="2540667"/>
                    <a:pt x="567298" y="2543478"/>
                    <a:pt x="563375" y="2548186"/>
                  </a:cubicBezTo>
                  <a:cubicBezTo>
                    <a:pt x="560041" y="2552187"/>
                    <a:pt x="557596" y="2556853"/>
                    <a:pt x="554707" y="2561187"/>
                  </a:cubicBezTo>
                  <a:cubicBezTo>
                    <a:pt x="550955" y="2572445"/>
                    <a:pt x="546893" y="2585483"/>
                    <a:pt x="541706" y="2595856"/>
                  </a:cubicBezTo>
                  <a:cubicBezTo>
                    <a:pt x="539377" y="2600514"/>
                    <a:pt x="535368" y="2604198"/>
                    <a:pt x="533039" y="2608857"/>
                  </a:cubicBezTo>
                  <a:cubicBezTo>
                    <a:pt x="528119" y="2618697"/>
                    <a:pt x="524372" y="2629081"/>
                    <a:pt x="520038" y="2639193"/>
                  </a:cubicBezTo>
                  <a:cubicBezTo>
                    <a:pt x="518593" y="2657972"/>
                    <a:pt x="518040" y="2676841"/>
                    <a:pt x="515704" y="2695530"/>
                  </a:cubicBezTo>
                  <a:cubicBezTo>
                    <a:pt x="515137" y="2700063"/>
                    <a:pt x="512975" y="2704254"/>
                    <a:pt x="511371" y="2708531"/>
                  </a:cubicBezTo>
                  <a:cubicBezTo>
                    <a:pt x="508640" y="2715815"/>
                    <a:pt x="505592" y="2722976"/>
                    <a:pt x="502703" y="2730199"/>
                  </a:cubicBezTo>
                  <a:cubicBezTo>
                    <a:pt x="501259" y="2737422"/>
                    <a:pt x="498583" y="2744505"/>
                    <a:pt x="498370" y="2751868"/>
                  </a:cubicBezTo>
                  <a:cubicBezTo>
                    <a:pt x="493112" y="2933260"/>
                    <a:pt x="491413" y="3260089"/>
                    <a:pt x="498370" y="3423583"/>
                  </a:cubicBezTo>
                  <a:cubicBezTo>
                    <a:pt x="498631" y="3429706"/>
                    <a:pt x="507037" y="3432250"/>
                    <a:pt x="511371" y="3436584"/>
                  </a:cubicBezTo>
                  <a:cubicBezTo>
                    <a:pt x="519502" y="3460979"/>
                    <a:pt x="518287" y="3463600"/>
                    <a:pt x="533039" y="3484254"/>
                  </a:cubicBezTo>
                  <a:cubicBezTo>
                    <a:pt x="535414" y="3487579"/>
                    <a:pt x="539254" y="3489653"/>
                    <a:pt x="541706" y="3492922"/>
                  </a:cubicBezTo>
                  <a:cubicBezTo>
                    <a:pt x="547956" y="3501255"/>
                    <a:pt x="551675" y="3511557"/>
                    <a:pt x="559041" y="3518923"/>
                  </a:cubicBezTo>
                  <a:cubicBezTo>
                    <a:pt x="563375" y="3523257"/>
                    <a:pt x="568279" y="3527086"/>
                    <a:pt x="572042" y="3531924"/>
                  </a:cubicBezTo>
                  <a:cubicBezTo>
                    <a:pt x="578437" y="3540147"/>
                    <a:pt x="589376" y="3557926"/>
                    <a:pt x="589376" y="3557926"/>
                  </a:cubicBezTo>
                  <a:cubicBezTo>
                    <a:pt x="605266" y="3556482"/>
                    <a:pt x="622155" y="3559321"/>
                    <a:pt x="637047" y="3553593"/>
                  </a:cubicBezTo>
                  <a:cubicBezTo>
                    <a:pt x="643077" y="3551274"/>
                    <a:pt x="641146" y="3540826"/>
                    <a:pt x="645714" y="3536258"/>
                  </a:cubicBezTo>
                  <a:cubicBezTo>
                    <a:pt x="650282" y="3531690"/>
                    <a:pt x="657270" y="3530480"/>
                    <a:pt x="663048" y="3527591"/>
                  </a:cubicBezTo>
                  <a:cubicBezTo>
                    <a:pt x="667382" y="3521813"/>
                    <a:pt x="670942" y="3515363"/>
                    <a:pt x="676049" y="3510256"/>
                  </a:cubicBezTo>
                  <a:cubicBezTo>
                    <a:pt x="679732" y="3506573"/>
                    <a:pt x="684983" y="3504842"/>
                    <a:pt x="689050" y="3501589"/>
                  </a:cubicBezTo>
                  <a:cubicBezTo>
                    <a:pt x="692241" y="3499037"/>
                    <a:pt x="694829" y="3495811"/>
                    <a:pt x="697718" y="3492922"/>
                  </a:cubicBezTo>
                  <a:cubicBezTo>
                    <a:pt x="711321" y="3452108"/>
                    <a:pt x="691685" y="3504562"/>
                    <a:pt x="710719" y="3471253"/>
                  </a:cubicBezTo>
                  <a:cubicBezTo>
                    <a:pt x="717971" y="3458562"/>
                    <a:pt x="720276" y="3446024"/>
                    <a:pt x="723720" y="3432250"/>
                  </a:cubicBezTo>
                  <a:cubicBezTo>
                    <a:pt x="725164" y="3406248"/>
                    <a:pt x="725797" y="3380189"/>
                    <a:pt x="728053" y="3354245"/>
                  </a:cubicBezTo>
                  <a:cubicBezTo>
                    <a:pt x="728691" y="3346907"/>
                    <a:pt x="731862" y="3339924"/>
                    <a:pt x="732387" y="3332577"/>
                  </a:cubicBezTo>
                  <a:cubicBezTo>
                    <a:pt x="736201" y="3279187"/>
                    <a:pt x="737571" y="3225645"/>
                    <a:pt x="741054" y="3172232"/>
                  </a:cubicBezTo>
                  <a:cubicBezTo>
                    <a:pt x="743231" y="3138852"/>
                    <a:pt x="747913" y="3119339"/>
                    <a:pt x="754055" y="3085559"/>
                  </a:cubicBezTo>
                  <a:cubicBezTo>
                    <a:pt x="752610" y="3006109"/>
                    <a:pt x="752092" y="2926636"/>
                    <a:pt x="749721" y="2847208"/>
                  </a:cubicBezTo>
                  <a:cubicBezTo>
                    <a:pt x="749202" y="2829821"/>
                    <a:pt x="748247" y="2812362"/>
                    <a:pt x="745388" y="2795204"/>
                  </a:cubicBezTo>
                  <a:cubicBezTo>
                    <a:pt x="743886" y="2786192"/>
                    <a:pt x="736721" y="2769202"/>
                    <a:pt x="736721" y="2769202"/>
                  </a:cubicBezTo>
                  <a:cubicBezTo>
                    <a:pt x="717611" y="2625889"/>
                    <a:pt x="724467" y="2701938"/>
                    <a:pt x="732387" y="2448512"/>
                  </a:cubicBezTo>
                  <a:cubicBezTo>
                    <a:pt x="733002" y="2428849"/>
                    <a:pt x="735988" y="2427944"/>
                    <a:pt x="745388" y="2413843"/>
                  </a:cubicBezTo>
                  <a:cubicBezTo>
                    <a:pt x="754425" y="2314434"/>
                    <a:pt x="731492" y="2341069"/>
                    <a:pt x="762722" y="2309835"/>
                  </a:cubicBezTo>
                  <a:cubicBezTo>
                    <a:pt x="834904" y="2021141"/>
                    <a:pt x="762701" y="1714653"/>
                    <a:pt x="758389" y="1417104"/>
                  </a:cubicBezTo>
                  <a:cubicBezTo>
                    <a:pt x="758282" y="1409739"/>
                    <a:pt x="755175" y="1402715"/>
                    <a:pt x="754055" y="1395435"/>
                  </a:cubicBezTo>
                  <a:cubicBezTo>
                    <a:pt x="752284" y="1383924"/>
                    <a:pt x="751368" y="1372295"/>
                    <a:pt x="749721" y="1360766"/>
                  </a:cubicBezTo>
                  <a:cubicBezTo>
                    <a:pt x="745590" y="1331845"/>
                    <a:pt x="741054" y="1302984"/>
                    <a:pt x="736721" y="1274093"/>
                  </a:cubicBezTo>
                  <a:cubicBezTo>
                    <a:pt x="733832" y="1168641"/>
                    <a:pt x="731774" y="1063163"/>
                    <a:pt x="728053" y="957737"/>
                  </a:cubicBezTo>
                  <a:cubicBezTo>
                    <a:pt x="727439" y="940353"/>
                    <a:pt x="724840" y="923092"/>
                    <a:pt x="723720" y="905733"/>
                  </a:cubicBezTo>
                  <a:cubicBezTo>
                    <a:pt x="721951" y="878306"/>
                    <a:pt x="720263" y="850864"/>
                    <a:pt x="719386" y="823394"/>
                  </a:cubicBezTo>
                  <a:cubicBezTo>
                    <a:pt x="708684" y="488064"/>
                    <a:pt x="745075" y="601429"/>
                    <a:pt x="706385" y="485369"/>
                  </a:cubicBezTo>
                  <a:cubicBezTo>
                    <a:pt x="697162" y="319361"/>
                    <a:pt x="704691" y="463552"/>
                    <a:pt x="693384" y="173346"/>
                  </a:cubicBezTo>
                  <a:cubicBezTo>
                    <a:pt x="688558" y="49488"/>
                    <a:pt x="702155" y="108604"/>
                    <a:pt x="676049" y="43337"/>
                  </a:cubicBezTo>
                  <a:cubicBezTo>
                    <a:pt x="673658" y="37359"/>
                    <a:pt x="668124" y="15821"/>
                    <a:pt x="663048" y="13001"/>
                  </a:cubicBezTo>
                  <a:cubicBezTo>
                    <a:pt x="654119" y="8041"/>
                    <a:pt x="642772" y="10443"/>
                    <a:pt x="632713" y="8668"/>
                  </a:cubicBezTo>
                  <a:cubicBezTo>
                    <a:pt x="618205" y="6108"/>
                    <a:pt x="603822" y="2889"/>
                    <a:pt x="589376" y="0"/>
                  </a:cubicBezTo>
                  <a:cubicBezTo>
                    <a:pt x="531594" y="1445"/>
                    <a:pt x="473708" y="572"/>
                    <a:pt x="416030" y="4334"/>
                  </a:cubicBezTo>
                  <a:cubicBezTo>
                    <a:pt x="406914" y="4929"/>
                    <a:pt x="398987" y="11209"/>
                    <a:pt x="390029" y="13001"/>
                  </a:cubicBezTo>
                  <a:cubicBezTo>
                    <a:pt x="375583" y="15890"/>
                    <a:pt x="361261" y="19483"/>
                    <a:pt x="346692" y="21668"/>
                  </a:cubicBezTo>
                  <a:cubicBezTo>
                    <a:pt x="331527" y="23943"/>
                    <a:pt x="263330" y="29338"/>
                    <a:pt x="251352" y="30336"/>
                  </a:cubicBezTo>
                  <a:cubicBezTo>
                    <a:pt x="245574" y="31780"/>
                    <a:pt x="239492" y="32323"/>
                    <a:pt x="234017" y="34669"/>
                  </a:cubicBezTo>
                  <a:cubicBezTo>
                    <a:pt x="229230" y="36721"/>
                    <a:pt x="226041" y="41967"/>
                    <a:pt x="221016" y="43337"/>
                  </a:cubicBezTo>
                  <a:cubicBezTo>
                    <a:pt x="209780" y="46401"/>
                    <a:pt x="197876" y="46023"/>
                    <a:pt x="186347" y="47670"/>
                  </a:cubicBezTo>
                  <a:cubicBezTo>
                    <a:pt x="177648" y="48913"/>
                    <a:pt x="168907" y="50028"/>
                    <a:pt x="160345" y="52004"/>
                  </a:cubicBezTo>
                  <a:cubicBezTo>
                    <a:pt x="97238" y="66567"/>
                    <a:pt x="164338" y="56380"/>
                    <a:pt x="95340" y="65005"/>
                  </a:cubicBezTo>
                  <a:cubicBezTo>
                    <a:pt x="91006" y="66450"/>
                    <a:pt x="86798" y="68348"/>
                    <a:pt x="82339" y="69339"/>
                  </a:cubicBezTo>
                  <a:cubicBezTo>
                    <a:pt x="61772" y="73909"/>
                    <a:pt x="28169" y="83784"/>
                    <a:pt x="17335" y="866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US" dirty="0"/>
              <a:t>Why do we do it?</a:t>
            </a:r>
            <a:endParaRPr lang="en-GB" dirty="0"/>
          </a:p>
        </p:txBody>
      </p:sp>
      <p:sp>
        <p:nvSpPr>
          <p:cNvPr id="3" name="Content Placeholder 2"/>
          <p:cNvSpPr>
            <a:spLocks noGrp="1"/>
          </p:cNvSpPr>
          <p:nvPr>
            <p:ph idx="1"/>
          </p:nvPr>
        </p:nvSpPr>
        <p:spPr>
          <a:xfrm>
            <a:off x="266700" y="1304925"/>
            <a:ext cx="5320500" cy="4351338"/>
          </a:xfrm>
        </p:spPr>
        <p:txBody>
          <a:bodyPr/>
          <a:lstStyle/>
          <a:p>
            <a:r>
              <a:rPr lang="en-US" dirty="0"/>
              <a:t>Study materials using neutrons to discover:</a:t>
            </a:r>
          </a:p>
          <a:p>
            <a:r>
              <a:rPr lang="en-US" dirty="0"/>
              <a:t>Where the atoms are</a:t>
            </a:r>
          </a:p>
          <a:p>
            <a:endParaRPr lang="en-US" dirty="0"/>
          </a:p>
          <a:p>
            <a:endParaRPr lang="en-US" dirty="0"/>
          </a:p>
          <a:p>
            <a:endParaRPr lang="en-US" dirty="0"/>
          </a:p>
          <a:p>
            <a:endParaRPr lang="en-US" dirty="0"/>
          </a:p>
          <a:p>
            <a:endParaRPr lang="en-US" dirty="0"/>
          </a:p>
          <a:p>
            <a:endParaRPr lang="en-US" dirty="0"/>
          </a:p>
          <a:p>
            <a:r>
              <a:rPr lang="en-US" dirty="0"/>
              <a:t>And what they do</a:t>
            </a:r>
            <a:endParaRPr lang="en-GB" dirty="0"/>
          </a:p>
        </p:txBody>
      </p:sp>
      <p:pic>
        <p:nvPicPr>
          <p:cNvPr id="4" name="Picture Placeholder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079500" y="1247323"/>
            <a:ext cx="4953000" cy="4351339"/>
          </a:xfrm>
          <a:prstGeom prst="rect">
            <a:avLst/>
          </a:prstGeom>
          <a:effectLst>
            <a:softEdge rad="127000"/>
          </a:effectLst>
        </p:spPr>
      </p:pic>
      <p:pic>
        <p:nvPicPr>
          <p:cNvPr id="9" name="Picture 4" descr="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61363" y="4131274"/>
            <a:ext cx="1548817" cy="1524989"/>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81165" y="5728447"/>
            <a:ext cx="4782670" cy="923330"/>
          </a:xfrm>
          <a:prstGeom prst="rect">
            <a:avLst/>
          </a:prstGeom>
          <a:noFill/>
        </p:spPr>
        <p:txBody>
          <a:bodyPr wrap="square" rtlCol="0">
            <a:spAutoFit/>
          </a:bodyPr>
          <a:lstStyle/>
          <a:p>
            <a:pPr algn="ctr"/>
            <a:r>
              <a:rPr lang="en-US" b="1" dirty="0">
                <a:solidFill>
                  <a:schemeClr val="accent2"/>
                </a:solidFill>
              </a:rPr>
              <a:t>For more information:</a:t>
            </a:r>
          </a:p>
          <a:p>
            <a:pPr algn="ctr"/>
            <a:r>
              <a:rPr lang="en-US" b="1" dirty="0">
                <a:solidFill>
                  <a:schemeClr val="accent2"/>
                </a:solidFill>
                <a:hlinkClick r:id="rId6"/>
              </a:rPr>
              <a:t>A Practical Guide to the ISIS Neutron and Muon Source (PDF)</a:t>
            </a:r>
            <a:endParaRPr lang="en-GB" b="1" dirty="0">
              <a:solidFill>
                <a:schemeClr val="accent2"/>
              </a:solidFill>
            </a:endParaRPr>
          </a:p>
        </p:txBody>
      </p:sp>
    </p:spTree>
    <p:extLst>
      <p:ext uri="{BB962C8B-B14F-4D97-AF65-F5344CB8AC3E}">
        <p14:creationId xmlns:p14="http://schemas.microsoft.com/office/powerpoint/2010/main" val="139433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DC0A1-060A-0E85-8A90-02D82B60546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3318D999-86CA-F486-3576-07C733795EBE}"/>
              </a:ext>
            </a:extLst>
          </p:cNvPr>
          <p:cNvSpPr>
            <a:spLocks noGrp="1"/>
          </p:cNvSpPr>
          <p:nvPr>
            <p:ph type="body" idx="1"/>
          </p:nvPr>
        </p:nvSpPr>
        <p:spPr>
          <a:xfrm>
            <a:off x="266701" y="2085278"/>
            <a:ext cx="5220000" cy="529813"/>
          </a:xfrm>
        </p:spPr>
        <p:txBody>
          <a:bodyPr/>
          <a:lstStyle/>
          <a:p>
            <a:r>
              <a:rPr lang="en-GB" b="1" dirty="0">
                <a:solidFill>
                  <a:schemeClr val="accent2"/>
                </a:solidFill>
              </a:rPr>
              <a:t>Proton Accelerator</a:t>
            </a:r>
          </a:p>
        </p:txBody>
      </p:sp>
      <p:sp>
        <p:nvSpPr>
          <p:cNvPr id="3" name="Content Placeholder 2">
            <a:extLst>
              <a:ext uri="{FF2B5EF4-FFF2-40B4-BE49-F238E27FC236}">
                <a16:creationId xmlns:a16="http://schemas.microsoft.com/office/drawing/2014/main" id="{F0C0A14B-EC3B-54D6-D424-B50537C0DE93}"/>
              </a:ext>
            </a:extLst>
          </p:cNvPr>
          <p:cNvSpPr>
            <a:spLocks noGrp="1"/>
          </p:cNvSpPr>
          <p:nvPr>
            <p:ph sz="half" idx="2"/>
          </p:nvPr>
        </p:nvSpPr>
        <p:spPr>
          <a:xfrm>
            <a:off x="266699" y="2894520"/>
            <a:ext cx="5220000" cy="2846762"/>
          </a:xfrm>
        </p:spPr>
        <p:txBody>
          <a:bodyPr>
            <a:normAutofit lnSpcReduction="10000"/>
          </a:bodyPr>
          <a:lstStyle/>
          <a:p>
            <a:r>
              <a:rPr lang="en-GB" dirty="0"/>
              <a:t>Beam generation from a particle source</a:t>
            </a:r>
          </a:p>
          <a:p>
            <a:r>
              <a:rPr lang="en-GB" dirty="0"/>
              <a:t>Acceleration using RF cavities and magnets</a:t>
            </a:r>
          </a:p>
          <a:p>
            <a:r>
              <a:rPr lang="en-GB" dirty="0"/>
              <a:t>Beam guidance using bending and focusing magnets</a:t>
            </a:r>
          </a:p>
          <a:p>
            <a:r>
              <a:rPr lang="en-GB" dirty="0"/>
              <a:t>Synchronises proton bunches in the order of milliseconds</a:t>
            </a:r>
          </a:p>
          <a:p>
            <a:r>
              <a:rPr lang="en-GB" dirty="0"/>
              <a:t>Diagnostics include beam position, intensity and losses</a:t>
            </a:r>
          </a:p>
        </p:txBody>
      </p:sp>
      <p:sp>
        <p:nvSpPr>
          <p:cNvPr id="12" name="Text Placeholder 11">
            <a:extLst>
              <a:ext uri="{FF2B5EF4-FFF2-40B4-BE49-F238E27FC236}">
                <a16:creationId xmlns:a16="http://schemas.microsoft.com/office/drawing/2014/main" id="{7C8397D9-2B36-AAF4-765C-DBF353D0D885}"/>
              </a:ext>
            </a:extLst>
          </p:cNvPr>
          <p:cNvSpPr>
            <a:spLocks noGrp="1"/>
          </p:cNvSpPr>
          <p:nvPr>
            <p:ph type="body" sz="quarter" idx="3"/>
          </p:nvPr>
        </p:nvSpPr>
        <p:spPr>
          <a:xfrm>
            <a:off x="5675021" y="2085278"/>
            <a:ext cx="5220000" cy="529813"/>
          </a:xfrm>
        </p:spPr>
        <p:txBody>
          <a:bodyPr/>
          <a:lstStyle/>
          <a:p>
            <a:r>
              <a:rPr lang="en-GB" b="1" dirty="0">
                <a:solidFill>
                  <a:schemeClr val="accent2"/>
                </a:solidFill>
              </a:rPr>
              <a:t>Laser Facility</a:t>
            </a:r>
          </a:p>
        </p:txBody>
      </p:sp>
      <p:sp>
        <p:nvSpPr>
          <p:cNvPr id="13" name="Content Placeholder 12">
            <a:extLst>
              <a:ext uri="{FF2B5EF4-FFF2-40B4-BE49-F238E27FC236}">
                <a16:creationId xmlns:a16="http://schemas.microsoft.com/office/drawing/2014/main" id="{CE00B1D3-441F-5D02-691C-3D72B3C7E26E}"/>
              </a:ext>
            </a:extLst>
          </p:cNvPr>
          <p:cNvSpPr>
            <a:spLocks noGrp="1"/>
          </p:cNvSpPr>
          <p:nvPr>
            <p:ph sz="quarter" idx="4"/>
          </p:nvPr>
        </p:nvSpPr>
        <p:spPr>
          <a:xfrm>
            <a:off x="5675019" y="2894520"/>
            <a:ext cx="5220000" cy="2846762"/>
          </a:xfrm>
        </p:spPr>
        <p:txBody>
          <a:bodyPr>
            <a:normAutofit/>
          </a:bodyPr>
          <a:lstStyle/>
          <a:p>
            <a:r>
              <a:rPr lang="en-GB" dirty="0"/>
              <a:t>Beam generation from an optical oscillator</a:t>
            </a:r>
          </a:p>
          <a:p>
            <a:r>
              <a:rPr lang="en-GB" dirty="0"/>
              <a:t>Amplification using optical gain media</a:t>
            </a:r>
          </a:p>
          <a:p>
            <a:r>
              <a:rPr lang="en-GB" dirty="0"/>
              <a:t>Beam guidance using adaptive optics and filters</a:t>
            </a:r>
          </a:p>
          <a:p>
            <a:r>
              <a:rPr lang="en-GB" dirty="0"/>
              <a:t>Synchronisation at the </a:t>
            </a:r>
            <a:r>
              <a:rPr lang="en-GB" dirty="0" err="1"/>
              <a:t>femto</a:t>
            </a:r>
            <a:r>
              <a:rPr lang="en-GB" dirty="0"/>
              <a:t> or picosecond scale</a:t>
            </a:r>
          </a:p>
          <a:p>
            <a:r>
              <a:rPr lang="en-GB" dirty="0"/>
              <a:t>Diagnostics include beam profile, pulse duration and wavelength</a:t>
            </a:r>
          </a:p>
        </p:txBody>
      </p:sp>
      <p:sp>
        <p:nvSpPr>
          <p:cNvPr id="2" name="Title 1">
            <a:extLst>
              <a:ext uri="{FF2B5EF4-FFF2-40B4-BE49-F238E27FC236}">
                <a16:creationId xmlns:a16="http://schemas.microsoft.com/office/drawing/2014/main" id="{14BF82F3-2452-1ED6-9EC0-3BE97EBE1BC5}"/>
              </a:ext>
            </a:extLst>
          </p:cNvPr>
          <p:cNvSpPr>
            <a:spLocks noGrp="1"/>
          </p:cNvSpPr>
          <p:nvPr>
            <p:ph type="title"/>
          </p:nvPr>
        </p:nvSpPr>
        <p:spPr/>
        <p:txBody>
          <a:bodyPr/>
          <a:lstStyle/>
          <a:p>
            <a:r>
              <a:rPr lang="en-US" dirty="0"/>
              <a:t>What are the key parameters?</a:t>
            </a:r>
            <a:endParaRPr lang="en-GB" dirty="0"/>
          </a:p>
        </p:txBody>
      </p:sp>
      <p:sp>
        <p:nvSpPr>
          <p:cNvPr id="14" name="Text Placeholder 10">
            <a:extLst>
              <a:ext uri="{FF2B5EF4-FFF2-40B4-BE49-F238E27FC236}">
                <a16:creationId xmlns:a16="http://schemas.microsoft.com/office/drawing/2014/main" id="{E1D7100B-5A6B-B6E6-244D-6585E918BFD5}"/>
              </a:ext>
            </a:extLst>
          </p:cNvPr>
          <p:cNvSpPr txBox="1">
            <a:spLocks/>
          </p:cNvSpPr>
          <p:nvPr/>
        </p:nvSpPr>
        <p:spPr>
          <a:xfrm>
            <a:off x="266700" y="983934"/>
            <a:ext cx="10988322" cy="74572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676767"/>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676767"/>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676767"/>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676767"/>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2000" b="1" dirty="0"/>
              <a:t>Provide high intensity, stable, efficient pulsed beam to a target with minimal downtime</a:t>
            </a:r>
          </a:p>
        </p:txBody>
      </p:sp>
    </p:spTree>
    <p:extLst>
      <p:ext uri="{BB962C8B-B14F-4D97-AF65-F5344CB8AC3E}">
        <p14:creationId xmlns:p14="http://schemas.microsoft.com/office/powerpoint/2010/main" val="242333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Anomaly Detection</a:t>
            </a:r>
            <a:endParaRPr lang="en-GB" dirty="0"/>
          </a:p>
        </p:txBody>
      </p:sp>
      <p:sp>
        <p:nvSpPr>
          <p:cNvPr id="3" name="Text Placeholder 2"/>
          <p:cNvSpPr>
            <a:spLocks noGrp="1"/>
          </p:cNvSpPr>
          <p:nvPr>
            <p:ph type="body" idx="1"/>
          </p:nvPr>
        </p:nvSpPr>
        <p:spPr/>
        <p:txBody>
          <a:bodyPr/>
          <a:lstStyle/>
          <a:p>
            <a:r>
              <a:rPr lang="en-US" dirty="0"/>
              <a:t>TS1 Methane Moderator</a:t>
            </a:r>
            <a:endParaRPr lang="en-GB" dirty="0"/>
          </a:p>
        </p:txBody>
      </p:sp>
    </p:spTree>
    <p:extLst>
      <p:ext uri="{BB962C8B-B14F-4D97-AF65-F5344CB8AC3E}">
        <p14:creationId xmlns:p14="http://schemas.microsoft.com/office/powerpoint/2010/main" val="102111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EED4-946A-91A9-B9C8-ECC943320316}"/>
              </a:ext>
            </a:extLst>
          </p:cNvPr>
          <p:cNvSpPr>
            <a:spLocks noGrp="1"/>
          </p:cNvSpPr>
          <p:nvPr>
            <p:ph type="title"/>
          </p:nvPr>
        </p:nvSpPr>
        <p:spPr/>
        <p:txBody>
          <a:bodyPr/>
          <a:lstStyle/>
          <a:p>
            <a:r>
              <a:rPr lang="en-GB" dirty="0"/>
              <a:t>Anomaly Detection - Current</a:t>
            </a:r>
          </a:p>
        </p:txBody>
      </p:sp>
      <p:graphicFrame>
        <p:nvGraphicFramePr>
          <p:cNvPr id="4" name="Diagram 3">
            <a:extLst>
              <a:ext uri="{FF2B5EF4-FFF2-40B4-BE49-F238E27FC236}">
                <a16:creationId xmlns:a16="http://schemas.microsoft.com/office/drawing/2014/main" id="{5492AA4B-8E90-2058-F9EC-43186683F63D}"/>
              </a:ext>
            </a:extLst>
          </p:cNvPr>
          <p:cNvGraphicFramePr/>
          <p:nvPr>
            <p:extLst>
              <p:ext uri="{D42A27DB-BD31-4B8C-83A1-F6EECF244321}">
                <p14:modId xmlns:p14="http://schemas.microsoft.com/office/powerpoint/2010/main" val="1853451805"/>
              </p:ext>
            </p:extLst>
          </p:nvPr>
        </p:nvGraphicFramePr>
        <p:xfrm>
          <a:off x="2032000" y="939800"/>
          <a:ext cx="8128000" cy="5198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BFF4A16F-F7E7-F443-9F02-961CC3A99C2C}"/>
              </a:ext>
            </a:extLst>
          </p:cNvPr>
          <p:cNvSpPr>
            <a:spLocks noGrp="1"/>
          </p:cNvSpPr>
          <p:nvPr>
            <p:ph idx="1"/>
          </p:nvPr>
        </p:nvSpPr>
        <p:spPr>
          <a:xfrm>
            <a:off x="665511" y="2023926"/>
            <a:ext cx="2732978" cy="512840"/>
          </a:xfrm>
        </p:spPr>
        <p:txBody>
          <a:bodyPr/>
          <a:lstStyle/>
          <a:p>
            <a:r>
              <a:rPr lang="en-GB" dirty="0"/>
              <a:t>Manual intervention</a:t>
            </a:r>
          </a:p>
        </p:txBody>
      </p:sp>
      <p:sp>
        <p:nvSpPr>
          <p:cNvPr id="7" name="Content Placeholder 5">
            <a:extLst>
              <a:ext uri="{FF2B5EF4-FFF2-40B4-BE49-F238E27FC236}">
                <a16:creationId xmlns:a16="http://schemas.microsoft.com/office/drawing/2014/main" id="{98AEADB2-6E12-5D60-88F5-5E815C223D62}"/>
              </a:ext>
            </a:extLst>
          </p:cNvPr>
          <p:cNvSpPr txBox="1">
            <a:spLocks/>
          </p:cNvSpPr>
          <p:nvPr/>
        </p:nvSpPr>
        <p:spPr>
          <a:xfrm>
            <a:off x="1137424" y="5159411"/>
            <a:ext cx="2505308" cy="512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Expert knowledge</a:t>
            </a:r>
          </a:p>
        </p:txBody>
      </p:sp>
      <p:sp>
        <p:nvSpPr>
          <p:cNvPr id="8" name="Content Placeholder 5">
            <a:extLst>
              <a:ext uri="{FF2B5EF4-FFF2-40B4-BE49-F238E27FC236}">
                <a16:creationId xmlns:a16="http://schemas.microsoft.com/office/drawing/2014/main" id="{0605C3A3-09BA-8160-3A85-B59BB0493CA9}"/>
              </a:ext>
            </a:extLst>
          </p:cNvPr>
          <p:cNvSpPr txBox="1">
            <a:spLocks/>
          </p:cNvSpPr>
          <p:nvPr/>
        </p:nvSpPr>
        <p:spPr>
          <a:xfrm>
            <a:off x="8232388" y="1899538"/>
            <a:ext cx="2732978" cy="512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Rules-based triggers</a:t>
            </a:r>
          </a:p>
        </p:txBody>
      </p:sp>
    </p:spTree>
    <p:extLst>
      <p:ext uri="{BB962C8B-B14F-4D97-AF65-F5344CB8AC3E}">
        <p14:creationId xmlns:p14="http://schemas.microsoft.com/office/powerpoint/2010/main" val="4283883832"/>
      </p:ext>
    </p:extLst>
  </p:cSld>
  <p:clrMapOvr>
    <a:masterClrMapping/>
  </p:clrMapOvr>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453390EE4BA43A5D6133E94472E90" ma:contentTypeVersion="17" ma:contentTypeDescription="Create a new document." ma:contentTypeScope="" ma:versionID="a3dd40fe961babd590db7e6ab2b6c3cc">
  <xsd:schema xmlns:xsd="http://www.w3.org/2001/XMLSchema" xmlns:xs="http://www.w3.org/2001/XMLSchema" xmlns:p="http://schemas.microsoft.com/office/2006/metadata/properties" xmlns:ns2="7a6c5452-7205-4e2c-a322-0d36e47a4095" xmlns:ns3="4367b676-3231-4229-b246-27e36f6a6ea0" targetNamespace="http://schemas.microsoft.com/office/2006/metadata/properties" ma:root="true" ma:fieldsID="9c9a1b7cbcb1e6780652342e7736d883" ns2:_="" ns3:_="">
    <xsd:import namespace="7a6c5452-7205-4e2c-a322-0d36e47a4095"/>
    <xsd:import namespace="4367b676-3231-4229-b246-27e36f6a6e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c5452-7205-4e2c-a322-0d36e47a4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7b676-3231-4229-b246-27e36f6a6e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bb8876-a7eb-42f8-850b-785a27f532ba}" ma:internalName="TaxCatchAll" ma:showField="CatchAllData" ma:web="4367b676-3231-4229-b246-27e36f6a6e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367b676-3231-4229-b246-27e36f6a6ea0" xsi:nil="true"/>
    <lcf76f155ced4ddcb4097134ff3c332f xmlns="7a6c5452-7205-4e2c-a322-0d36e47a409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4F5BA3-79C3-4C5A-A3F0-A9B7B86BEE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c5452-7205-4e2c-a322-0d36e47a4095"/>
    <ds:schemaRef ds:uri="4367b676-3231-4229-b246-27e36f6a6e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62D15E-264E-46BA-8227-F78B9A4A7183}">
  <ds:schemaRefs>
    <ds:schemaRef ds:uri="7a6c5452-7205-4e2c-a322-0d36e47a4095"/>
    <ds:schemaRef ds:uri="4367b676-3231-4229-b246-27e36f6a6ea0"/>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CCB8F5E0-6443-4F3B-85F5-E23BF401A0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1305</TotalTime>
  <Words>4652</Words>
  <Application>Microsoft Office PowerPoint</Application>
  <PresentationFormat>Widescreen</PresentationFormat>
  <Paragraphs>372</Paragraphs>
  <Slides>39</Slides>
  <Notes>33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39</vt:i4>
      </vt:variant>
    </vt:vector>
  </HeadingPairs>
  <TitlesOfParts>
    <vt:vector size="47" baseType="lpstr">
      <vt:lpstr>Arial</vt:lpstr>
      <vt:lpstr>Calibri</vt:lpstr>
      <vt:lpstr>Roboto</vt:lpstr>
      <vt:lpstr>Moderat Medium</vt:lpstr>
      <vt:lpstr>1_Title slide</vt:lpstr>
      <vt:lpstr>2_Triangles</vt:lpstr>
      <vt:lpstr>3_Pattern</vt:lpstr>
      <vt:lpstr>4_Blank Layouts</vt:lpstr>
      <vt:lpstr>Machine Learning applications at ISIS Neutron and Muon Source</vt:lpstr>
      <vt:lpstr>Overview</vt:lpstr>
      <vt:lpstr>Introduction</vt:lpstr>
      <vt:lpstr>PowerPoint Presentation</vt:lpstr>
      <vt:lpstr>PowerPoint Presentation</vt:lpstr>
      <vt:lpstr>Why do we do it?</vt:lpstr>
      <vt:lpstr>What are the key parameters?</vt:lpstr>
      <vt:lpstr>Anomaly Detection</vt:lpstr>
      <vt:lpstr>Anomaly Detection - Current</vt:lpstr>
      <vt:lpstr>Anomaly Detection – Now (ish)</vt:lpstr>
      <vt:lpstr>Anomaly Detection – ISIS Example</vt:lpstr>
      <vt:lpstr>Anomaly Detection – The Solution</vt:lpstr>
      <vt:lpstr>Anomaly Prediction – Future</vt:lpstr>
      <vt:lpstr>Key Points</vt:lpstr>
      <vt:lpstr>Intelligent Control</vt:lpstr>
      <vt:lpstr>ISIS Operations</vt:lpstr>
      <vt:lpstr>Automated Tuning of the Accelerator</vt:lpstr>
      <vt:lpstr>Bayesian Optimization at ISIS – Low Energy Beam Transport (LEBT)</vt:lpstr>
      <vt:lpstr>Automated Tuning - Future</vt:lpstr>
      <vt:lpstr>Intelligent Control – Key Points</vt:lpstr>
      <vt:lpstr>Surrogate Modelling</vt:lpstr>
      <vt:lpstr>Surrogate Modelling – Why?</vt:lpstr>
      <vt:lpstr>Surrogate Modelling – Why?</vt:lpstr>
      <vt:lpstr>Medium Energy Beam Transport (MEBT)</vt:lpstr>
      <vt:lpstr>Longitudinal Beam Dynamics</vt:lpstr>
      <vt:lpstr>Surrogate Modelling - Future</vt:lpstr>
      <vt:lpstr>Surrogate Modelling – Key Points</vt:lpstr>
      <vt:lpstr>Machine Learning Operations (MLOps)</vt:lpstr>
      <vt:lpstr>MLOps</vt:lpstr>
      <vt:lpstr>MLOps – Software Development Inspiration</vt:lpstr>
      <vt:lpstr>MLOps - Model Training with MLFlow</vt:lpstr>
      <vt:lpstr>MLOps – Model Deployment with MLFlow</vt:lpstr>
      <vt:lpstr>MLOps – Model Deployment into Control System</vt:lpstr>
      <vt:lpstr>MLOps – Future</vt:lpstr>
      <vt:lpstr>MLOps – Key Points</vt:lpstr>
      <vt:lpstr>Summary – ML at ISIS</vt:lpstr>
      <vt:lpstr>Thank you! Questions?</vt:lpstr>
      <vt:lpstr>Support Slides</vt:lpstr>
      <vt:lpstr>ISIS Parameters</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Baker, KRL, Kathryn (STFC,RAL,ISIS)</cp:lastModifiedBy>
  <cp:revision>42</cp:revision>
  <dcterms:created xsi:type="dcterms:W3CDTF">2023-01-10T12:41:06Z</dcterms:created>
  <dcterms:modified xsi:type="dcterms:W3CDTF">2025-01-14T17:10:09Z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0x010100FC2453390EE4BA43A5D6133E94472E90</vt:lpwstr>
  </property>
  <property fmtid="{D5CDD505-2E9C-101B-9397-08002B2CF9AE}" pid="3" name="MediaServiceImageTags">
    <vt:lpwstr/>
  </property>
</Properties>
</file>