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7" r:id="rId2"/>
    <p:sldId id="275" r:id="rId3"/>
    <p:sldId id="259" r:id="rId4"/>
    <p:sldId id="260" r:id="rId5"/>
    <p:sldId id="262" r:id="rId6"/>
    <p:sldId id="261" r:id="rId7"/>
    <p:sldId id="276" r:id="rId8"/>
    <p:sldId id="266" r:id="rId9"/>
    <p:sldId id="264" r:id="rId10"/>
    <p:sldId id="265" r:id="rId11"/>
    <p:sldId id="267" r:id="rId12"/>
    <p:sldId id="270" r:id="rId13"/>
    <p:sldId id="269" r:id="rId14"/>
    <p:sldId id="268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杨 伟洲" initials="杨" lastIdx="1" clrIdx="0"/>
  <p:cmAuthor id="2" name="Fish Zheng" initials="FZ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2D1"/>
    <a:srgbClr val="DB0BCC"/>
    <a:srgbClr val="F9680D"/>
    <a:srgbClr val="4637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æ·±è²æ ·å¼ 1 - å¼ºè°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ä¸­åº¦æ ·å¼ 2 - å¼ºè°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100" d="100"/>
          <a:sy n="100" d="100"/>
        </p:scale>
        <p:origin x="7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75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75D99-2AE7-49F1-BB03-59E2BF5579C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100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8AD45-BED3-42FA-BA54-4B6C62FA9652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249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0"/>
            <a:ext cx="10847917" cy="90805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0677C-6C1B-4C99-8D3D-FDB9A532A7CE}" type="datetime1">
              <a:rPr lang="en-GB"/>
              <a:t>09/05/2019</a:t>
            </a:fld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9D792-577A-41A8-979A-2802006B3B4A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0"/>
            <a:ext cx="8647545" cy="653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9357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22" y="64655"/>
            <a:ext cx="2484581" cy="699882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44" y="64655"/>
            <a:ext cx="687522" cy="699882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946726" y="653704"/>
            <a:ext cx="8539019" cy="0"/>
          </a:xfrm>
          <a:prstGeom prst="line">
            <a:avLst/>
          </a:prstGeom>
          <a:ln w="28575">
            <a:solidFill>
              <a:srgbClr val="CC006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9556" y="1594393"/>
            <a:ext cx="9372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200" normalizeH="0" baseline="0" noProof="0" dirty="0">
                <a:ln>
                  <a:noFill/>
                </a:ln>
                <a:solidFill>
                  <a:srgbClr val="1552D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Ballistic Injection and Acceleration of Positrons in the Bubble Regime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46570" y="323831"/>
            <a:ext cx="3256944" cy="961244"/>
            <a:chOff x="246570" y="323831"/>
            <a:chExt cx="3256944" cy="961244"/>
          </a:xfrm>
        </p:grpSpPr>
        <p:grpSp>
          <p:nvGrpSpPr>
            <p:cNvPr id="10" name="组合 9"/>
            <p:cNvGrpSpPr/>
            <p:nvPr/>
          </p:nvGrpSpPr>
          <p:grpSpPr>
            <a:xfrm>
              <a:off x="1362323" y="1127833"/>
              <a:ext cx="2136277" cy="157242"/>
              <a:chOff x="4616246" y="3878362"/>
              <a:chExt cx="5571416" cy="410087"/>
            </a:xfrm>
            <a:solidFill>
              <a:schemeClr val="tx1">
                <a:alpha val="80000"/>
              </a:schemeClr>
            </a:solidFill>
          </p:grpSpPr>
          <p:sp>
            <p:nvSpPr>
              <p:cNvPr id="52" name="Freeform 17"/>
              <p:cNvSpPr>
                <a:spLocks noEditPoints="1"/>
              </p:cNvSpPr>
              <p:nvPr/>
            </p:nvSpPr>
            <p:spPr bwMode="auto">
              <a:xfrm>
                <a:off x="8617798" y="3887973"/>
                <a:ext cx="362030" cy="387660"/>
              </a:xfrm>
              <a:custGeom>
                <a:avLst/>
                <a:gdLst>
                  <a:gd name="T0" fmla="*/ 34 w 127"/>
                  <a:gd name="T1" fmla="*/ 71 h 136"/>
                  <a:gd name="T2" fmla="*/ 34 w 127"/>
                  <a:gd name="T3" fmla="*/ 81 h 136"/>
                  <a:gd name="T4" fmla="*/ 34 w 127"/>
                  <a:gd name="T5" fmla="*/ 114 h 136"/>
                  <a:gd name="T6" fmla="*/ 35 w 127"/>
                  <a:gd name="T7" fmla="*/ 122 h 136"/>
                  <a:gd name="T8" fmla="*/ 40 w 127"/>
                  <a:gd name="T9" fmla="*/ 127 h 136"/>
                  <a:gd name="T10" fmla="*/ 49 w 127"/>
                  <a:gd name="T11" fmla="*/ 128 h 136"/>
                  <a:gd name="T12" fmla="*/ 49 w 127"/>
                  <a:gd name="T13" fmla="*/ 135 h 136"/>
                  <a:gd name="T14" fmla="*/ 1 w 127"/>
                  <a:gd name="T15" fmla="*/ 135 h 136"/>
                  <a:gd name="T16" fmla="*/ 0 w 127"/>
                  <a:gd name="T17" fmla="*/ 132 h 136"/>
                  <a:gd name="T18" fmla="*/ 0 w 127"/>
                  <a:gd name="T19" fmla="*/ 128 h 136"/>
                  <a:gd name="T20" fmla="*/ 9 w 127"/>
                  <a:gd name="T21" fmla="*/ 127 h 136"/>
                  <a:gd name="T22" fmla="*/ 16 w 127"/>
                  <a:gd name="T23" fmla="*/ 120 h 136"/>
                  <a:gd name="T24" fmla="*/ 17 w 127"/>
                  <a:gd name="T25" fmla="*/ 111 h 136"/>
                  <a:gd name="T26" fmla="*/ 17 w 127"/>
                  <a:gd name="T27" fmla="*/ 22 h 136"/>
                  <a:gd name="T28" fmla="*/ 16 w 127"/>
                  <a:gd name="T29" fmla="*/ 15 h 136"/>
                  <a:gd name="T30" fmla="*/ 9 w 127"/>
                  <a:gd name="T31" fmla="*/ 9 h 136"/>
                  <a:gd name="T32" fmla="*/ 0 w 127"/>
                  <a:gd name="T33" fmla="*/ 8 h 136"/>
                  <a:gd name="T34" fmla="*/ 0 w 127"/>
                  <a:gd name="T35" fmla="*/ 1 h 136"/>
                  <a:gd name="T36" fmla="*/ 4 w 127"/>
                  <a:gd name="T37" fmla="*/ 0 h 136"/>
                  <a:gd name="T38" fmla="*/ 71 w 127"/>
                  <a:gd name="T39" fmla="*/ 0 h 136"/>
                  <a:gd name="T40" fmla="*/ 94 w 127"/>
                  <a:gd name="T41" fmla="*/ 4 h 136"/>
                  <a:gd name="T42" fmla="*/ 116 w 127"/>
                  <a:gd name="T43" fmla="*/ 32 h 136"/>
                  <a:gd name="T44" fmla="*/ 97 w 127"/>
                  <a:gd name="T45" fmla="*/ 66 h 136"/>
                  <a:gd name="T46" fmla="*/ 80 w 127"/>
                  <a:gd name="T47" fmla="*/ 70 h 136"/>
                  <a:gd name="T48" fmla="*/ 71 w 127"/>
                  <a:gd name="T49" fmla="*/ 71 h 136"/>
                  <a:gd name="T50" fmla="*/ 73 w 127"/>
                  <a:gd name="T51" fmla="*/ 75 h 136"/>
                  <a:gd name="T52" fmla="*/ 104 w 127"/>
                  <a:gd name="T53" fmla="*/ 114 h 136"/>
                  <a:gd name="T54" fmla="*/ 105 w 127"/>
                  <a:gd name="T55" fmla="*/ 116 h 136"/>
                  <a:gd name="T56" fmla="*/ 127 w 127"/>
                  <a:gd name="T57" fmla="*/ 128 h 136"/>
                  <a:gd name="T58" fmla="*/ 127 w 127"/>
                  <a:gd name="T59" fmla="*/ 135 h 136"/>
                  <a:gd name="T60" fmla="*/ 116 w 127"/>
                  <a:gd name="T61" fmla="*/ 135 h 136"/>
                  <a:gd name="T62" fmla="*/ 102 w 127"/>
                  <a:gd name="T63" fmla="*/ 136 h 136"/>
                  <a:gd name="T64" fmla="*/ 96 w 127"/>
                  <a:gd name="T65" fmla="*/ 132 h 136"/>
                  <a:gd name="T66" fmla="*/ 59 w 127"/>
                  <a:gd name="T67" fmla="*/ 82 h 136"/>
                  <a:gd name="T68" fmla="*/ 52 w 127"/>
                  <a:gd name="T69" fmla="*/ 73 h 136"/>
                  <a:gd name="T70" fmla="*/ 49 w 127"/>
                  <a:gd name="T71" fmla="*/ 71 h 136"/>
                  <a:gd name="T72" fmla="*/ 34 w 127"/>
                  <a:gd name="T73" fmla="*/ 71 h 136"/>
                  <a:gd name="T74" fmla="*/ 34 w 127"/>
                  <a:gd name="T75" fmla="*/ 61 h 136"/>
                  <a:gd name="T76" fmla="*/ 36 w 127"/>
                  <a:gd name="T77" fmla="*/ 62 h 136"/>
                  <a:gd name="T78" fmla="*/ 66 w 127"/>
                  <a:gd name="T79" fmla="*/ 62 h 136"/>
                  <a:gd name="T80" fmla="*/ 82 w 127"/>
                  <a:gd name="T81" fmla="*/ 59 h 136"/>
                  <a:gd name="T82" fmla="*/ 96 w 127"/>
                  <a:gd name="T83" fmla="*/ 44 h 136"/>
                  <a:gd name="T84" fmla="*/ 96 w 127"/>
                  <a:gd name="T85" fmla="*/ 29 h 136"/>
                  <a:gd name="T86" fmla="*/ 81 w 127"/>
                  <a:gd name="T87" fmla="*/ 12 h 136"/>
                  <a:gd name="T88" fmla="*/ 70 w 127"/>
                  <a:gd name="T89" fmla="*/ 11 h 136"/>
                  <a:gd name="T90" fmla="*/ 37 w 127"/>
                  <a:gd name="T91" fmla="*/ 11 h 136"/>
                  <a:gd name="T92" fmla="*/ 34 w 127"/>
                  <a:gd name="T93" fmla="*/ 11 h 136"/>
                  <a:gd name="T94" fmla="*/ 34 w 127"/>
                  <a:gd name="T95" fmla="*/ 6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7" h="136">
                    <a:moveTo>
                      <a:pt x="34" y="71"/>
                    </a:moveTo>
                    <a:cubicBezTo>
                      <a:pt x="34" y="75"/>
                      <a:pt x="34" y="78"/>
                      <a:pt x="34" y="81"/>
                    </a:cubicBezTo>
                    <a:cubicBezTo>
                      <a:pt x="34" y="92"/>
                      <a:pt x="34" y="103"/>
                      <a:pt x="34" y="114"/>
                    </a:cubicBezTo>
                    <a:cubicBezTo>
                      <a:pt x="34" y="117"/>
                      <a:pt x="34" y="119"/>
                      <a:pt x="35" y="122"/>
                    </a:cubicBezTo>
                    <a:cubicBezTo>
                      <a:pt x="35" y="125"/>
                      <a:pt x="37" y="127"/>
                      <a:pt x="40" y="127"/>
                    </a:cubicBezTo>
                    <a:cubicBezTo>
                      <a:pt x="43" y="127"/>
                      <a:pt x="46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7" y="135"/>
                      <a:pt x="1" y="135"/>
                    </a:cubicBezTo>
                    <a:cubicBezTo>
                      <a:pt x="0" y="134"/>
                      <a:pt x="0" y="133"/>
                      <a:pt x="0" y="132"/>
                    </a:cubicBezTo>
                    <a:cubicBezTo>
                      <a:pt x="0" y="131"/>
                      <a:pt x="0" y="130"/>
                      <a:pt x="0" y="128"/>
                    </a:cubicBezTo>
                    <a:cubicBezTo>
                      <a:pt x="3" y="128"/>
                      <a:pt x="6" y="128"/>
                      <a:pt x="9" y="127"/>
                    </a:cubicBezTo>
                    <a:cubicBezTo>
                      <a:pt x="14" y="126"/>
                      <a:pt x="15" y="125"/>
                      <a:pt x="16" y="120"/>
                    </a:cubicBezTo>
                    <a:cubicBezTo>
                      <a:pt x="16" y="117"/>
                      <a:pt x="17" y="114"/>
                      <a:pt x="17" y="111"/>
                    </a:cubicBezTo>
                    <a:cubicBezTo>
                      <a:pt x="17" y="81"/>
                      <a:pt x="17" y="52"/>
                      <a:pt x="17" y="22"/>
                    </a:cubicBezTo>
                    <a:cubicBezTo>
                      <a:pt x="17" y="20"/>
                      <a:pt x="16" y="17"/>
                      <a:pt x="16" y="15"/>
                    </a:cubicBezTo>
                    <a:cubicBezTo>
                      <a:pt x="15" y="11"/>
                      <a:pt x="13" y="9"/>
                      <a:pt x="9" y="9"/>
                    </a:cubicBezTo>
                    <a:cubicBezTo>
                      <a:pt x="6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26" y="0"/>
                      <a:pt x="49" y="0"/>
                      <a:pt x="71" y="0"/>
                    </a:cubicBezTo>
                    <a:cubicBezTo>
                      <a:pt x="79" y="0"/>
                      <a:pt x="86" y="1"/>
                      <a:pt x="94" y="4"/>
                    </a:cubicBezTo>
                    <a:cubicBezTo>
                      <a:pt x="108" y="9"/>
                      <a:pt x="115" y="18"/>
                      <a:pt x="116" y="32"/>
                    </a:cubicBezTo>
                    <a:cubicBezTo>
                      <a:pt x="117" y="48"/>
                      <a:pt x="110" y="60"/>
                      <a:pt x="97" y="66"/>
                    </a:cubicBezTo>
                    <a:cubicBezTo>
                      <a:pt x="91" y="68"/>
                      <a:pt x="86" y="70"/>
                      <a:pt x="80" y="70"/>
                    </a:cubicBezTo>
                    <a:cubicBezTo>
                      <a:pt x="77" y="70"/>
                      <a:pt x="74" y="71"/>
                      <a:pt x="71" y="71"/>
                    </a:cubicBezTo>
                    <a:cubicBezTo>
                      <a:pt x="72" y="73"/>
                      <a:pt x="73" y="74"/>
                      <a:pt x="73" y="75"/>
                    </a:cubicBezTo>
                    <a:cubicBezTo>
                      <a:pt x="84" y="88"/>
                      <a:pt x="94" y="101"/>
                      <a:pt x="104" y="114"/>
                    </a:cubicBezTo>
                    <a:cubicBezTo>
                      <a:pt x="105" y="115"/>
                      <a:pt x="105" y="115"/>
                      <a:pt x="105" y="116"/>
                    </a:cubicBezTo>
                    <a:cubicBezTo>
                      <a:pt x="111" y="122"/>
                      <a:pt x="117" y="128"/>
                      <a:pt x="127" y="128"/>
                    </a:cubicBezTo>
                    <a:cubicBezTo>
                      <a:pt x="127" y="130"/>
                      <a:pt x="127" y="133"/>
                      <a:pt x="127" y="135"/>
                    </a:cubicBezTo>
                    <a:cubicBezTo>
                      <a:pt x="124" y="135"/>
                      <a:pt x="120" y="135"/>
                      <a:pt x="116" y="135"/>
                    </a:cubicBezTo>
                    <a:cubicBezTo>
                      <a:pt x="111" y="135"/>
                      <a:pt x="107" y="135"/>
                      <a:pt x="102" y="136"/>
                    </a:cubicBezTo>
                    <a:cubicBezTo>
                      <a:pt x="99" y="136"/>
                      <a:pt x="97" y="134"/>
                      <a:pt x="96" y="132"/>
                    </a:cubicBezTo>
                    <a:cubicBezTo>
                      <a:pt x="83" y="115"/>
                      <a:pt x="71" y="99"/>
                      <a:pt x="59" y="82"/>
                    </a:cubicBezTo>
                    <a:cubicBezTo>
                      <a:pt x="57" y="79"/>
                      <a:pt x="54" y="76"/>
                      <a:pt x="52" y="73"/>
                    </a:cubicBezTo>
                    <a:cubicBezTo>
                      <a:pt x="51" y="72"/>
                      <a:pt x="50" y="71"/>
                      <a:pt x="49" y="71"/>
                    </a:cubicBezTo>
                    <a:cubicBezTo>
                      <a:pt x="44" y="71"/>
                      <a:pt x="39" y="71"/>
                      <a:pt x="34" y="71"/>
                    </a:cubicBezTo>
                    <a:close/>
                    <a:moveTo>
                      <a:pt x="34" y="61"/>
                    </a:moveTo>
                    <a:cubicBezTo>
                      <a:pt x="35" y="62"/>
                      <a:pt x="36" y="62"/>
                      <a:pt x="36" y="62"/>
                    </a:cubicBezTo>
                    <a:cubicBezTo>
                      <a:pt x="46" y="62"/>
                      <a:pt x="56" y="62"/>
                      <a:pt x="66" y="62"/>
                    </a:cubicBezTo>
                    <a:cubicBezTo>
                      <a:pt x="72" y="61"/>
                      <a:pt x="77" y="60"/>
                      <a:pt x="82" y="59"/>
                    </a:cubicBezTo>
                    <a:cubicBezTo>
                      <a:pt x="90" y="56"/>
                      <a:pt x="94" y="51"/>
                      <a:pt x="96" y="44"/>
                    </a:cubicBezTo>
                    <a:cubicBezTo>
                      <a:pt x="96" y="39"/>
                      <a:pt x="97" y="34"/>
                      <a:pt x="96" y="29"/>
                    </a:cubicBezTo>
                    <a:cubicBezTo>
                      <a:pt x="95" y="20"/>
                      <a:pt x="90" y="15"/>
                      <a:pt x="81" y="12"/>
                    </a:cubicBezTo>
                    <a:cubicBezTo>
                      <a:pt x="77" y="11"/>
                      <a:pt x="74" y="11"/>
                      <a:pt x="70" y="11"/>
                    </a:cubicBezTo>
                    <a:cubicBezTo>
                      <a:pt x="59" y="10"/>
                      <a:pt x="48" y="11"/>
                      <a:pt x="37" y="11"/>
                    </a:cubicBezTo>
                    <a:cubicBezTo>
                      <a:pt x="36" y="11"/>
                      <a:pt x="35" y="11"/>
                      <a:pt x="34" y="11"/>
                    </a:cubicBezTo>
                    <a:cubicBezTo>
                      <a:pt x="34" y="28"/>
                      <a:pt x="34" y="44"/>
                      <a:pt x="34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3" name="Freeform 18"/>
              <p:cNvSpPr/>
              <p:nvPr/>
            </p:nvSpPr>
            <p:spPr bwMode="auto">
              <a:xfrm>
                <a:off x="5333898" y="3887973"/>
                <a:ext cx="362030" cy="384457"/>
              </a:xfrm>
              <a:custGeom>
                <a:avLst/>
                <a:gdLst>
                  <a:gd name="T0" fmla="*/ 50 w 127"/>
                  <a:gd name="T1" fmla="*/ 70 h 135"/>
                  <a:gd name="T2" fmla="*/ 34 w 127"/>
                  <a:gd name="T3" fmla="*/ 87 h 135"/>
                  <a:gd name="T4" fmla="*/ 33 w 127"/>
                  <a:gd name="T5" fmla="*/ 90 h 135"/>
                  <a:gd name="T6" fmla="*/ 33 w 127"/>
                  <a:gd name="T7" fmla="*/ 116 h 135"/>
                  <a:gd name="T8" fmla="*/ 34 w 127"/>
                  <a:gd name="T9" fmla="*/ 120 h 135"/>
                  <a:gd name="T10" fmla="*/ 41 w 127"/>
                  <a:gd name="T11" fmla="*/ 127 h 135"/>
                  <a:gd name="T12" fmla="*/ 49 w 127"/>
                  <a:gd name="T13" fmla="*/ 128 h 135"/>
                  <a:gd name="T14" fmla="*/ 49 w 127"/>
                  <a:gd name="T15" fmla="*/ 135 h 135"/>
                  <a:gd name="T16" fmla="*/ 0 w 127"/>
                  <a:gd name="T17" fmla="*/ 135 h 135"/>
                  <a:gd name="T18" fmla="*/ 0 w 127"/>
                  <a:gd name="T19" fmla="*/ 128 h 135"/>
                  <a:gd name="T20" fmla="*/ 7 w 127"/>
                  <a:gd name="T21" fmla="*/ 128 h 135"/>
                  <a:gd name="T22" fmla="*/ 16 w 127"/>
                  <a:gd name="T23" fmla="*/ 118 h 135"/>
                  <a:gd name="T24" fmla="*/ 16 w 127"/>
                  <a:gd name="T25" fmla="*/ 111 h 135"/>
                  <a:gd name="T26" fmla="*/ 16 w 127"/>
                  <a:gd name="T27" fmla="*/ 24 h 135"/>
                  <a:gd name="T28" fmla="*/ 16 w 127"/>
                  <a:gd name="T29" fmla="*/ 16 h 135"/>
                  <a:gd name="T30" fmla="*/ 8 w 127"/>
                  <a:gd name="T31" fmla="*/ 9 h 135"/>
                  <a:gd name="T32" fmla="*/ 0 w 127"/>
                  <a:gd name="T33" fmla="*/ 8 h 135"/>
                  <a:gd name="T34" fmla="*/ 0 w 127"/>
                  <a:gd name="T35" fmla="*/ 1 h 135"/>
                  <a:gd name="T36" fmla="*/ 49 w 127"/>
                  <a:gd name="T37" fmla="*/ 1 h 135"/>
                  <a:gd name="T38" fmla="*/ 50 w 127"/>
                  <a:gd name="T39" fmla="*/ 8 h 135"/>
                  <a:gd name="T40" fmla="*/ 41 w 127"/>
                  <a:gd name="T41" fmla="*/ 9 h 135"/>
                  <a:gd name="T42" fmla="*/ 34 w 127"/>
                  <a:gd name="T43" fmla="*/ 16 h 135"/>
                  <a:gd name="T44" fmla="*/ 33 w 127"/>
                  <a:gd name="T45" fmla="*/ 23 h 135"/>
                  <a:gd name="T46" fmla="*/ 33 w 127"/>
                  <a:gd name="T47" fmla="*/ 70 h 135"/>
                  <a:gd name="T48" fmla="*/ 33 w 127"/>
                  <a:gd name="T49" fmla="*/ 73 h 135"/>
                  <a:gd name="T50" fmla="*/ 36 w 127"/>
                  <a:gd name="T51" fmla="*/ 71 h 135"/>
                  <a:gd name="T52" fmla="*/ 83 w 127"/>
                  <a:gd name="T53" fmla="*/ 19 h 135"/>
                  <a:gd name="T54" fmla="*/ 86 w 127"/>
                  <a:gd name="T55" fmla="*/ 14 h 135"/>
                  <a:gd name="T56" fmla="*/ 84 w 127"/>
                  <a:gd name="T57" fmla="*/ 9 h 135"/>
                  <a:gd name="T58" fmla="*/ 76 w 127"/>
                  <a:gd name="T59" fmla="*/ 8 h 135"/>
                  <a:gd name="T60" fmla="*/ 76 w 127"/>
                  <a:gd name="T61" fmla="*/ 1 h 135"/>
                  <a:gd name="T62" fmla="*/ 122 w 127"/>
                  <a:gd name="T63" fmla="*/ 1 h 135"/>
                  <a:gd name="T64" fmla="*/ 122 w 127"/>
                  <a:gd name="T65" fmla="*/ 8 h 135"/>
                  <a:gd name="T66" fmla="*/ 118 w 127"/>
                  <a:gd name="T67" fmla="*/ 8 h 135"/>
                  <a:gd name="T68" fmla="*/ 99 w 127"/>
                  <a:gd name="T69" fmla="*/ 18 h 135"/>
                  <a:gd name="T70" fmla="*/ 77 w 127"/>
                  <a:gd name="T71" fmla="*/ 41 h 135"/>
                  <a:gd name="T72" fmla="*/ 62 w 127"/>
                  <a:gd name="T73" fmla="*/ 57 h 135"/>
                  <a:gd name="T74" fmla="*/ 64 w 127"/>
                  <a:gd name="T75" fmla="*/ 61 h 135"/>
                  <a:gd name="T76" fmla="*/ 102 w 127"/>
                  <a:gd name="T77" fmla="*/ 113 h 135"/>
                  <a:gd name="T78" fmla="*/ 108 w 127"/>
                  <a:gd name="T79" fmla="*/ 120 h 135"/>
                  <a:gd name="T80" fmla="*/ 123 w 127"/>
                  <a:gd name="T81" fmla="*/ 127 h 135"/>
                  <a:gd name="T82" fmla="*/ 127 w 127"/>
                  <a:gd name="T83" fmla="*/ 128 h 135"/>
                  <a:gd name="T84" fmla="*/ 127 w 127"/>
                  <a:gd name="T85" fmla="*/ 135 h 135"/>
                  <a:gd name="T86" fmla="*/ 73 w 127"/>
                  <a:gd name="T87" fmla="*/ 135 h 135"/>
                  <a:gd name="T88" fmla="*/ 73 w 127"/>
                  <a:gd name="T89" fmla="*/ 128 h 135"/>
                  <a:gd name="T90" fmla="*/ 80 w 127"/>
                  <a:gd name="T91" fmla="*/ 127 h 135"/>
                  <a:gd name="T92" fmla="*/ 84 w 127"/>
                  <a:gd name="T93" fmla="*/ 120 h 135"/>
                  <a:gd name="T94" fmla="*/ 82 w 127"/>
                  <a:gd name="T95" fmla="*/ 115 h 135"/>
                  <a:gd name="T96" fmla="*/ 51 w 127"/>
                  <a:gd name="T97" fmla="*/ 72 h 135"/>
                  <a:gd name="T98" fmla="*/ 50 w 127"/>
                  <a:gd name="T99" fmla="*/ 7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7" h="135">
                    <a:moveTo>
                      <a:pt x="50" y="70"/>
                    </a:moveTo>
                    <a:cubicBezTo>
                      <a:pt x="44" y="76"/>
                      <a:pt x="39" y="81"/>
                      <a:pt x="34" y="87"/>
                    </a:cubicBezTo>
                    <a:cubicBezTo>
                      <a:pt x="33" y="88"/>
                      <a:pt x="33" y="89"/>
                      <a:pt x="33" y="90"/>
                    </a:cubicBezTo>
                    <a:cubicBezTo>
                      <a:pt x="33" y="99"/>
                      <a:pt x="33" y="107"/>
                      <a:pt x="33" y="116"/>
                    </a:cubicBezTo>
                    <a:cubicBezTo>
                      <a:pt x="33" y="117"/>
                      <a:pt x="33" y="118"/>
                      <a:pt x="34" y="120"/>
                    </a:cubicBezTo>
                    <a:cubicBezTo>
                      <a:pt x="35" y="125"/>
                      <a:pt x="36" y="126"/>
                      <a:pt x="41" y="127"/>
                    </a:cubicBezTo>
                    <a:cubicBezTo>
                      <a:pt x="44" y="127"/>
                      <a:pt x="46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7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2" y="128"/>
                      <a:pt x="5" y="128"/>
                      <a:pt x="7" y="128"/>
                    </a:cubicBezTo>
                    <a:cubicBezTo>
                      <a:pt x="14" y="127"/>
                      <a:pt x="16" y="125"/>
                      <a:pt x="16" y="118"/>
                    </a:cubicBezTo>
                    <a:cubicBezTo>
                      <a:pt x="16" y="115"/>
                      <a:pt x="16" y="113"/>
                      <a:pt x="16" y="111"/>
                    </a:cubicBezTo>
                    <a:cubicBezTo>
                      <a:pt x="16" y="82"/>
                      <a:pt x="16" y="53"/>
                      <a:pt x="16" y="24"/>
                    </a:cubicBezTo>
                    <a:cubicBezTo>
                      <a:pt x="16" y="21"/>
                      <a:pt x="16" y="18"/>
                      <a:pt x="16" y="16"/>
                    </a:cubicBezTo>
                    <a:cubicBezTo>
                      <a:pt x="15" y="11"/>
                      <a:pt x="13" y="9"/>
                      <a:pt x="8" y="9"/>
                    </a:cubicBezTo>
                    <a:cubicBezTo>
                      <a:pt x="5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4" y="0"/>
                      <a:pt x="40" y="0"/>
                      <a:pt x="49" y="1"/>
                    </a:cubicBezTo>
                    <a:cubicBezTo>
                      <a:pt x="49" y="3"/>
                      <a:pt x="50" y="5"/>
                      <a:pt x="50" y="8"/>
                    </a:cubicBezTo>
                    <a:cubicBezTo>
                      <a:pt x="47" y="8"/>
                      <a:pt x="44" y="8"/>
                      <a:pt x="41" y="9"/>
                    </a:cubicBezTo>
                    <a:cubicBezTo>
                      <a:pt x="37" y="9"/>
                      <a:pt x="34" y="11"/>
                      <a:pt x="34" y="16"/>
                    </a:cubicBezTo>
                    <a:cubicBezTo>
                      <a:pt x="33" y="18"/>
                      <a:pt x="33" y="20"/>
                      <a:pt x="33" y="23"/>
                    </a:cubicBezTo>
                    <a:cubicBezTo>
                      <a:pt x="33" y="39"/>
                      <a:pt x="33" y="54"/>
                      <a:pt x="33" y="70"/>
                    </a:cubicBezTo>
                    <a:cubicBezTo>
                      <a:pt x="33" y="71"/>
                      <a:pt x="33" y="72"/>
                      <a:pt x="33" y="73"/>
                    </a:cubicBezTo>
                    <a:cubicBezTo>
                      <a:pt x="35" y="72"/>
                      <a:pt x="36" y="72"/>
                      <a:pt x="36" y="71"/>
                    </a:cubicBezTo>
                    <a:cubicBezTo>
                      <a:pt x="52" y="54"/>
                      <a:pt x="67" y="37"/>
                      <a:pt x="83" y="19"/>
                    </a:cubicBezTo>
                    <a:cubicBezTo>
                      <a:pt x="84" y="18"/>
                      <a:pt x="85" y="16"/>
                      <a:pt x="86" y="14"/>
                    </a:cubicBezTo>
                    <a:cubicBezTo>
                      <a:pt x="88" y="12"/>
                      <a:pt x="87" y="10"/>
                      <a:pt x="84" y="9"/>
                    </a:cubicBezTo>
                    <a:cubicBezTo>
                      <a:pt x="81" y="8"/>
                      <a:pt x="79" y="8"/>
                      <a:pt x="76" y="8"/>
                    </a:cubicBezTo>
                    <a:cubicBezTo>
                      <a:pt x="76" y="5"/>
                      <a:pt x="76" y="3"/>
                      <a:pt x="76" y="1"/>
                    </a:cubicBezTo>
                    <a:cubicBezTo>
                      <a:pt x="79" y="0"/>
                      <a:pt x="114" y="0"/>
                      <a:pt x="122" y="1"/>
                    </a:cubicBezTo>
                    <a:cubicBezTo>
                      <a:pt x="122" y="3"/>
                      <a:pt x="122" y="5"/>
                      <a:pt x="122" y="8"/>
                    </a:cubicBezTo>
                    <a:cubicBezTo>
                      <a:pt x="121" y="8"/>
                      <a:pt x="120" y="8"/>
                      <a:pt x="118" y="8"/>
                    </a:cubicBezTo>
                    <a:cubicBezTo>
                      <a:pt x="111" y="9"/>
                      <a:pt x="104" y="12"/>
                      <a:pt x="99" y="18"/>
                    </a:cubicBezTo>
                    <a:cubicBezTo>
                      <a:pt x="92" y="25"/>
                      <a:pt x="85" y="33"/>
                      <a:pt x="77" y="41"/>
                    </a:cubicBezTo>
                    <a:cubicBezTo>
                      <a:pt x="72" y="46"/>
                      <a:pt x="67" y="52"/>
                      <a:pt x="62" y="57"/>
                    </a:cubicBezTo>
                    <a:cubicBezTo>
                      <a:pt x="63" y="58"/>
                      <a:pt x="64" y="59"/>
                      <a:pt x="64" y="61"/>
                    </a:cubicBezTo>
                    <a:cubicBezTo>
                      <a:pt x="77" y="78"/>
                      <a:pt x="90" y="95"/>
                      <a:pt x="102" y="113"/>
                    </a:cubicBezTo>
                    <a:cubicBezTo>
                      <a:pt x="104" y="115"/>
                      <a:pt x="106" y="118"/>
                      <a:pt x="108" y="120"/>
                    </a:cubicBezTo>
                    <a:cubicBezTo>
                      <a:pt x="112" y="124"/>
                      <a:pt x="117" y="127"/>
                      <a:pt x="123" y="127"/>
                    </a:cubicBezTo>
                    <a:cubicBezTo>
                      <a:pt x="124" y="128"/>
                      <a:pt x="125" y="128"/>
                      <a:pt x="127" y="128"/>
                    </a:cubicBezTo>
                    <a:cubicBezTo>
                      <a:pt x="127" y="130"/>
                      <a:pt x="127" y="133"/>
                      <a:pt x="127" y="135"/>
                    </a:cubicBezTo>
                    <a:cubicBezTo>
                      <a:pt x="109" y="135"/>
                      <a:pt x="91" y="135"/>
                      <a:pt x="73" y="135"/>
                    </a:cubicBezTo>
                    <a:cubicBezTo>
                      <a:pt x="73" y="133"/>
                      <a:pt x="73" y="131"/>
                      <a:pt x="73" y="128"/>
                    </a:cubicBezTo>
                    <a:cubicBezTo>
                      <a:pt x="75" y="128"/>
                      <a:pt x="78" y="128"/>
                      <a:pt x="80" y="127"/>
                    </a:cubicBezTo>
                    <a:cubicBezTo>
                      <a:pt x="85" y="127"/>
                      <a:pt x="86" y="125"/>
                      <a:pt x="84" y="120"/>
                    </a:cubicBezTo>
                    <a:cubicBezTo>
                      <a:pt x="84" y="118"/>
                      <a:pt x="83" y="117"/>
                      <a:pt x="82" y="115"/>
                    </a:cubicBezTo>
                    <a:cubicBezTo>
                      <a:pt x="72" y="101"/>
                      <a:pt x="61" y="86"/>
                      <a:pt x="51" y="72"/>
                    </a:cubicBezTo>
                    <a:cubicBezTo>
                      <a:pt x="51" y="71"/>
                      <a:pt x="50" y="71"/>
                      <a:pt x="50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19"/>
              <p:cNvSpPr/>
              <p:nvPr/>
            </p:nvSpPr>
            <p:spPr bwMode="auto">
              <a:xfrm>
                <a:off x="7278607" y="3887973"/>
                <a:ext cx="358826" cy="384457"/>
              </a:xfrm>
              <a:custGeom>
                <a:avLst/>
                <a:gdLst>
                  <a:gd name="T0" fmla="*/ 28 w 126"/>
                  <a:gd name="T1" fmla="*/ 16 h 135"/>
                  <a:gd name="T2" fmla="*/ 28 w 126"/>
                  <a:gd name="T3" fmla="*/ 20 h 135"/>
                  <a:gd name="T4" fmla="*/ 28 w 126"/>
                  <a:gd name="T5" fmla="*/ 109 h 135"/>
                  <a:gd name="T6" fmla="*/ 28 w 126"/>
                  <a:gd name="T7" fmla="*/ 119 h 135"/>
                  <a:gd name="T8" fmla="*/ 37 w 126"/>
                  <a:gd name="T9" fmla="*/ 127 h 135"/>
                  <a:gd name="T10" fmla="*/ 44 w 126"/>
                  <a:gd name="T11" fmla="*/ 128 h 135"/>
                  <a:gd name="T12" fmla="*/ 44 w 126"/>
                  <a:gd name="T13" fmla="*/ 135 h 135"/>
                  <a:gd name="T14" fmla="*/ 0 w 126"/>
                  <a:gd name="T15" fmla="*/ 135 h 135"/>
                  <a:gd name="T16" fmla="*/ 0 w 126"/>
                  <a:gd name="T17" fmla="*/ 128 h 135"/>
                  <a:gd name="T18" fmla="*/ 8 w 126"/>
                  <a:gd name="T19" fmla="*/ 127 h 135"/>
                  <a:gd name="T20" fmla="*/ 16 w 126"/>
                  <a:gd name="T21" fmla="*/ 120 h 135"/>
                  <a:gd name="T22" fmla="*/ 16 w 126"/>
                  <a:gd name="T23" fmla="*/ 113 h 135"/>
                  <a:gd name="T24" fmla="*/ 16 w 126"/>
                  <a:gd name="T25" fmla="*/ 19 h 135"/>
                  <a:gd name="T26" fmla="*/ 16 w 126"/>
                  <a:gd name="T27" fmla="*/ 15 h 135"/>
                  <a:gd name="T28" fmla="*/ 9 w 126"/>
                  <a:gd name="T29" fmla="*/ 9 h 135"/>
                  <a:gd name="T30" fmla="*/ 5 w 126"/>
                  <a:gd name="T31" fmla="*/ 8 h 135"/>
                  <a:gd name="T32" fmla="*/ 1 w 126"/>
                  <a:gd name="T33" fmla="*/ 8 h 135"/>
                  <a:gd name="T34" fmla="*/ 1 w 126"/>
                  <a:gd name="T35" fmla="*/ 1 h 135"/>
                  <a:gd name="T36" fmla="*/ 40 w 126"/>
                  <a:gd name="T37" fmla="*/ 1 h 135"/>
                  <a:gd name="T38" fmla="*/ 98 w 126"/>
                  <a:gd name="T39" fmla="*/ 100 h 135"/>
                  <a:gd name="T40" fmla="*/ 99 w 126"/>
                  <a:gd name="T41" fmla="*/ 100 h 135"/>
                  <a:gd name="T42" fmla="*/ 99 w 126"/>
                  <a:gd name="T43" fmla="*/ 96 h 135"/>
                  <a:gd name="T44" fmla="*/ 99 w 126"/>
                  <a:gd name="T45" fmla="*/ 24 h 135"/>
                  <a:gd name="T46" fmla="*/ 98 w 126"/>
                  <a:gd name="T47" fmla="*/ 16 h 135"/>
                  <a:gd name="T48" fmla="*/ 90 w 126"/>
                  <a:gd name="T49" fmla="*/ 9 h 135"/>
                  <a:gd name="T50" fmla="*/ 83 w 126"/>
                  <a:gd name="T51" fmla="*/ 8 h 135"/>
                  <a:gd name="T52" fmla="*/ 83 w 126"/>
                  <a:gd name="T53" fmla="*/ 1 h 135"/>
                  <a:gd name="T54" fmla="*/ 126 w 126"/>
                  <a:gd name="T55" fmla="*/ 1 h 135"/>
                  <a:gd name="T56" fmla="*/ 126 w 126"/>
                  <a:gd name="T57" fmla="*/ 8 h 135"/>
                  <a:gd name="T58" fmla="*/ 119 w 126"/>
                  <a:gd name="T59" fmla="*/ 9 h 135"/>
                  <a:gd name="T60" fmla="*/ 111 w 126"/>
                  <a:gd name="T61" fmla="*/ 16 h 135"/>
                  <a:gd name="T62" fmla="*/ 110 w 126"/>
                  <a:gd name="T63" fmla="*/ 27 h 135"/>
                  <a:gd name="T64" fmla="*/ 110 w 126"/>
                  <a:gd name="T65" fmla="*/ 129 h 135"/>
                  <a:gd name="T66" fmla="*/ 110 w 126"/>
                  <a:gd name="T67" fmla="*/ 135 h 135"/>
                  <a:gd name="T68" fmla="*/ 99 w 126"/>
                  <a:gd name="T69" fmla="*/ 135 h 135"/>
                  <a:gd name="T70" fmla="*/ 29 w 126"/>
                  <a:gd name="T71" fmla="*/ 15 h 135"/>
                  <a:gd name="T72" fmla="*/ 28 w 126"/>
                  <a:gd name="T73" fmla="*/ 1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6" h="135">
                    <a:moveTo>
                      <a:pt x="28" y="16"/>
                    </a:move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50"/>
                      <a:pt x="28" y="79"/>
                      <a:pt x="28" y="109"/>
                    </a:cubicBezTo>
                    <a:cubicBezTo>
                      <a:pt x="28" y="112"/>
                      <a:pt x="28" y="115"/>
                      <a:pt x="28" y="119"/>
                    </a:cubicBezTo>
                    <a:cubicBezTo>
                      <a:pt x="29" y="124"/>
                      <a:pt x="31" y="126"/>
                      <a:pt x="37" y="127"/>
                    </a:cubicBezTo>
                    <a:cubicBezTo>
                      <a:pt x="39" y="127"/>
                      <a:pt x="41" y="128"/>
                      <a:pt x="44" y="128"/>
                    </a:cubicBezTo>
                    <a:cubicBezTo>
                      <a:pt x="44" y="130"/>
                      <a:pt x="44" y="133"/>
                      <a:pt x="44" y="135"/>
                    </a:cubicBezTo>
                    <a:cubicBezTo>
                      <a:pt x="29" y="135"/>
                      <a:pt x="15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3" y="128"/>
                      <a:pt x="5" y="127"/>
                      <a:pt x="8" y="127"/>
                    </a:cubicBezTo>
                    <a:cubicBezTo>
                      <a:pt x="12" y="127"/>
                      <a:pt x="15" y="124"/>
                      <a:pt x="16" y="120"/>
                    </a:cubicBezTo>
                    <a:cubicBezTo>
                      <a:pt x="16" y="118"/>
                      <a:pt x="16" y="115"/>
                      <a:pt x="16" y="113"/>
                    </a:cubicBezTo>
                    <a:cubicBezTo>
                      <a:pt x="16" y="82"/>
                      <a:pt x="16" y="50"/>
                      <a:pt x="16" y="19"/>
                    </a:cubicBezTo>
                    <a:cubicBezTo>
                      <a:pt x="16" y="18"/>
                      <a:pt x="16" y="17"/>
                      <a:pt x="16" y="15"/>
                    </a:cubicBezTo>
                    <a:cubicBezTo>
                      <a:pt x="16" y="11"/>
                      <a:pt x="14" y="9"/>
                      <a:pt x="9" y="9"/>
                    </a:cubicBezTo>
                    <a:cubicBezTo>
                      <a:pt x="8" y="8"/>
                      <a:pt x="7" y="8"/>
                      <a:pt x="5" y="8"/>
                    </a:cubicBezTo>
                    <a:cubicBezTo>
                      <a:pt x="4" y="8"/>
                      <a:pt x="2" y="8"/>
                      <a:pt x="1" y="8"/>
                    </a:cubicBezTo>
                    <a:cubicBezTo>
                      <a:pt x="1" y="5"/>
                      <a:pt x="1" y="3"/>
                      <a:pt x="1" y="1"/>
                    </a:cubicBezTo>
                    <a:cubicBezTo>
                      <a:pt x="14" y="1"/>
                      <a:pt x="27" y="1"/>
                      <a:pt x="40" y="1"/>
                    </a:cubicBezTo>
                    <a:cubicBezTo>
                      <a:pt x="59" y="34"/>
                      <a:pt x="79" y="67"/>
                      <a:pt x="98" y="100"/>
                    </a:cubicBezTo>
                    <a:cubicBezTo>
                      <a:pt x="98" y="100"/>
                      <a:pt x="99" y="100"/>
                      <a:pt x="99" y="100"/>
                    </a:cubicBezTo>
                    <a:cubicBezTo>
                      <a:pt x="99" y="99"/>
                      <a:pt x="99" y="97"/>
                      <a:pt x="99" y="96"/>
                    </a:cubicBezTo>
                    <a:cubicBezTo>
                      <a:pt x="99" y="72"/>
                      <a:pt x="99" y="48"/>
                      <a:pt x="99" y="24"/>
                    </a:cubicBezTo>
                    <a:cubicBezTo>
                      <a:pt x="99" y="21"/>
                      <a:pt x="99" y="19"/>
                      <a:pt x="98" y="16"/>
                    </a:cubicBezTo>
                    <a:cubicBezTo>
                      <a:pt x="97" y="12"/>
                      <a:pt x="94" y="9"/>
                      <a:pt x="90" y="9"/>
                    </a:cubicBezTo>
                    <a:cubicBezTo>
                      <a:pt x="88" y="8"/>
                      <a:pt x="86" y="8"/>
                      <a:pt x="83" y="8"/>
                    </a:cubicBezTo>
                    <a:cubicBezTo>
                      <a:pt x="83" y="5"/>
                      <a:pt x="83" y="3"/>
                      <a:pt x="83" y="1"/>
                    </a:cubicBezTo>
                    <a:cubicBezTo>
                      <a:pt x="87" y="0"/>
                      <a:pt x="115" y="0"/>
                      <a:pt x="126" y="1"/>
                    </a:cubicBezTo>
                    <a:cubicBezTo>
                      <a:pt x="126" y="3"/>
                      <a:pt x="126" y="5"/>
                      <a:pt x="126" y="8"/>
                    </a:cubicBezTo>
                    <a:cubicBezTo>
                      <a:pt x="124" y="8"/>
                      <a:pt x="122" y="8"/>
                      <a:pt x="119" y="9"/>
                    </a:cubicBezTo>
                    <a:cubicBezTo>
                      <a:pt x="115" y="9"/>
                      <a:pt x="112" y="12"/>
                      <a:pt x="111" y="16"/>
                    </a:cubicBezTo>
                    <a:cubicBezTo>
                      <a:pt x="111" y="20"/>
                      <a:pt x="110" y="23"/>
                      <a:pt x="110" y="27"/>
                    </a:cubicBezTo>
                    <a:cubicBezTo>
                      <a:pt x="110" y="61"/>
                      <a:pt x="110" y="95"/>
                      <a:pt x="110" y="129"/>
                    </a:cubicBezTo>
                    <a:cubicBezTo>
                      <a:pt x="110" y="131"/>
                      <a:pt x="110" y="133"/>
                      <a:pt x="110" y="135"/>
                    </a:cubicBezTo>
                    <a:cubicBezTo>
                      <a:pt x="106" y="135"/>
                      <a:pt x="103" y="135"/>
                      <a:pt x="99" y="135"/>
                    </a:cubicBezTo>
                    <a:cubicBezTo>
                      <a:pt x="76" y="95"/>
                      <a:pt x="52" y="55"/>
                      <a:pt x="29" y="15"/>
                    </a:cubicBezTo>
                    <a:cubicBezTo>
                      <a:pt x="28" y="15"/>
                      <a:pt x="28" y="15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20"/>
              <p:cNvSpPr/>
              <p:nvPr/>
            </p:nvSpPr>
            <p:spPr bwMode="auto">
              <a:xfrm>
                <a:off x="8233341" y="3887973"/>
                <a:ext cx="352419" cy="384457"/>
              </a:xfrm>
              <a:custGeom>
                <a:avLst/>
                <a:gdLst>
                  <a:gd name="T0" fmla="*/ 0 w 124"/>
                  <a:gd name="T1" fmla="*/ 8 h 135"/>
                  <a:gd name="T2" fmla="*/ 0 w 124"/>
                  <a:gd name="T3" fmla="*/ 1 h 135"/>
                  <a:gd name="T4" fmla="*/ 105 w 124"/>
                  <a:gd name="T5" fmla="*/ 1 h 135"/>
                  <a:gd name="T6" fmla="*/ 117 w 124"/>
                  <a:gd name="T7" fmla="*/ 35 h 135"/>
                  <a:gd name="T8" fmla="*/ 110 w 124"/>
                  <a:gd name="T9" fmla="*/ 39 h 135"/>
                  <a:gd name="T10" fmla="*/ 107 w 124"/>
                  <a:gd name="T11" fmla="*/ 33 h 135"/>
                  <a:gd name="T12" fmla="*/ 78 w 124"/>
                  <a:gd name="T13" fmla="*/ 11 h 135"/>
                  <a:gd name="T14" fmla="*/ 34 w 124"/>
                  <a:gd name="T15" fmla="*/ 11 h 135"/>
                  <a:gd name="T16" fmla="*/ 34 w 124"/>
                  <a:gd name="T17" fmla="*/ 61 h 135"/>
                  <a:gd name="T18" fmla="*/ 55 w 124"/>
                  <a:gd name="T19" fmla="*/ 60 h 135"/>
                  <a:gd name="T20" fmla="*/ 69 w 124"/>
                  <a:gd name="T21" fmla="*/ 45 h 135"/>
                  <a:gd name="T22" fmla="*/ 70 w 124"/>
                  <a:gd name="T23" fmla="*/ 36 h 135"/>
                  <a:gd name="T24" fmla="*/ 78 w 124"/>
                  <a:gd name="T25" fmla="*/ 36 h 135"/>
                  <a:gd name="T26" fmla="*/ 78 w 124"/>
                  <a:gd name="T27" fmla="*/ 95 h 135"/>
                  <a:gd name="T28" fmla="*/ 74 w 124"/>
                  <a:gd name="T29" fmla="*/ 95 h 135"/>
                  <a:gd name="T30" fmla="*/ 70 w 124"/>
                  <a:gd name="T31" fmla="*/ 95 h 135"/>
                  <a:gd name="T32" fmla="*/ 70 w 124"/>
                  <a:gd name="T33" fmla="*/ 88 h 135"/>
                  <a:gd name="T34" fmla="*/ 68 w 124"/>
                  <a:gd name="T35" fmla="*/ 81 h 135"/>
                  <a:gd name="T36" fmla="*/ 58 w 124"/>
                  <a:gd name="T37" fmla="*/ 71 h 135"/>
                  <a:gd name="T38" fmla="*/ 34 w 124"/>
                  <a:gd name="T39" fmla="*/ 70 h 135"/>
                  <a:gd name="T40" fmla="*/ 33 w 124"/>
                  <a:gd name="T41" fmla="*/ 74 h 135"/>
                  <a:gd name="T42" fmla="*/ 33 w 124"/>
                  <a:gd name="T43" fmla="*/ 115 h 135"/>
                  <a:gd name="T44" fmla="*/ 43 w 124"/>
                  <a:gd name="T45" fmla="*/ 125 h 135"/>
                  <a:gd name="T46" fmla="*/ 69 w 124"/>
                  <a:gd name="T47" fmla="*/ 125 h 135"/>
                  <a:gd name="T48" fmla="*/ 112 w 124"/>
                  <a:gd name="T49" fmla="*/ 97 h 135"/>
                  <a:gd name="T50" fmla="*/ 115 w 124"/>
                  <a:gd name="T51" fmla="*/ 90 h 135"/>
                  <a:gd name="T52" fmla="*/ 124 w 124"/>
                  <a:gd name="T53" fmla="*/ 93 h 135"/>
                  <a:gd name="T54" fmla="*/ 109 w 124"/>
                  <a:gd name="T55" fmla="*/ 135 h 135"/>
                  <a:gd name="T56" fmla="*/ 0 w 124"/>
                  <a:gd name="T57" fmla="*/ 135 h 135"/>
                  <a:gd name="T58" fmla="*/ 0 w 124"/>
                  <a:gd name="T59" fmla="*/ 128 h 135"/>
                  <a:gd name="T60" fmla="*/ 8 w 124"/>
                  <a:gd name="T61" fmla="*/ 127 h 135"/>
                  <a:gd name="T62" fmla="*/ 15 w 124"/>
                  <a:gd name="T63" fmla="*/ 120 h 135"/>
                  <a:gd name="T64" fmla="*/ 16 w 124"/>
                  <a:gd name="T65" fmla="*/ 113 h 135"/>
                  <a:gd name="T66" fmla="*/ 16 w 124"/>
                  <a:gd name="T67" fmla="*/ 21 h 135"/>
                  <a:gd name="T68" fmla="*/ 16 w 124"/>
                  <a:gd name="T69" fmla="*/ 16 h 135"/>
                  <a:gd name="T70" fmla="*/ 8 w 124"/>
                  <a:gd name="T71" fmla="*/ 9 h 135"/>
                  <a:gd name="T72" fmla="*/ 4 w 124"/>
                  <a:gd name="T73" fmla="*/ 8 h 135"/>
                  <a:gd name="T74" fmla="*/ 0 w 124"/>
                  <a:gd name="T75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135">
                    <a:moveTo>
                      <a:pt x="0" y="8"/>
                    </a:moveTo>
                    <a:cubicBezTo>
                      <a:pt x="0" y="5"/>
                      <a:pt x="0" y="3"/>
                      <a:pt x="0" y="1"/>
                    </a:cubicBezTo>
                    <a:cubicBezTo>
                      <a:pt x="3" y="0"/>
                      <a:pt x="98" y="0"/>
                      <a:pt x="105" y="1"/>
                    </a:cubicBezTo>
                    <a:cubicBezTo>
                      <a:pt x="109" y="12"/>
                      <a:pt x="113" y="24"/>
                      <a:pt x="117" y="35"/>
                    </a:cubicBezTo>
                    <a:cubicBezTo>
                      <a:pt x="115" y="37"/>
                      <a:pt x="112" y="38"/>
                      <a:pt x="110" y="39"/>
                    </a:cubicBezTo>
                    <a:cubicBezTo>
                      <a:pt x="109" y="36"/>
                      <a:pt x="108" y="35"/>
                      <a:pt x="107" y="33"/>
                    </a:cubicBezTo>
                    <a:cubicBezTo>
                      <a:pt x="101" y="20"/>
                      <a:pt x="92" y="13"/>
                      <a:pt x="78" y="11"/>
                    </a:cubicBezTo>
                    <a:cubicBezTo>
                      <a:pt x="63" y="10"/>
                      <a:pt x="48" y="11"/>
                      <a:pt x="34" y="11"/>
                    </a:cubicBezTo>
                    <a:cubicBezTo>
                      <a:pt x="33" y="15"/>
                      <a:pt x="33" y="55"/>
                      <a:pt x="34" y="61"/>
                    </a:cubicBezTo>
                    <a:cubicBezTo>
                      <a:pt x="41" y="61"/>
                      <a:pt x="48" y="61"/>
                      <a:pt x="55" y="60"/>
                    </a:cubicBezTo>
                    <a:cubicBezTo>
                      <a:pt x="64" y="59"/>
                      <a:pt x="68" y="54"/>
                      <a:pt x="69" y="45"/>
                    </a:cubicBezTo>
                    <a:cubicBezTo>
                      <a:pt x="70" y="42"/>
                      <a:pt x="70" y="39"/>
                      <a:pt x="70" y="36"/>
                    </a:cubicBezTo>
                    <a:cubicBezTo>
                      <a:pt x="73" y="36"/>
                      <a:pt x="75" y="36"/>
                      <a:pt x="78" y="36"/>
                    </a:cubicBezTo>
                    <a:cubicBezTo>
                      <a:pt x="78" y="56"/>
                      <a:pt x="78" y="75"/>
                      <a:pt x="78" y="95"/>
                    </a:cubicBezTo>
                    <a:cubicBezTo>
                      <a:pt x="77" y="95"/>
                      <a:pt x="76" y="95"/>
                      <a:pt x="74" y="95"/>
                    </a:cubicBezTo>
                    <a:cubicBezTo>
                      <a:pt x="73" y="95"/>
                      <a:pt x="72" y="95"/>
                      <a:pt x="70" y="95"/>
                    </a:cubicBezTo>
                    <a:cubicBezTo>
                      <a:pt x="70" y="93"/>
                      <a:pt x="70" y="90"/>
                      <a:pt x="70" y="88"/>
                    </a:cubicBezTo>
                    <a:cubicBezTo>
                      <a:pt x="69" y="86"/>
                      <a:pt x="69" y="83"/>
                      <a:pt x="68" y="81"/>
                    </a:cubicBezTo>
                    <a:cubicBezTo>
                      <a:pt x="67" y="75"/>
                      <a:pt x="64" y="72"/>
                      <a:pt x="58" y="71"/>
                    </a:cubicBezTo>
                    <a:cubicBezTo>
                      <a:pt x="50" y="69"/>
                      <a:pt x="42" y="70"/>
                      <a:pt x="34" y="70"/>
                    </a:cubicBezTo>
                    <a:cubicBezTo>
                      <a:pt x="33" y="72"/>
                      <a:pt x="33" y="73"/>
                      <a:pt x="33" y="74"/>
                    </a:cubicBezTo>
                    <a:cubicBezTo>
                      <a:pt x="33" y="88"/>
                      <a:pt x="33" y="102"/>
                      <a:pt x="33" y="115"/>
                    </a:cubicBezTo>
                    <a:cubicBezTo>
                      <a:pt x="33" y="124"/>
                      <a:pt x="34" y="125"/>
                      <a:pt x="43" y="125"/>
                    </a:cubicBezTo>
                    <a:cubicBezTo>
                      <a:pt x="52" y="125"/>
                      <a:pt x="60" y="125"/>
                      <a:pt x="69" y="125"/>
                    </a:cubicBezTo>
                    <a:cubicBezTo>
                      <a:pt x="89" y="125"/>
                      <a:pt x="104" y="115"/>
                      <a:pt x="112" y="97"/>
                    </a:cubicBezTo>
                    <a:cubicBezTo>
                      <a:pt x="113" y="95"/>
                      <a:pt x="114" y="93"/>
                      <a:pt x="115" y="90"/>
                    </a:cubicBezTo>
                    <a:cubicBezTo>
                      <a:pt x="118" y="91"/>
                      <a:pt x="121" y="92"/>
                      <a:pt x="124" y="93"/>
                    </a:cubicBezTo>
                    <a:cubicBezTo>
                      <a:pt x="119" y="108"/>
                      <a:pt x="114" y="121"/>
                      <a:pt x="109" y="135"/>
                    </a:cubicBezTo>
                    <a:cubicBezTo>
                      <a:pt x="73" y="135"/>
                      <a:pt x="37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3" y="128"/>
                      <a:pt x="6" y="128"/>
                      <a:pt x="8" y="127"/>
                    </a:cubicBezTo>
                    <a:cubicBezTo>
                      <a:pt x="13" y="126"/>
                      <a:pt x="15" y="125"/>
                      <a:pt x="15" y="120"/>
                    </a:cubicBezTo>
                    <a:cubicBezTo>
                      <a:pt x="16" y="118"/>
                      <a:pt x="16" y="115"/>
                      <a:pt x="16" y="113"/>
                    </a:cubicBezTo>
                    <a:cubicBezTo>
                      <a:pt x="16" y="82"/>
                      <a:pt x="16" y="52"/>
                      <a:pt x="16" y="21"/>
                    </a:cubicBezTo>
                    <a:cubicBezTo>
                      <a:pt x="16" y="20"/>
                      <a:pt x="16" y="18"/>
                      <a:pt x="16" y="16"/>
                    </a:cubicBezTo>
                    <a:cubicBezTo>
                      <a:pt x="15" y="11"/>
                      <a:pt x="13" y="9"/>
                      <a:pt x="8" y="9"/>
                    </a:cubicBezTo>
                    <a:cubicBezTo>
                      <a:pt x="7" y="9"/>
                      <a:pt x="6" y="8"/>
                      <a:pt x="4" y="8"/>
                    </a:cubicBezTo>
                    <a:cubicBezTo>
                      <a:pt x="3" y="8"/>
                      <a:pt x="2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21"/>
              <p:cNvSpPr/>
              <p:nvPr/>
            </p:nvSpPr>
            <p:spPr bwMode="auto">
              <a:xfrm>
                <a:off x="4949441" y="3891177"/>
                <a:ext cx="352419" cy="381253"/>
              </a:xfrm>
              <a:custGeom>
                <a:avLst/>
                <a:gdLst>
                  <a:gd name="T0" fmla="*/ 33 w 123"/>
                  <a:gd name="T1" fmla="*/ 60 h 134"/>
                  <a:gd name="T2" fmla="*/ 55 w 123"/>
                  <a:gd name="T3" fmla="*/ 59 h 134"/>
                  <a:gd name="T4" fmla="*/ 68 w 123"/>
                  <a:gd name="T5" fmla="*/ 45 h 134"/>
                  <a:gd name="T6" fmla="*/ 70 w 123"/>
                  <a:gd name="T7" fmla="*/ 35 h 134"/>
                  <a:gd name="T8" fmla="*/ 77 w 123"/>
                  <a:gd name="T9" fmla="*/ 35 h 134"/>
                  <a:gd name="T10" fmla="*/ 77 w 123"/>
                  <a:gd name="T11" fmla="*/ 94 h 134"/>
                  <a:gd name="T12" fmla="*/ 75 w 123"/>
                  <a:gd name="T13" fmla="*/ 94 h 134"/>
                  <a:gd name="T14" fmla="*/ 70 w 123"/>
                  <a:gd name="T15" fmla="*/ 94 h 134"/>
                  <a:gd name="T16" fmla="*/ 69 w 123"/>
                  <a:gd name="T17" fmla="*/ 83 h 134"/>
                  <a:gd name="T18" fmla="*/ 54 w 123"/>
                  <a:gd name="T19" fmla="*/ 69 h 134"/>
                  <a:gd name="T20" fmla="*/ 33 w 123"/>
                  <a:gd name="T21" fmla="*/ 69 h 134"/>
                  <a:gd name="T22" fmla="*/ 33 w 123"/>
                  <a:gd name="T23" fmla="*/ 73 h 134"/>
                  <a:gd name="T24" fmla="*/ 33 w 123"/>
                  <a:gd name="T25" fmla="*/ 114 h 134"/>
                  <a:gd name="T26" fmla="*/ 43 w 123"/>
                  <a:gd name="T27" fmla="*/ 124 h 134"/>
                  <a:gd name="T28" fmla="*/ 68 w 123"/>
                  <a:gd name="T29" fmla="*/ 124 h 134"/>
                  <a:gd name="T30" fmla="*/ 112 w 123"/>
                  <a:gd name="T31" fmla="*/ 96 h 134"/>
                  <a:gd name="T32" fmla="*/ 115 w 123"/>
                  <a:gd name="T33" fmla="*/ 90 h 134"/>
                  <a:gd name="T34" fmla="*/ 115 w 123"/>
                  <a:gd name="T35" fmla="*/ 90 h 134"/>
                  <a:gd name="T36" fmla="*/ 123 w 123"/>
                  <a:gd name="T37" fmla="*/ 92 h 134"/>
                  <a:gd name="T38" fmla="*/ 109 w 123"/>
                  <a:gd name="T39" fmla="*/ 134 h 134"/>
                  <a:gd name="T40" fmla="*/ 0 w 123"/>
                  <a:gd name="T41" fmla="*/ 134 h 134"/>
                  <a:gd name="T42" fmla="*/ 0 w 123"/>
                  <a:gd name="T43" fmla="*/ 127 h 134"/>
                  <a:gd name="T44" fmla="*/ 8 w 123"/>
                  <a:gd name="T45" fmla="*/ 126 h 134"/>
                  <a:gd name="T46" fmla="*/ 15 w 123"/>
                  <a:gd name="T47" fmla="*/ 120 h 134"/>
                  <a:gd name="T48" fmla="*/ 16 w 123"/>
                  <a:gd name="T49" fmla="*/ 113 h 134"/>
                  <a:gd name="T50" fmla="*/ 16 w 123"/>
                  <a:gd name="T51" fmla="*/ 20 h 134"/>
                  <a:gd name="T52" fmla="*/ 5 w 123"/>
                  <a:gd name="T53" fmla="*/ 7 h 134"/>
                  <a:gd name="T54" fmla="*/ 0 w 123"/>
                  <a:gd name="T55" fmla="*/ 7 h 134"/>
                  <a:gd name="T56" fmla="*/ 0 w 123"/>
                  <a:gd name="T57" fmla="*/ 0 h 134"/>
                  <a:gd name="T58" fmla="*/ 105 w 123"/>
                  <a:gd name="T59" fmla="*/ 0 h 134"/>
                  <a:gd name="T60" fmla="*/ 117 w 123"/>
                  <a:gd name="T61" fmla="*/ 35 h 134"/>
                  <a:gd name="T62" fmla="*/ 109 w 123"/>
                  <a:gd name="T63" fmla="*/ 38 h 134"/>
                  <a:gd name="T64" fmla="*/ 107 w 123"/>
                  <a:gd name="T65" fmla="*/ 34 h 134"/>
                  <a:gd name="T66" fmla="*/ 105 w 123"/>
                  <a:gd name="T67" fmla="*/ 29 h 134"/>
                  <a:gd name="T68" fmla="*/ 78 w 123"/>
                  <a:gd name="T69" fmla="*/ 11 h 134"/>
                  <a:gd name="T70" fmla="*/ 42 w 123"/>
                  <a:gd name="T71" fmla="*/ 10 h 134"/>
                  <a:gd name="T72" fmla="*/ 33 w 123"/>
                  <a:gd name="T73" fmla="*/ 10 h 134"/>
                  <a:gd name="T74" fmla="*/ 33 w 123"/>
                  <a:gd name="T75" fmla="*/ 6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134">
                    <a:moveTo>
                      <a:pt x="33" y="60"/>
                    </a:moveTo>
                    <a:cubicBezTo>
                      <a:pt x="41" y="60"/>
                      <a:pt x="48" y="61"/>
                      <a:pt x="55" y="59"/>
                    </a:cubicBezTo>
                    <a:cubicBezTo>
                      <a:pt x="63" y="57"/>
                      <a:pt x="67" y="53"/>
                      <a:pt x="68" y="45"/>
                    </a:cubicBezTo>
                    <a:cubicBezTo>
                      <a:pt x="69" y="42"/>
                      <a:pt x="69" y="39"/>
                      <a:pt x="70" y="35"/>
                    </a:cubicBezTo>
                    <a:cubicBezTo>
                      <a:pt x="72" y="35"/>
                      <a:pt x="75" y="35"/>
                      <a:pt x="77" y="35"/>
                    </a:cubicBezTo>
                    <a:cubicBezTo>
                      <a:pt x="77" y="55"/>
                      <a:pt x="77" y="74"/>
                      <a:pt x="77" y="94"/>
                    </a:cubicBezTo>
                    <a:cubicBezTo>
                      <a:pt x="76" y="94"/>
                      <a:pt x="75" y="94"/>
                      <a:pt x="75" y="94"/>
                    </a:cubicBezTo>
                    <a:cubicBezTo>
                      <a:pt x="73" y="94"/>
                      <a:pt x="71" y="94"/>
                      <a:pt x="70" y="94"/>
                    </a:cubicBezTo>
                    <a:cubicBezTo>
                      <a:pt x="69" y="90"/>
                      <a:pt x="69" y="86"/>
                      <a:pt x="69" y="83"/>
                    </a:cubicBezTo>
                    <a:cubicBezTo>
                      <a:pt x="67" y="74"/>
                      <a:pt x="63" y="70"/>
                      <a:pt x="54" y="69"/>
                    </a:cubicBezTo>
                    <a:cubicBezTo>
                      <a:pt x="47" y="69"/>
                      <a:pt x="40" y="69"/>
                      <a:pt x="33" y="69"/>
                    </a:cubicBezTo>
                    <a:cubicBezTo>
                      <a:pt x="33" y="71"/>
                      <a:pt x="33" y="72"/>
                      <a:pt x="33" y="73"/>
                    </a:cubicBezTo>
                    <a:cubicBezTo>
                      <a:pt x="33" y="87"/>
                      <a:pt x="33" y="101"/>
                      <a:pt x="33" y="114"/>
                    </a:cubicBezTo>
                    <a:cubicBezTo>
                      <a:pt x="33" y="123"/>
                      <a:pt x="34" y="124"/>
                      <a:pt x="43" y="124"/>
                    </a:cubicBezTo>
                    <a:cubicBezTo>
                      <a:pt x="51" y="124"/>
                      <a:pt x="60" y="124"/>
                      <a:pt x="68" y="124"/>
                    </a:cubicBezTo>
                    <a:cubicBezTo>
                      <a:pt x="89" y="124"/>
                      <a:pt x="103" y="114"/>
                      <a:pt x="112" y="96"/>
                    </a:cubicBezTo>
                    <a:cubicBezTo>
                      <a:pt x="113" y="94"/>
                      <a:pt x="114" y="92"/>
                      <a:pt x="115" y="90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8" y="90"/>
                      <a:pt x="120" y="91"/>
                      <a:pt x="123" y="92"/>
                    </a:cubicBezTo>
                    <a:cubicBezTo>
                      <a:pt x="118" y="107"/>
                      <a:pt x="113" y="120"/>
                      <a:pt x="109" y="134"/>
                    </a:cubicBezTo>
                    <a:cubicBezTo>
                      <a:pt x="72" y="134"/>
                      <a:pt x="36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2" y="127"/>
                      <a:pt x="5" y="126"/>
                      <a:pt x="8" y="126"/>
                    </a:cubicBezTo>
                    <a:cubicBezTo>
                      <a:pt x="12" y="126"/>
                      <a:pt x="14" y="124"/>
                      <a:pt x="15" y="120"/>
                    </a:cubicBezTo>
                    <a:cubicBezTo>
                      <a:pt x="15" y="118"/>
                      <a:pt x="16" y="115"/>
                      <a:pt x="16" y="113"/>
                    </a:cubicBezTo>
                    <a:cubicBezTo>
                      <a:pt x="16" y="82"/>
                      <a:pt x="16" y="51"/>
                      <a:pt x="16" y="20"/>
                    </a:cubicBezTo>
                    <a:cubicBezTo>
                      <a:pt x="16" y="10"/>
                      <a:pt x="14" y="8"/>
                      <a:pt x="5" y="7"/>
                    </a:cubicBezTo>
                    <a:cubicBezTo>
                      <a:pt x="3" y="7"/>
                      <a:pt x="1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34" y="0"/>
                      <a:pt x="69" y="0"/>
                      <a:pt x="105" y="0"/>
                    </a:cubicBezTo>
                    <a:cubicBezTo>
                      <a:pt x="109" y="11"/>
                      <a:pt x="112" y="22"/>
                      <a:pt x="117" y="35"/>
                    </a:cubicBezTo>
                    <a:cubicBezTo>
                      <a:pt x="114" y="36"/>
                      <a:pt x="112" y="37"/>
                      <a:pt x="109" y="38"/>
                    </a:cubicBezTo>
                    <a:cubicBezTo>
                      <a:pt x="108" y="36"/>
                      <a:pt x="108" y="35"/>
                      <a:pt x="107" y="34"/>
                    </a:cubicBezTo>
                    <a:cubicBezTo>
                      <a:pt x="107" y="32"/>
                      <a:pt x="106" y="31"/>
                      <a:pt x="105" y="29"/>
                    </a:cubicBezTo>
                    <a:cubicBezTo>
                      <a:pt x="100" y="18"/>
                      <a:pt x="90" y="11"/>
                      <a:pt x="78" y="11"/>
                    </a:cubicBezTo>
                    <a:cubicBezTo>
                      <a:pt x="66" y="10"/>
                      <a:pt x="54" y="10"/>
                      <a:pt x="42" y="10"/>
                    </a:cubicBezTo>
                    <a:cubicBezTo>
                      <a:pt x="39" y="10"/>
                      <a:pt x="36" y="10"/>
                      <a:pt x="33" y="10"/>
                    </a:cubicBezTo>
                    <a:cubicBezTo>
                      <a:pt x="33" y="26"/>
                      <a:pt x="33" y="43"/>
                      <a:pt x="3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22"/>
              <p:cNvSpPr/>
              <p:nvPr/>
            </p:nvSpPr>
            <p:spPr bwMode="auto">
              <a:xfrm>
                <a:off x="5897767" y="3891177"/>
                <a:ext cx="358826" cy="381253"/>
              </a:xfrm>
              <a:custGeom>
                <a:avLst/>
                <a:gdLst>
                  <a:gd name="T0" fmla="*/ 43 w 126"/>
                  <a:gd name="T1" fmla="*/ 134 h 134"/>
                  <a:gd name="T2" fmla="*/ 0 w 126"/>
                  <a:gd name="T3" fmla="*/ 134 h 134"/>
                  <a:gd name="T4" fmla="*/ 0 w 126"/>
                  <a:gd name="T5" fmla="*/ 127 h 134"/>
                  <a:gd name="T6" fmla="*/ 7 w 126"/>
                  <a:gd name="T7" fmla="*/ 126 h 134"/>
                  <a:gd name="T8" fmla="*/ 16 w 126"/>
                  <a:gd name="T9" fmla="*/ 118 h 134"/>
                  <a:gd name="T10" fmla="*/ 16 w 126"/>
                  <a:gd name="T11" fmla="*/ 110 h 134"/>
                  <a:gd name="T12" fmla="*/ 16 w 126"/>
                  <a:gd name="T13" fmla="*/ 18 h 134"/>
                  <a:gd name="T14" fmla="*/ 5 w 126"/>
                  <a:gd name="T15" fmla="*/ 7 h 134"/>
                  <a:gd name="T16" fmla="*/ 0 w 126"/>
                  <a:gd name="T17" fmla="*/ 7 h 134"/>
                  <a:gd name="T18" fmla="*/ 0 w 126"/>
                  <a:gd name="T19" fmla="*/ 0 h 134"/>
                  <a:gd name="T20" fmla="*/ 40 w 126"/>
                  <a:gd name="T21" fmla="*/ 0 h 134"/>
                  <a:gd name="T22" fmla="*/ 98 w 126"/>
                  <a:gd name="T23" fmla="*/ 100 h 134"/>
                  <a:gd name="T24" fmla="*/ 99 w 126"/>
                  <a:gd name="T25" fmla="*/ 96 h 134"/>
                  <a:gd name="T26" fmla="*/ 99 w 126"/>
                  <a:gd name="T27" fmla="*/ 24 h 134"/>
                  <a:gd name="T28" fmla="*/ 98 w 126"/>
                  <a:gd name="T29" fmla="*/ 17 h 134"/>
                  <a:gd name="T30" fmla="*/ 89 w 126"/>
                  <a:gd name="T31" fmla="*/ 7 h 134"/>
                  <a:gd name="T32" fmla="*/ 83 w 126"/>
                  <a:gd name="T33" fmla="*/ 7 h 134"/>
                  <a:gd name="T34" fmla="*/ 83 w 126"/>
                  <a:gd name="T35" fmla="*/ 4 h 134"/>
                  <a:gd name="T36" fmla="*/ 83 w 126"/>
                  <a:gd name="T37" fmla="*/ 0 h 134"/>
                  <a:gd name="T38" fmla="*/ 125 w 126"/>
                  <a:gd name="T39" fmla="*/ 0 h 134"/>
                  <a:gd name="T40" fmla="*/ 126 w 126"/>
                  <a:gd name="T41" fmla="*/ 3 h 134"/>
                  <a:gd name="T42" fmla="*/ 126 w 126"/>
                  <a:gd name="T43" fmla="*/ 7 h 134"/>
                  <a:gd name="T44" fmla="*/ 120 w 126"/>
                  <a:gd name="T45" fmla="*/ 7 h 134"/>
                  <a:gd name="T46" fmla="*/ 110 w 126"/>
                  <a:gd name="T47" fmla="*/ 16 h 134"/>
                  <a:gd name="T48" fmla="*/ 110 w 126"/>
                  <a:gd name="T49" fmla="*/ 26 h 134"/>
                  <a:gd name="T50" fmla="*/ 110 w 126"/>
                  <a:gd name="T51" fmla="*/ 128 h 134"/>
                  <a:gd name="T52" fmla="*/ 110 w 126"/>
                  <a:gd name="T53" fmla="*/ 134 h 134"/>
                  <a:gd name="T54" fmla="*/ 98 w 126"/>
                  <a:gd name="T55" fmla="*/ 134 h 134"/>
                  <a:gd name="T56" fmla="*/ 28 w 126"/>
                  <a:gd name="T57" fmla="*/ 14 h 134"/>
                  <a:gd name="T58" fmla="*/ 28 w 126"/>
                  <a:gd name="T59" fmla="*/ 14 h 134"/>
                  <a:gd name="T60" fmla="*/ 27 w 126"/>
                  <a:gd name="T61" fmla="*/ 17 h 134"/>
                  <a:gd name="T62" fmla="*/ 27 w 126"/>
                  <a:gd name="T63" fmla="*/ 110 h 134"/>
                  <a:gd name="T64" fmla="*/ 28 w 126"/>
                  <a:gd name="T65" fmla="*/ 118 h 134"/>
                  <a:gd name="T66" fmla="*/ 36 w 126"/>
                  <a:gd name="T67" fmla="*/ 126 h 134"/>
                  <a:gd name="T68" fmla="*/ 43 w 126"/>
                  <a:gd name="T69" fmla="*/ 127 h 134"/>
                  <a:gd name="T70" fmla="*/ 43 w 126"/>
                  <a:gd name="T7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6" h="134">
                    <a:moveTo>
                      <a:pt x="43" y="134"/>
                    </a:moveTo>
                    <a:cubicBezTo>
                      <a:pt x="29" y="134"/>
                      <a:pt x="14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2" y="127"/>
                      <a:pt x="5" y="127"/>
                      <a:pt x="7" y="126"/>
                    </a:cubicBezTo>
                    <a:cubicBezTo>
                      <a:pt x="13" y="125"/>
                      <a:pt x="15" y="123"/>
                      <a:pt x="16" y="118"/>
                    </a:cubicBezTo>
                    <a:cubicBezTo>
                      <a:pt x="16" y="115"/>
                      <a:pt x="16" y="113"/>
                      <a:pt x="16" y="110"/>
                    </a:cubicBezTo>
                    <a:cubicBezTo>
                      <a:pt x="16" y="80"/>
                      <a:pt x="16" y="49"/>
                      <a:pt x="16" y="18"/>
                    </a:cubicBezTo>
                    <a:cubicBezTo>
                      <a:pt x="16" y="9"/>
                      <a:pt x="14" y="8"/>
                      <a:pt x="5" y="7"/>
                    </a:cubicBezTo>
                    <a:cubicBezTo>
                      <a:pt x="4" y="7"/>
                      <a:pt x="2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3" y="0"/>
                      <a:pt x="26" y="0"/>
                      <a:pt x="40" y="0"/>
                    </a:cubicBezTo>
                    <a:cubicBezTo>
                      <a:pt x="59" y="33"/>
                      <a:pt x="78" y="66"/>
                      <a:pt x="98" y="100"/>
                    </a:cubicBezTo>
                    <a:cubicBezTo>
                      <a:pt x="98" y="98"/>
                      <a:pt x="99" y="97"/>
                      <a:pt x="99" y="96"/>
                    </a:cubicBezTo>
                    <a:cubicBezTo>
                      <a:pt x="99" y="72"/>
                      <a:pt x="99" y="48"/>
                      <a:pt x="99" y="24"/>
                    </a:cubicBezTo>
                    <a:cubicBezTo>
                      <a:pt x="99" y="22"/>
                      <a:pt x="99" y="19"/>
                      <a:pt x="98" y="17"/>
                    </a:cubicBezTo>
                    <a:cubicBezTo>
                      <a:pt x="97" y="11"/>
                      <a:pt x="95" y="8"/>
                      <a:pt x="89" y="7"/>
                    </a:cubicBezTo>
                    <a:cubicBezTo>
                      <a:pt x="87" y="7"/>
                      <a:pt x="85" y="7"/>
                      <a:pt x="83" y="7"/>
                    </a:cubicBezTo>
                    <a:cubicBezTo>
                      <a:pt x="83" y="6"/>
                      <a:pt x="83" y="5"/>
                      <a:pt x="83" y="4"/>
                    </a:cubicBezTo>
                    <a:cubicBezTo>
                      <a:pt x="83" y="2"/>
                      <a:pt x="83" y="1"/>
                      <a:pt x="83" y="0"/>
                    </a:cubicBezTo>
                    <a:cubicBezTo>
                      <a:pt x="97" y="0"/>
                      <a:pt x="111" y="0"/>
                      <a:pt x="125" y="0"/>
                    </a:cubicBezTo>
                    <a:cubicBezTo>
                      <a:pt x="125" y="1"/>
                      <a:pt x="126" y="2"/>
                      <a:pt x="126" y="3"/>
                    </a:cubicBezTo>
                    <a:cubicBezTo>
                      <a:pt x="126" y="4"/>
                      <a:pt x="126" y="5"/>
                      <a:pt x="126" y="7"/>
                    </a:cubicBezTo>
                    <a:cubicBezTo>
                      <a:pt x="124" y="7"/>
                      <a:pt x="122" y="7"/>
                      <a:pt x="120" y="7"/>
                    </a:cubicBezTo>
                    <a:cubicBezTo>
                      <a:pt x="114" y="8"/>
                      <a:pt x="111" y="11"/>
                      <a:pt x="110" y="16"/>
                    </a:cubicBezTo>
                    <a:cubicBezTo>
                      <a:pt x="110" y="20"/>
                      <a:pt x="110" y="23"/>
                      <a:pt x="110" y="26"/>
                    </a:cubicBezTo>
                    <a:cubicBezTo>
                      <a:pt x="110" y="60"/>
                      <a:pt x="110" y="94"/>
                      <a:pt x="110" y="128"/>
                    </a:cubicBezTo>
                    <a:cubicBezTo>
                      <a:pt x="110" y="130"/>
                      <a:pt x="110" y="132"/>
                      <a:pt x="110" y="134"/>
                    </a:cubicBezTo>
                    <a:cubicBezTo>
                      <a:pt x="106" y="134"/>
                      <a:pt x="102" y="134"/>
                      <a:pt x="98" y="134"/>
                    </a:cubicBezTo>
                    <a:cubicBezTo>
                      <a:pt x="75" y="94"/>
                      <a:pt x="52" y="5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7" y="15"/>
                      <a:pt x="27" y="16"/>
                      <a:pt x="27" y="17"/>
                    </a:cubicBezTo>
                    <a:cubicBezTo>
                      <a:pt x="27" y="48"/>
                      <a:pt x="27" y="79"/>
                      <a:pt x="27" y="110"/>
                    </a:cubicBezTo>
                    <a:cubicBezTo>
                      <a:pt x="27" y="113"/>
                      <a:pt x="27" y="116"/>
                      <a:pt x="28" y="118"/>
                    </a:cubicBezTo>
                    <a:cubicBezTo>
                      <a:pt x="29" y="123"/>
                      <a:pt x="31" y="125"/>
                      <a:pt x="36" y="126"/>
                    </a:cubicBezTo>
                    <a:cubicBezTo>
                      <a:pt x="38" y="126"/>
                      <a:pt x="41" y="127"/>
                      <a:pt x="43" y="127"/>
                    </a:cubicBezTo>
                    <a:cubicBezTo>
                      <a:pt x="43" y="129"/>
                      <a:pt x="43" y="132"/>
                      <a:pt x="43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23"/>
              <p:cNvSpPr/>
              <p:nvPr/>
            </p:nvSpPr>
            <p:spPr bwMode="auto">
              <a:xfrm>
                <a:off x="6285428" y="3878362"/>
                <a:ext cx="397272" cy="410087"/>
              </a:xfrm>
              <a:custGeom>
                <a:avLst/>
                <a:gdLst>
                  <a:gd name="T0" fmla="*/ 87 w 139"/>
                  <a:gd name="T1" fmla="*/ 79 h 144"/>
                  <a:gd name="T2" fmla="*/ 87 w 139"/>
                  <a:gd name="T3" fmla="*/ 71 h 144"/>
                  <a:gd name="T4" fmla="*/ 139 w 139"/>
                  <a:gd name="T5" fmla="*/ 71 h 144"/>
                  <a:gd name="T6" fmla="*/ 139 w 139"/>
                  <a:gd name="T7" fmla="*/ 79 h 144"/>
                  <a:gd name="T8" fmla="*/ 133 w 139"/>
                  <a:gd name="T9" fmla="*/ 79 h 144"/>
                  <a:gd name="T10" fmla="*/ 124 w 139"/>
                  <a:gd name="T11" fmla="*/ 88 h 144"/>
                  <a:gd name="T12" fmla="*/ 124 w 139"/>
                  <a:gd name="T13" fmla="*/ 95 h 144"/>
                  <a:gd name="T14" fmla="*/ 124 w 139"/>
                  <a:gd name="T15" fmla="*/ 134 h 144"/>
                  <a:gd name="T16" fmla="*/ 124 w 139"/>
                  <a:gd name="T17" fmla="*/ 139 h 144"/>
                  <a:gd name="T18" fmla="*/ 115 w 139"/>
                  <a:gd name="T19" fmla="*/ 139 h 144"/>
                  <a:gd name="T20" fmla="*/ 110 w 139"/>
                  <a:gd name="T21" fmla="*/ 128 h 144"/>
                  <a:gd name="T22" fmla="*/ 105 w 139"/>
                  <a:gd name="T23" fmla="*/ 131 h 144"/>
                  <a:gd name="T24" fmla="*/ 56 w 139"/>
                  <a:gd name="T25" fmla="*/ 141 h 144"/>
                  <a:gd name="T26" fmla="*/ 10 w 139"/>
                  <a:gd name="T27" fmla="*/ 103 h 144"/>
                  <a:gd name="T28" fmla="*/ 15 w 139"/>
                  <a:gd name="T29" fmla="*/ 33 h 144"/>
                  <a:gd name="T30" fmla="*/ 56 w 139"/>
                  <a:gd name="T31" fmla="*/ 3 h 144"/>
                  <a:gd name="T32" fmla="*/ 99 w 139"/>
                  <a:gd name="T33" fmla="*/ 11 h 144"/>
                  <a:gd name="T34" fmla="*/ 102 w 139"/>
                  <a:gd name="T35" fmla="*/ 13 h 144"/>
                  <a:gd name="T36" fmla="*/ 105 w 139"/>
                  <a:gd name="T37" fmla="*/ 5 h 144"/>
                  <a:gd name="T38" fmla="*/ 112 w 139"/>
                  <a:gd name="T39" fmla="*/ 5 h 144"/>
                  <a:gd name="T40" fmla="*/ 122 w 139"/>
                  <a:gd name="T41" fmla="*/ 46 h 144"/>
                  <a:gd name="T42" fmla="*/ 114 w 139"/>
                  <a:gd name="T43" fmla="*/ 49 h 144"/>
                  <a:gd name="T44" fmla="*/ 112 w 139"/>
                  <a:gd name="T45" fmla="*/ 44 h 144"/>
                  <a:gd name="T46" fmla="*/ 100 w 139"/>
                  <a:gd name="T47" fmla="*/ 25 h 144"/>
                  <a:gd name="T48" fmla="*/ 42 w 139"/>
                  <a:gd name="T49" fmla="*/ 23 h 144"/>
                  <a:gd name="T50" fmla="*/ 24 w 139"/>
                  <a:gd name="T51" fmla="*/ 62 h 144"/>
                  <a:gd name="T52" fmla="*/ 34 w 139"/>
                  <a:gd name="T53" fmla="*/ 109 h 144"/>
                  <a:gd name="T54" fmla="*/ 77 w 139"/>
                  <a:gd name="T55" fmla="*/ 131 h 144"/>
                  <a:gd name="T56" fmla="*/ 101 w 139"/>
                  <a:gd name="T57" fmla="*/ 120 h 144"/>
                  <a:gd name="T58" fmla="*/ 106 w 139"/>
                  <a:gd name="T59" fmla="*/ 109 h 144"/>
                  <a:gd name="T60" fmla="*/ 106 w 139"/>
                  <a:gd name="T61" fmla="*/ 90 h 144"/>
                  <a:gd name="T62" fmla="*/ 96 w 139"/>
                  <a:gd name="T63" fmla="*/ 79 h 144"/>
                  <a:gd name="T64" fmla="*/ 87 w 139"/>
                  <a:gd name="T65" fmla="*/ 7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9" h="144">
                    <a:moveTo>
                      <a:pt x="87" y="79"/>
                    </a:moveTo>
                    <a:cubicBezTo>
                      <a:pt x="87" y="76"/>
                      <a:pt x="87" y="74"/>
                      <a:pt x="87" y="71"/>
                    </a:cubicBezTo>
                    <a:cubicBezTo>
                      <a:pt x="105" y="71"/>
                      <a:pt x="122" y="71"/>
                      <a:pt x="139" y="71"/>
                    </a:cubicBezTo>
                    <a:cubicBezTo>
                      <a:pt x="139" y="74"/>
                      <a:pt x="139" y="76"/>
                      <a:pt x="139" y="79"/>
                    </a:cubicBezTo>
                    <a:cubicBezTo>
                      <a:pt x="137" y="79"/>
                      <a:pt x="135" y="79"/>
                      <a:pt x="133" y="79"/>
                    </a:cubicBezTo>
                    <a:cubicBezTo>
                      <a:pt x="127" y="79"/>
                      <a:pt x="125" y="81"/>
                      <a:pt x="124" y="88"/>
                    </a:cubicBezTo>
                    <a:cubicBezTo>
                      <a:pt x="124" y="90"/>
                      <a:pt x="124" y="93"/>
                      <a:pt x="124" y="95"/>
                    </a:cubicBezTo>
                    <a:cubicBezTo>
                      <a:pt x="124" y="108"/>
                      <a:pt x="124" y="121"/>
                      <a:pt x="124" y="134"/>
                    </a:cubicBezTo>
                    <a:cubicBezTo>
                      <a:pt x="124" y="135"/>
                      <a:pt x="124" y="137"/>
                      <a:pt x="124" y="139"/>
                    </a:cubicBezTo>
                    <a:cubicBezTo>
                      <a:pt x="121" y="139"/>
                      <a:pt x="118" y="139"/>
                      <a:pt x="115" y="139"/>
                    </a:cubicBezTo>
                    <a:cubicBezTo>
                      <a:pt x="113" y="136"/>
                      <a:pt x="112" y="132"/>
                      <a:pt x="110" y="128"/>
                    </a:cubicBezTo>
                    <a:cubicBezTo>
                      <a:pt x="108" y="129"/>
                      <a:pt x="107" y="130"/>
                      <a:pt x="105" y="131"/>
                    </a:cubicBezTo>
                    <a:cubicBezTo>
                      <a:pt x="90" y="140"/>
                      <a:pt x="74" y="144"/>
                      <a:pt x="56" y="141"/>
                    </a:cubicBezTo>
                    <a:cubicBezTo>
                      <a:pt x="34" y="137"/>
                      <a:pt x="18" y="124"/>
                      <a:pt x="10" y="103"/>
                    </a:cubicBezTo>
                    <a:cubicBezTo>
                      <a:pt x="0" y="79"/>
                      <a:pt x="1" y="55"/>
                      <a:pt x="15" y="33"/>
                    </a:cubicBezTo>
                    <a:cubicBezTo>
                      <a:pt x="24" y="17"/>
                      <a:pt x="38" y="6"/>
                      <a:pt x="56" y="3"/>
                    </a:cubicBezTo>
                    <a:cubicBezTo>
                      <a:pt x="71" y="0"/>
                      <a:pt x="86" y="2"/>
                      <a:pt x="99" y="11"/>
                    </a:cubicBezTo>
                    <a:cubicBezTo>
                      <a:pt x="100" y="12"/>
                      <a:pt x="101" y="12"/>
                      <a:pt x="102" y="13"/>
                    </a:cubicBezTo>
                    <a:cubicBezTo>
                      <a:pt x="103" y="10"/>
                      <a:pt x="104" y="7"/>
                      <a:pt x="105" y="5"/>
                    </a:cubicBezTo>
                    <a:cubicBezTo>
                      <a:pt x="107" y="5"/>
                      <a:pt x="109" y="5"/>
                      <a:pt x="112" y="5"/>
                    </a:cubicBezTo>
                    <a:cubicBezTo>
                      <a:pt x="115" y="18"/>
                      <a:pt x="119" y="32"/>
                      <a:pt x="122" y="46"/>
                    </a:cubicBezTo>
                    <a:cubicBezTo>
                      <a:pt x="120" y="47"/>
                      <a:pt x="117" y="48"/>
                      <a:pt x="114" y="49"/>
                    </a:cubicBezTo>
                    <a:cubicBezTo>
                      <a:pt x="114" y="47"/>
                      <a:pt x="113" y="45"/>
                      <a:pt x="112" y="44"/>
                    </a:cubicBezTo>
                    <a:cubicBezTo>
                      <a:pt x="109" y="37"/>
                      <a:pt x="105" y="30"/>
                      <a:pt x="100" y="25"/>
                    </a:cubicBezTo>
                    <a:cubicBezTo>
                      <a:pt x="84" y="8"/>
                      <a:pt x="59" y="7"/>
                      <a:pt x="42" y="23"/>
                    </a:cubicBezTo>
                    <a:cubicBezTo>
                      <a:pt x="31" y="34"/>
                      <a:pt x="25" y="47"/>
                      <a:pt x="24" y="62"/>
                    </a:cubicBezTo>
                    <a:cubicBezTo>
                      <a:pt x="22" y="79"/>
                      <a:pt x="25" y="95"/>
                      <a:pt x="34" y="109"/>
                    </a:cubicBezTo>
                    <a:cubicBezTo>
                      <a:pt x="44" y="125"/>
                      <a:pt x="59" y="132"/>
                      <a:pt x="77" y="131"/>
                    </a:cubicBezTo>
                    <a:cubicBezTo>
                      <a:pt x="86" y="130"/>
                      <a:pt x="94" y="127"/>
                      <a:pt x="101" y="120"/>
                    </a:cubicBezTo>
                    <a:cubicBezTo>
                      <a:pt x="104" y="117"/>
                      <a:pt x="106" y="114"/>
                      <a:pt x="106" y="109"/>
                    </a:cubicBezTo>
                    <a:cubicBezTo>
                      <a:pt x="106" y="103"/>
                      <a:pt x="107" y="96"/>
                      <a:pt x="106" y="90"/>
                    </a:cubicBezTo>
                    <a:cubicBezTo>
                      <a:pt x="106" y="82"/>
                      <a:pt x="104" y="81"/>
                      <a:pt x="96" y="79"/>
                    </a:cubicBezTo>
                    <a:cubicBezTo>
                      <a:pt x="94" y="79"/>
                      <a:pt x="91" y="79"/>
                      <a:pt x="87" y="7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25"/>
              <p:cNvSpPr/>
              <p:nvPr/>
            </p:nvSpPr>
            <p:spPr bwMode="auto">
              <a:xfrm>
                <a:off x="9005458" y="3884769"/>
                <a:ext cx="323584" cy="397272"/>
              </a:xfrm>
              <a:custGeom>
                <a:avLst/>
                <a:gdLst>
                  <a:gd name="T0" fmla="*/ 103 w 113"/>
                  <a:gd name="T1" fmla="*/ 44 h 140"/>
                  <a:gd name="T2" fmla="*/ 95 w 113"/>
                  <a:gd name="T3" fmla="*/ 46 h 140"/>
                  <a:gd name="T4" fmla="*/ 92 w 113"/>
                  <a:gd name="T5" fmla="*/ 41 h 140"/>
                  <a:gd name="T6" fmla="*/ 72 w 113"/>
                  <a:gd name="T7" fmla="*/ 18 h 140"/>
                  <a:gd name="T8" fmla="*/ 38 w 113"/>
                  <a:gd name="T9" fmla="*/ 12 h 140"/>
                  <a:gd name="T10" fmla="*/ 25 w 113"/>
                  <a:gd name="T11" fmla="*/ 19 h 140"/>
                  <a:gd name="T12" fmla="*/ 26 w 113"/>
                  <a:gd name="T13" fmla="*/ 44 h 140"/>
                  <a:gd name="T14" fmla="*/ 42 w 113"/>
                  <a:gd name="T15" fmla="*/ 53 h 140"/>
                  <a:gd name="T16" fmla="*/ 70 w 113"/>
                  <a:gd name="T17" fmla="*/ 62 h 140"/>
                  <a:gd name="T18" fmla="*/ 90 w 113"/>
                  <a:gd name="T19" fmla="*/ 70 h 140"/>
                  <a:gd name="T20" fmla="*/ 97 w 113"/>
                  <a:gd name="T21" fmla="*/ 125 h 140"/>
                  <a:gd name="T22" fmla="*/ 56 w 113"/>
                  <a:gd name="T23" fmla="*/ 140 h 140"/>
                  <a:gd name="T24" fmla="*/ 25 w 113"/>
                  <a:gd name="T25" fmla="*/ 128 h 140"/>
                  <a:gd name="T26" fmla="*/ 21 w 113"/>
                  <a:gd name="T27" fmla="*/ 125 h 140"/>
                  <a:gd name="T28" fmla="*/ 16 w 113"/>
                  <a:gd name="T29" fmla="*/ 137 h 140"/>
                  <a:gd name="T30" fmla="*/ 10 w 113"/>
                  <a:gd name="T31" fmla="*/ 137 h 140"/>
                  <a:gd name="T32" fmla="*/ 1 w 113"/>
                  <a:gd name="T33" fmla="*/ 89 h 140"/>
                  <a:gd name="T34" fmla="*/ 10 w 113"/>
                  <a:gd name="T35" fmla="*/ 87 h 140"/>
                  <a:gd name="T36" fmla="*/ 13 w 113"/>
                  <a:gd name="T37" fmla="*/ 95 h 140"/>
                  <a:gd name="T38" fmla="*/ 36 w 113"/>
                  <a:gd name="T39" fmla="*/ 122 h 140"/>
                  <a:gd name="T40" fmla="*/ 69 w 113"/>
                  <a:gd name="T41" fmla="*/ 128 h 140"/>
                  <a:gd name="T42" fmla="*/ 85 w 113"/>
                  <a:gd name="T43" fmla="*/ 119 h 140"/>
                  <a:gd name="T44" fmla="*/ 81 w 113"/>
                  <a:gd name="T45" fmla="*/ 86 h 140"/>
                  <a:gd name="T46" fmla="*/ 63 w 113"/>
                  <a:gd name="T47" fmla="*/ 79 h 140"/>
                  <a:gd name="T48" fmla="*/ 38 w 113"/>
                  <a:gd name="T49" fmla="*/ 71 h 140"/>
                  <a:gd name="T50" fmla="*/ 19 w 113"/>
                  <a:gd name="T51" fmla="*/ 62 h 140"/>
                  <a:gd name="T52" fmla="*/ 15 w 113"/>
                  <a:gd name="T53" fmla="*/ 13 h 140"/>
                  <a:gd name="T54" fmla="*/ 51 w 113"/>
                  <a:gd name="T55" fmla="*/ 0 h 140"/>
                  <a:gd name="T56" fmla="*/ 81 w 113"/>
                  <a:gd name="T57" fmla="*/ 10 h 140"/>
                  <a:gd name="T58" fmla="*/ 82 w 113"/>
                  <a:gd name="T59" fmla="*/ 11 h 140"/>
                  <a:gd name="T60" fmla="*/ 83 w 113"/>
                  <a:gd name="T61" fmla="*/ 11 h 140"/>
                  <a:gd name="T62" fmla="*/ 87 w 113"/>
                  <a:gd name="T63" fmla="*/ 2 h 140"/>
                  <a:gd name="T64" fmla="*/ 93 w 113"/>
                  <a:gd name="T65" fmla="*/ 2 h 140"/>
                  <a:gd name="T66" fmla="*/ 103 w 113"/>
                  <a:gd name="T67" fmla="*/ 4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" h="140">
                    <a:moveTo>
                      <a:pt x="103" y="44"/>
                    </a:moveTo>
                    <a:cubicBezTo>
                      <a:pt x="100" y="45"/>
                      <a:pt x="98" y="45"/>
                      <a:pt x="95" y="46"/>
                    </a:cubicBezTo>
                    <a:cubicBezTo>
                      <a:pt x="94" y="44"/>
                      <a:pt x="93" y="43"/>
                      <a:pt x="92" y="41"/>
                    </a:cubicBezTo>
                    <a:cubicBezTo>
                      <a:pt x="87" y="32"/>
                      <a:pt x="81" y="24"/>
                      <a:pt x="72" y="18"/>
                    </a:cubicBezTo>
                    <a:cubicBezTo>
                      <a:pt x="61" y="11"/>
                      <a:pt x="50" y="9"/>
                      <a:pt x="38" y="12"/>
                    </a:cubicBezTo>
                    <a:cubicBezTo>
                      <a:pt x="33" y="13"/>
                      <a:pt x="28" y="16"/>
                      <a:pt x="25" y="19"/>
                    </a:cubicBezTo>
                    <a:cubicBezTo>
                      <a:pt x="18" y="27"/>
                      <a:pt x="19" y="38"/>
                      <a:pt x="26" y="44"/>
                    </a:cubicBezTo>
                    <a:cubicBezTo>
                      <a:pt x="31" y="49"/>
                      <a:pt x="36" y="51"/>
                      <a:pt x="42" y="53"/>
                    </a:cubicBezTo>
                    <a:cubicBezTo>
                      <a:pt x="51" y="56"/>
                      <a:pt x="61" y="59"/>
                      <a:pt x="70" y="62"/>
                    </a:cubicBezTo>
                    <a:cubicBezTo>
                      <a:pt x="77" y="64"/>
                      <a:pt x="84" y="67"/>
                      <a:pt x="90" y="70"/>
                    </a:cubicBezTo>
                    <a:cubicBezTo>
                      <a:pt x="113" y="83"/>
                      <a:pt x="112" y="111"/>
                      <a:pt x="97" y="125"/>
                    </a:cubicBezTo>
                    <a:cubicBezTo>
                      <a:pt x="85" y="137"/>
                      <a:pt x="71" y="140"/>
                      <a:pt x="56" y="140"/>
                    </a:cubicBezTo>
                    <a:cubicBezTo>
                      <a:pt x="44" y="139"/>
                      <a:pt x="34" y="135"/>
                      <a:pt x="25" y="128"/>
                    </a:cubicBezTo>
                    <a:cubicBezTo>
                      <a:pt x="24" y="127"/>
                      <a:pt x="23" y="126"/>
                      <a:pt x="21" y="125"/>
                    </a:cubicBezTo>
                    <a:cubicBezTo>
                      <a:pt x="19" y="129"/>
                      <a:pt x="18" y="133"/>
                      <a:pt x="16" y="137"/>
                    </a:cubicBezTo>
                    <a:cubicBezTo>
                      <a:pt x="14" y="137"/>
                      <a:pt x="12" y="137"/>
                      <a:pt x="10" y="137"/>
                    </a:cubicBezTo>
                    <a:cubicBezTo>
                      <a:pt x="7" y="121"/>
                      <a:pt x="4" y="105"/>
                      <a:pt x="1" y="89"/>
                    </a:cubicBezTo>
                    <a:cubicBezTo>
                      <a:pt x="4" y="88"/>
                      <a:pt x="7" y="88"/>
                      <a:pt x="10" y="87"/>
                    </a:cubicBezTo>
                    <a:cubicBezTo>
                      <a:pt x="11" y="90"/>
                      <a:pt x="12" y="93"/>
                      <a:pt x="13" y="95"/>
                    </a:cubicBezTo>
                    <a:cubicBezTo>
                      <a:pt x="18" y="106"/>
                      <a:pt x="26" y="116"/>
                      <a:pt x="36" y="122"/>
                    </a:cubicBezTo>
                    <a:cubicBezTo>
                      <a:pt x="46" y="129"/>
                      <a:pt x="57" y="131"/>
                      <a:pt x="69" y="128"/>
                    </a:cubicBezTo>
                    <a:cubicBezTo>
                      <a:pt x="75" y="127"/>
                      <a:pt x="80" y="123"/>
                      <a:pt x="85" y="119"/>
                    </a:cubicBezTo>
                    <a:cubicBezTo>
                      <a:pt x="94" y="110"/>
                      <a:pt x="94" y="93"/>
                      <a:pt x="81" y="86"/>
                    </a:cubicBezTo>
                    <a:cubicBezTo>
                      <a:pt x="75" y="83"/>
                      <a:pt x="69" y="81"/>
                      <a:pt x="63" y="79"/>
                    </a:cubicBezTo>
                    <a:cubicBezTo>
                      <a:pt x="55" y="76"/>
                      <a:pt x="46" y="74"/>
                      <a:pt x="38" y="71"/>
                    </a:cubicBezTo>
                    <a:cubicBezTo>
                      <a:pt x="31" y="69"/>
                      <a:pt x="25" y="66"/>
                      <a:pt x="19" y="62"/>
                    </a:cubicBezTo>
                    <a:cubicBezTo>
                      <a:pt x="1" y="51"/>
                      <a:pt x="0" y="27"/>
                      <a:pt x="15" y="13"/>
                    </a:cubicBezTo>
                    <a:cubicBezTo>
                      <a:pt x="25" y="3"/>
                      <a:pt x="37" y="0"/>
                      <a:pt x="51" y="0"/>
                    </a:cubicBezTo>
                    <a:cubicBezTo>
                      <a:pt x="62" y="0"/>
                      <a:pt x="72" y="3"/>
                      <a:pt x="81" y="10"/>
                    </a:cubicBezTo>
                    <a:cubicBezTo>
                      <a:pt x="81" y="10"/>
                      <a:pt x="81" y="11"/>
                      <a:pt x="82" y="11"/>
                    </a:cubicBezTo>
                    <a:cubicBezTo>
                      <a:pt x="82" y="11"/>
                      <a:pt x="82" y="11"/>
                      <a:pt x="83" y="11"/>
                    </a:cubicBezTo>
                    <a:cubicBezTo>
                      <a:pt x="84" y="8"/>
                      <a:pt x="85" y="5"/>
                      <a:pt x="87" y="2"/>
                    </a:cubicBezTo>
                    <a:cubicBezTo>
                      <a:pt x="89" y="2"/>
                      <a:pt x="91" y="2"/>
                      <a:pt x="93" y="2"/>
                    </a:cubicBezTo>
                    <a:cubicBezTo>
                      <a:pt x="96" y="16"/>
                      <a:pt x="100" y="30"/>
                      <a:pt x="10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27"/>
              <p:cNvSpPr>
                <a:spLocks noEditPoints="1"/>
              </p:cNvSpPr>
              <p:nvPr/>
            </p:nvSpPr>
            <p:spPr bwMode="auto">
              <a:xfrm>
                <a:off x="4616246" y="3887973"/>
                <a:ext cx="323584" cy="384457"/>
              </a:xfrm>
              <a:custGeom>
                <a:avLst/>
                <a:gdLst>
                  <a:gd name="T0" fmla="*/ 33 w 113"/>
                  <a:gd name="T1" fmla="*/ 78 h 135"/>
                  <a:gd name="T2" fmla="*/ 33 w 113"/>
                  <a:gd name="T3" fmla="*/ 82 h 135"/>
                  <a:gd name="T4" fmla="*/ 33 w 113"/>
                  <a:gd name="T5" fmla="*/ 114 h 135"/>
                  <a:gd name="T6" fmla="*/ 33 w 113"/>
                  <a:gd name="T7" fmla="*/ 118 h 135"/>
                  <a:gd name="T8" fmla="*/ 43 w 113"/>
                  <a:gd name="T9" fmla="*/ 128 h 135"/>
                  <a:gd name="T10" fmla="*/ 49 w 113"/>
                  <a:gd name="T11" fmla="*/ 128 h 135"/>
                  <a:gd name="T12" fmla="*/ 49 w 113"/>
                  <a:gd name="T13" fmla="*/ 135 h 135"/>
                  <a:gd name="T14" fmla="*/ 0 w 113"/>
                  <a:gd name="T15" fmla="*/ 135 h 135"/>
                  <a:gd name="T16" fmla="*/ 0 w 113"/>
                  <a:gd name="T17" fmla="*/ 128 h 135"/>
                  <a:gd name="T18" fmla="*/ 8 w 113"/>
                  <a:gd name="T19" fmla="*/ 127 h 135"/>
                  <a:gd name="T20" fmla="*/ 15 w 113"/>
                  <a:gd name="T21" fmla="*/ 120 h 135"/>
                  <a:gd name="T22" fmla="*/ 15 w 113"/>
                  <a:gd name="T23" fmla="*/ 114 h 135"/>
                  <a:gd name="T24" fmla="*/ 15 w 113"/>
                  <a:gd name="T25" fmla="*/ 21 h 135"/>
                  <a:gd name="T26" fmla="*/ 15 w 113"/>
                  <a:gd name="T27" fmla="*/ 14 h 135"/>
                  <a:gd name="T28" fmla="*/ 9 w 113"/>
                  <a:gd name="T29" fmla="*/ 9 h 135"/>
                  <a:gd name="T30" fmla="*/ 0 w 113"/>
                  <a:gd name="T31" fmla="*/ 8 h 135"/>
                  <a:gd name="T32" fmla="*/ 0 w 113"/>
                  <a:gd name="T33" fmla="*/ 1 h 135"/>
                  <a:gd name="T34" fmla="*/ 4 w 113"/>
                  <a:gd name="T35" fmla="*/ 0 h 135"/>
                  <a:gd name="T36" fmla="*/ 56 w 113"/>
                  <a:gd name="T37" fmla="*/ 0 h 135"/>
                  <a:gd name="T38" fmla="*/ 73 w 113"/>
                  <a:gd name="T39" fmla="*/ 1 h 135"/>
                  <a:gd name="T40" fmla="*/ 106 w 113"/>
                  <a:gd name="T41" fmla="*/ 50 h 135"/>
                  <a:gd name="T42" fmla="*/ 78 w 113"/>
                  <a:gd name="T43" fmla="*/ 76 h 135"/>
                  <a:gd name="T44" fmla="*/ 55 w 113"/>
                  <a:gd name="T45" fmla="*/ 78 h 135"/>
                  <a:gd name="T46" fmla="*/ 33 w 113"/>
                  <a:gd name="T47" fmla="*/ 78 h 135"/>
                  <a:gd name="T48" fmla="*/ 33 w 113"/>
                  <a:gd name="T49" fmla="*/ 68 h 135"/>
                  <a:gd name="T50" fmla="*/ 67 w 113"/>
                  <a:gd name="T51" fmla="*/ 67 h 135"/>
                  <a:gd name="T52" fmla="*/ 85 w 113"/>
                  <a:gd name="T53" fmla="*/ 52 h 135"/>
                  <a:gd name="T54" fmla="*/ 87 w 113"/>
                  <a:gd name="T55" fmla="*/ 29 h 135"/>
                  <a:gd name="T56" fmla="*/ 66 w 113"/>
                  <a:gd name="T57" fmla="*/ 11 h 135"/>
                  <a:gd name="T58" fmla="*/ 34 w 113"/>
                  <a:gd name="T59" fmla="*/ 11 h 135"/>
                  <a:gd name="T60" fmla="*/ 33 w 113"/>
                  <a:gd name="T61" fmla="*/ 11 h 135"/>
                  <a:gd name="T62" fmla="*/ 33 w 113"/>
                  <a:gd name="T63" fmla="*/ 6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3" h="135">
                    <a:moveTo>
                      <a:pt x="33" y="78"/>
                    </a:moveTo>
                    <a:cubicBezTo>
                      <a:pt x="33" y="80"/>
                      <a:pt x="33" y="81"/>
                      <a:pt x="33" y="82"/>
                    </a:cubicBezTo>
                    <a:cubicBezTo>
                      <a:pt x="33" y="93"/>
                      <a:pt x="33" y="103"/>
                      <a:pt x="33" y="114"/>
                    </a:cubicBezTo>
                    <a:cubicBezTo>
                      <a:pt x="33" y="115"/>
                      <a:pt x="33" y="117"/>
                      <a:pt x="33" y="118"/>
                    </a:cubicBezTo>
                    <a:cubicBezTo>
                      <a:pt x="34" y="125"/>
                      <a:pt x="35" y="127"/>
                      <a:pt x="43" y="128"/>
                    </a:cubicBezTo>
                    <a:cubicBezTo>
                      <a:pt x="45" y="128"/>
                      <a:pt x="47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6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2" y="128"/>
                      <a:pt x="5" y="128"/>
                      <a:pt x="8" y="127"/>
                    </a:cubicBezTo>
                    <a:cubicBezTo>
                      <a:pt x="13" y="126"/>
                      <a:pt x="14" y="125"/>
                      <a:pt x="15" y="120"/>
                    </a:cubicBezTo>
                    <a:cubicBezTo>
                      <a:pt x="15" y="118"/>
                      <a:pt x="15" y="116"/>
                      <a:pt x="15" y="114"/>
                    </a:cubicBezTo>
                    <a:cubicBezTo>
                      <a:pt x="16" y="83"/>
                      <a:pt x="16" y="52"/>
                      <a:pt x="15" y="21"/>
                    </a:cubicBezTo>
                    <a:cubicBezTo>
                      <a:pt x="15" y="19"/>
                      <a:pt x="15" y="16"/>
                      <a:pt x="15" y="14"/>
                    </a:cubicBezTo>
                    <a:cubicBezTo>
                      <a:pt x="14" y="11"/>
                      <a:pt x="12" y="9"/>
                      <a:pt x="9" y="9"/>
                    </a:cubicBezTo>
                    <a:cubicBezTo>
                      <a:pt x="6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21" y="0"/>
                      <a:pt x="39" y="0"/>
                      <a:pt x="56" y="0"/>
                    </a:cubicBezTo>
                    <a:cubicBezTo>
                      <a:pt x="62" y="0"/>
                      <a:pt x="68" y="1"/>
                      <a:pt x="73" y="1"/>
                    </a:cubicBezTo>
                    <a:cubicBezTo>
                      <a:pt x="98" y="4"/>
                      <a:pt x="113" y="26"/>
                      <a:pt x="106" y="50"/>
                    </a:cubicBezTo>
                    <a:cubicBezTo>
                      <a:pt x="102" y="64"/>
                      <a:pt x="93" y="73"/>
                      <a:pt x="78" y="76"/>
                    </a:cubicBezTo>
                    <a:cubicBezTo>
                      <a:pt x="70" y="77"/>
                      <a:pt x="63" y="77"/>
                      <a:pt x="55" y="78"/>
                    </a:cubicBezTo>
                    <a:cubicBezTo>
                      <a:pt x="48" y="78"/>
                      <a:pt x="41" y="78"/>
                      <a:pt x="33" y="78"/>
                    </a:cubicBezTo>
                    <a:close/>
                    <a:moveTo>
                      <a:pt x="33" y="68"/>
                    </a:moveTo>
                    <a:cubicBezTo>
                      <a:pt x="45" y="67"/>
                      <a:pt x="56" y="68"/>
                      <a:pt x="67" y="67"/>
                    </a:cubicBezTo>
                    <a:cubicBezTo>
                      <a:pt x="76" y="66"/>
                      <a:pt x="82" y="60"/>
                      <a:pt x="85" y="52"/>
                    </a:cubicBezTo>
                    <a:cubicBezTo>
                      <a:pt x="89" y="45"/>
                      <a:pt x="89" y="37"/>
                      <a:pt x="87" y="29"/>
                    </a:cubicBezTo>
                    <a:cubicBezTo>
                      <a:pt x="84" y="19"/>
                      <a:pt x="78" y="12"/>
                      <a:pt x="66" y="11"/>
                    </a:cubicBezTo>
                    <a:cubicBezTo>
                      <a:pt x="56" y="11"/>
                      <a:pt x="45" y="11"/>
                      <a:pt x="34" y="11"/>
                    </a:cubicBezTo>
                    <a:cubicBezTo>
                      <a:pt x="34" y="11"/>
                      <a:pt x="34" y="11"/>
                      <a:pt x="33" y="11"/>
                    </a:cubicBezTo>
                    <a:cubicBezTo>
                      <a:pt x="33" y="30"/>
                      <a:pt x="33" y="48"/>
                      <a:pt x="33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1" name="Freeform 29"/>
              <p:cNvSpPr/>
              <p:nvPr/>
            </p:nvSpPr>
            <p:spPr bwMode="auto">
              <a:xfrm>
                <a:off x="6858909" y="3891177"/>
                <a:ext cx="381253" cy="394068"/>
              </a:xfrm>
              <a:custGeom>
                <a:avLst/>
                <a:gdLst>
                  <a:gd name="T0" fmla="*/ 49 w 133"/>
                  <a:gd name="T1" fmla="*/ 0 h 138"/>
                  <a:gd name="T2" fmla="*/ 49 w 133"/>
                  <a:gd name="T3" fmla="*/ 7 h 138"/>
                  <a:gd name="T4" fmla="*/ 41 w 133"/>
                  <a:gd name="T5" fmla="*/ 8 h 138"/>
                  <a:gd name="T6" fmla="*/ 34 w 133"/>
                  <a:gd name="T7" fmla="*/ 15 h 138"/>
                  <a:gd name="T8" fmla="*/ 33 w 133"/>
                  <a:gd name="T9" fmla="*/ 23 h 138"/>
                  <a:gd name="T10" fmla="*/ 33 w 133"/>
                  <a:gd name="T11" fmla="*/ 83 h 138"/>
                  <a:gd name="T12" fmla="*/ 34 w 133"/>
                  <a:gd name="T13" fmla="*/ 96 h 138"/>
                  <a:gd name="T14" fmla="*/ 60 w 133"/>
                  <a:gd name="T15" fmla="*/ 124 h 138"/>
                  <a:gd name="T16" fmla="*/ 100 w 133"/>
                  <a:gd name="T17" fmla="*/ 110 h 138"/>
                  <a:gd name="T18" fmla="*/ 106 w 133"/>
                  <a:gd name="T19" fmla="*/ 94 h 138"/>
                  <a:gd name="T20" fmla="*/ 107 w 133"/>
                  <a:gd name="T21" fmla="*/ 80 h 138"/>
                  <a:gd name="T22" fmla="*/ 107 w 133"/>
                  <a:gd name="T23" fmla="*/ 24 h 138"/>
                  <a:gd name="T24" fmla="*/ 106 w 133"/>
                  <a:gd name="T25" fmla="*/ 15 h 138"/>
                  <a:gd name="T26" fmla="*/ 97 w 133"/>
                  <a:gd name="T27" fmla="*/ 8 h 138"/>
                  <a:gd name="T28" fmla="*/ 91 w 133"/>
                  <a:gd name="T29" fmla="*/ 7 h 138"/>
                  <a:gd name="T30" fmla="*/ 91 w 133"/>
                  <a:gd name="T31" fmla="*/ 0 h 138"/>
                  <a:gd name="T32" fmla="*/ 133 w 133"/>
                  <a:gd name="T33" fmla="*/ 0 h 138"/>
                  <a:gd name="T34" fmla="*/ 133 w 133"/>
                  <a:gd name="T35" fmla="*/ 7 h 138"/>
                  <a:gd name="T36" fmla="*/ 126 w 133"/>
                  <a:gd name="T37" fmla="*/ 8 h 138"/>
                  <a:gd name="T38" fmla="*/ 118 w 133"/>
                  <a:gd name="T39" fmla="*/ 15 h 138"/>
                  <a:gd name="T40" fmla="*/ 118 w 133"/>
                  <a:gd name="T41" fmla="*/ 25 h 138"/>
                  <a:gd name="T42" fmla="*/ 117 w 133"/>
                  <a:gd name="T43" fmla="*/ 88 h 138"/>
                  <a:gd name="T44" fmla="*/ 114 w 133"/>
                  <a:gd name="T45" fmla="*/ 105 h 138"/>
                  <a:gd name="T46" fmla="*/ 74 w 133"/>
                  <a:gd name="T47" fmla="*/ 136 h 138"/>
                  <a:gd name="T48" fmla="*/ 35 w 133"/>
                  <a:gd name="T49" fmla="*/ 127 h 138"/>
                  <a:gd name="T50" fmla="*/ 17 w 133"/>
                  <a:gd name="T51" fmla="*/ 96 h 138"/>
                  <a:gd name="T52" fmla="*/ 16 w 133"/>
                  <a:gd name="T53" fmla="*/ 83 h 138"/>
                  <a:gd name="T54" fmla="*/ 16 w 133"/>
                  <a:gd name="T55" fmla="*/ 25 h 138"/>
                  <a:gd name="T56" fmla="*/ 16 w 133"/>
                  <a:gd name="T57" fmla="*/ 15 h 138"/>
                  <a:gd name="T58" fmla="*/ 8 w 133"/>
                  <a:gd name="T59" fmla="*/ 8 h 138"/>
                  <a:gd name="T60" fmla="*/ 0 w 133"/>
                  <a:gd name="T61" fmla="*/ 7 h 138"/>
                  <a:gd name="T62" fmla="*/ 0 w 133"/>
                  <a:gd name="T63" fmla="*/ 0 h 138"/>
                  <a:gd name="T64" fmla="*/ 49 w 133"/>
                  <a:gd name="T6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3" h="138">
                    <a:moveTo>
                      <a:pt x="49" y="0"/>
                    </a:move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1" y="8"/>
                    </a:cubicBezTo>
                    <a:cubicBezTo>
                      <a:pt x="36" y="8"/>
                      <a:pt x="34" y="10"/>
                      <a:pt x="34" y="15"/>
                    </a:cubicBezTo>
                    <a:cubicBezTo>
                      <a:pt x="33" y="17"/>
                      <a:pt x="33" y="20"/>
                      <a:pt x="33" y="23"/>
                    </a:cubicBezTo>
                    <a:cubicBezTo>
                      <a:pt x="33" y="43"/>
                      <a:pt x="33" y="63"/>
                      <a:pt x="33" y="83"/>
                    </a:cubicBezTo>
                    <a:cubicBezTo>
                      <a:pt x="33" y="87"/>
                      <a:pt x="33" y="92"/>
                      <a:pt x="34" y="96"/>
                    </a:cubicBezTo>
                    <a:cubicBezTo>
                      <a:pt x="36" y="112"/>
                      <a:pt x="46" y="120"/>
                      <a:pt x="60" y="124"/>
                    </a:cubicBezTo>
                    <a:cubicBezTo>
                      <a:pt x="76" y="128"/>
                      <a:pt x="89" y="123"/>
                      <a:pt x="100" y="110"/>
                    </a:cubicBezTo>
                    <a:cubicBezTo>
                      <a:pt x="104" y="106"/>
                      <a:pt x="105" y="100"/>
                      <a:pt x="106" y="94"/>
                    </a:cubicBezTo>
                    <a:cubicBezTo>
                      <a:pt x="106" y="90"/>
                      <a:pt x="106" y="85"/>
                      <a:pt x="107" y="80"/>
                    </a:cubicBezTo>
                    <a:cubicBezTo>
                      <a:pt x="107" y="62"/>
                      <a:pt x="107" y="43"/>
                      <a:pt x="107" y="24"/>
                    </a:cubicBezTo>
                    <a:cubicBezTo>
                      <a:pt x="107" y="21"/>
                      <a:pt x="106" y="18"/>
                      <a:pt x="106" y="15"/>
                    </a:cubicBezTo>
                    <a:cubicBezTo>
                      <a:pt x="105" y="10"/>
                      <a:pt x="103" y="8"/>
                      <a:pt x="97" y="8"/>
                    </a:cubicBezTo>
                    <a:cubicBezTo>
                      <a:pt x="95" y="7"/>
                      <a:pt x="93" y="7"/>
                      <a:pt x="91" y="7"/>
                    </a:cubicBezTo>
                    <a:cubicBezTo>
                      <a:pt x="91" y="4"/>
                      <a:pt x="91" y="2"/>
                      <a:pt x="91" y="0"/>
                    </a:cubicBezTo>
                    <a:cubicBezTo>
                      <a:pt x="105" y="0"/>
                      <a:pt x="119" y="0"/>
                      <a:pt x="133" y="0"/>
                    </a:cubicBezTo>
                    <a:cubicBezTo>
                      <a:pt x="133" y="2"/>
                      <a:pt x="133" y="4"/>
                      <a:pt x="133" y="7"/>
                    </a:cubicBezTo>
                    <a:cubicBezTo>
                      <a:pt x="131" y="7"/>
                      <a:pt x="128" y="7"/>
                      <a:pt x="126" y="8"/>
                    </a:cubicBezTo>
                    <a:cubicBezTo>
                      <a:pt x="121" y="8"/>
                      <a:pt x="119" y="11"/>
                      <a:pt x="118" y="15"/>
                    </a:cubicBezTo>
                    <a:cubicBezTo>
                      <a:pt x="118" y="18"/>
                      <a:pt x="118" y="22"/>
                      <a:pt x="118" y="25"/>
                    </a:cubicBezTo>
                    <a:cubicBezTo>
                      <a:pt x="117" y="46"/>
                      <a:pt x="118" y="67"/>
                      <a:pt x="117" y="88"/>
                    </a:cubicBezTo>
                    <a:cubicBezTo>
                      <a:pt x="117" y="94"/>
                      <a:pt x="116" y="99"/>
                      <a:pt x="114" y="105"/>
                    </a:cubicBezTo>
                    <a:cubicBezTo>
                      <a:pt x="108" y="124"/>
                      <a:pt x="94" y="134"/>
                      <a:pt x="74" y="136"/>
                    </a:cubicBezTo>
                    <a:cubicBezTo>
                      <a:pt x="60" y="138"/>
                      <a:pt x="47" y="135"/>
                      <a:pt x="35" y="127"/>
                    </a:cubicBezTo>
                    <a:cubicBezTo>
                      <a:pt x="24" y="120"/>
                      <a:pt x="18" y="109"/>
                      <a:pt x="17" y="96"/>
                    </a:cubicBezTo>
                    <a:cubicBezTo>
                      <a:pt x="16" y="92"/>
                      <a:pt x="16" y="87"/>
                      <a:pt x="16" y="83"/>
                    </a:cubicBezTo>
                    <a:cubicBezTo>
                      <a:pt x="16" y="64"/>
                      <a:pt x="16" y="45"/>
                      <a:pt x="16" y="25"/>
                    </a:cubicBezTo>
                    <a:cubicBezTo>
                      <a:pt x="16" y="22"/>
                      <a:pt x="16" y="18"/>
                      <a:pt x="16" y="15"/>
                    </a:cubicBezTo>
                    <a:cubicBezTo>
                      <a:pt x="15" y="10"/>
                      <a:pt x="13" y="8"/>
                      <a:pt x="8" y="8"/>
                    </a:cubicBezTo>
                    <a:cubicBezTo>
                      <a:pt x="5" y="7"/>
                      <a:pt x="3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30"/>
              <p:cNvSpPr/>
              <p:nvPr/>
            </p:nvSpPr>
            <p:spPr bwMode="auto">
              <a:xfrm>
                <a:off x="7832866" y="3891177"/>
                <a:ext cx="378049" cy="390864"/>
              </a:xfrm>
              <a:custGeom>
                <a:avLst/>
                <a:gdLst>
                  <a:gd name="T0" fmla="*/ 73 w 133"/>
                  <a:gd name="T1" fmla="*/ 137 h 137"/>
                  <a:gd name="T2" fmla="*/ 64 w 133"/>
                  <a:gd name="T3" fmla="*/ 137 h 137"/>
                  <a:gd name="T4" fmla="*/ 58 w 133"/>
                  <a:gd name="T5" fmla="*/ 133 h 137"/>
                  <a:gd name="T6" fmla="*/ 39 w 133"/>
                  <a:gd name="T7" fmla="*/ 80 h 137"/>
                  <a:gd name="T8" fmla="*/ 17 w 133"/>
                  <a:gd name="T9" fmla="*/ 23 h 137"/>
                  <a:gd name="T10" fmla="*/ 13 w 133"/>
                  <a:gd name="T11" fmla="*/ 14 h 137"/>
                  <a:gd name="T12" fmla="*/ 4 w 133"/>
                  <a:gd name="T13" fmla="*/ 7 h 137"/>
                  <a:gd name="T14" fmla="*/ 0 w 133"/>
                  <a:gd name="T15" fmla="*/ 7 h 137"/>
                  <a:gd name="T16" fmla="*/ 0 w 133"/>
                  <a:gd name="T17" fmla="*/ 0 h 137"/>
                  <a:gd name="T18" fmla="*/ 47 w 133"/>
                  <a:gd name="T19" fmla="*/ 0 h 137"/>
                  <a:gd name="T20" fmla="*/ 47 w 133"/>
                  <a:gd name="T21" fmla="*/ 7 h 137"/>
                  <a:gd name="T22" fmla="*/ 39 w 133"/>
                  <a:gd name="T23" fmla="*/ 8 h 137"/>
                  <a:gd name="T24" fmla="*/ 34 w 133"/>
                  <a:gd name="T25" fmla="*/ 15 h 137"/>
                  <a:gd name="T26" fmla="*/ 35 w 133"/>
                  <a:gd name="T27" fmla="*/ 20 h 137"/>
                  <a:gd name="T28" fmla="*/ 68 w 133"/>
                  <a:gd name="T29" fmla="*/ 112 h 137"/>
                  <a:gd name="T30" fmla="*/ 70 w 133"/>
                  <a:gd name="T31" fmla="*/ 116 h 137"/>
                  <a:gd name="T32" fmla="*/ 72 w 133"/>
                  <a:gd name="T33" fmla="*/ 113 h 137"/>
                  <a:gd name="T34" fmla="*/ 106 w 133"/>
                  <a:gd name="T35" fmla="*/ 18 h 137"/>
                  <a:gd name="T36" fmla="*/ 106 w 133"/>
                  <a:gd name="T37" fmla="*/ 16 h 137"/>
                  <a:gd name="T38" fmla="*/ 101 w 133"/>
                  <a:gd name="T39" fmla="*/ 7 h 137"/>
                  <a:gd name="T40" fmla="*/ 94 w 133"/>
                  <a:gd name="T41" fmla="*/ 7 h 137"/>
                  <a:gd name="T42" fmla="*/ 94 w 133"/>
                  <a:gd name="T43" fmla="*/ 0 h 137"/>
                  <a:gd name="T44" fmla="*/ 133 w 133"/>
                  <a:gd name="T45" fmla="*/ 0 h 137"/>
                  <a:gd name="T46" fmla="*/ 133 w 133"/>
                  <a:gd name="T47" fmla="*/ 7 h 137"/>
                  <a:gd name="T48" fmla="*/ 130 w 133"/>
                  <a:gd name="T49" fmla="*/ 7 h 137"/>
                  <a:gd name="T50" fmla="*/ 119 w 133"/>
                  <a:gd name="T51" fmla="*/ 16 h 137"/>
                  <a:gd name="T52" fmla="*/ 110 w 133"/>
                  <a:gd name="T53" fmla="*/ 38 h 137"/>
                  <a:gd name="T54" fmla="*/ 74 w 133"/>
                  <a:gd name="T55" fmla="*/ 133 h 137"/>
                  <a:gd name="T56" fmla="*/ 73 w 133"/>
                  <a:gd name="T57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3" h="137">
                    <a:moveTo>
                      <a:pt x="73" y="137"/>
                    </a:moveTo>
                    <a:cubicBezTo>
                      <a:pt x="69" y="137"/>
                      <a:pt x="66" y="137"/>
                      <a:pt x="64" y="137"/>
                    </a:cubicBezTo>
                    <a:cubicBezTo>
                      <a:pt x="61" y="137"/>
                      <a:pt x="59" y="136"/>
                      <a:pt x="58" y="133"/>
                    </a:cubicBezTo>
                    <a:cubicBezTo>
                      <a:pt x="52" y="115"/>
                      <a:pt x="45" y="98"/>
                      <a:pt x="39" y="80"/>
                    </a:cubicBezTo>
                    <a:cubicBezTo>
                      <a:pt x="31" y="61"/>
                      <a:pt x="24" y="42"/>
                      <a:pt x="17" y="23"/>
                    </a:cubicBezTo>
                    <a:cubicBezTo>
                      <a:pt x="16" y="20"/>
                      <a:pt x="15" y="17"/>
                      <a:pt x="13" y="14"/>
                    </a:cubicBezTo>
                    <a:cubicBezTo>
                      <a:pt x="11" y="10"/>
                      <a:pt x="8" y="8"/>
                      <a:pt x="4" y="7"/>
                    </a:cubicBezTo>
                    <a:cubicBezTo>
                      <a:pt x="3" y="7"/>
                      <a:pt x="2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1" y="0"/>
                      <a:pt x="47" y="0"/>
                    </a:cubicBezTo>
                    <a:cubicBezTo>
                      <a:pt x="47" y="2"/>
                      <a:pt x="47" y="4"/>
                      <a:pt x="47" y="7"/>
                    </a:cubicBezTo>
                    <a:cubicBezTo>
                      <a:pt x="44" y="7"/>
                      <a:pt x="42" y="7"/>
                      <a:pt x="39" y="8"/>
                    </a:cubicBezTo>
                    <a:cubicBezTo>
                      <a:pt x="34" y="8"/>
                      <a:pt x="33" y="10"/>
                      <a:pt x="34" y="15"/>
                    </a:cubicBezTo>
                    <a:cubicBezTo>
                      <a:pt x="34" y="17"/>
                      <a:pt x="35" y="19"/>
                      <a:pt x="35" y="20"/>
                    </a:cubicBezTo>
                    <a:cubicBezTo>
                      <a:pt x="46" y="51"/>
                      <a:pt x="57" y="81"/>
                      <a:pt x="68" y="112"/>
                    </a:cubicBezTo>
                    <a:cubicBezTo>
                      <a:pt x="69" y="113"/>
                      <a:pt x="69" y="114"/>
                      <a:pt x="70" y="116"/>
                    </a:cubicBezTo>
                    <a:cubicBezTo>
                      <a:pt x="71" y="114"/>
                      <a:pt x="71" y="113"/>
                      <a:pt x="72" y="113"/>
                    </a:cubicBezTo>
                    <a:cubicBezTo>
                      <a:pt x="83" y="81"/>
                      <a:pt x="94" y="50"/>
                      <a:pt x="106" y="18"/>
                    </a:cubicBezTo>
                    <a:cubicBezTo>
                      <a:pt x="106" y="17"/>
                      <a:pt x="106" y="17"/>
                      <a:pt x="106" y="16"/>
                    </a:cubicBezTo>
                    <a:cubicBezTo>
                      <a:pt x="107" y="10"/>
                      <a:pt x="106" y="8"/>
                      <a:pt x="101" y="7"/>
                    </a:cubicBezTo>
                    <a:cubicBezTo>
                      <a:pt x="98" y="7"/>
                      <a:pt x="96" y="7"/>
                      <a:pt x="94" y="7"/>
                    </a:cubicBezTo>
                    <a:cubicBezTo>
                      <a:pt x="94" y="4"/>
                      <a:pt x="94" y="2"/>
                      <a:pt x="94" y="0"/>
                    </a:cubicBezTo>
                    <a:cubicBezTo>
                      <a:pt x="106" y="0"/>
                      <a:pt x="119" y="0"/>
                      <a:pt x="133" y="0"/>
                    </a:cubicBezTo>
                    <a:cubicBezTo>
                      <a:pt x="133" y="2"/>
                      <a:pt x="133" y="4"/>
                      <a:pt x="133" y="7"/>
                    </a:cubicBezTo>
                    <a:cubicBezTo>
                      <a:pt x="132" y="7"/>
                      <a:pt x="131" y="7"/>
                      <a:pt x="130" y="7"/>
                    </a:cubicBezTo>
                    <a:cubicBezTo>
                      <a:pt x="124" y="8"/>
                      <a:pt x="121" y="11"/>
                      <a:pt x="119" y="16"/>
                    </a:cubicBezTo>
                    <a:cubicBezTo>
                      <a:pt x="116" y="24"/>
                      <a:pt x="113" y="31"/>
                      <a:pt x="110" y="38"/>
                    </a:cubicBezTo>
                    <a:cubicBezTo>
                      <a:pt x="98" y="70"/>
                      <a:pt x="86" y="101"/>
                      <a:pt x="74" y="133"/>
                    </a:cubicBezTo>
                    <a:cubicBezTo>
                      <a:pt x="74" y="134"/>
                      <a:pt x="73" y="135"/>
                      <a:pt x="73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3" name="Freeform 31"/>
              <p:cNvSpPr/>
              <p:nvPr/>
            </p:nvSpPr>
            <p:spPr bwMode="auto">
              <a:xfrm>
                <a:off x="9844855" y="3891177"/>
                <a:ext cx="342807" cy="384457"/>
              </a:xfrm>
              <a:custGeom>
                <a:avLst/>
                <a:gdLst>
                  <a:gd name="T0" fmla="*/ 85 w 120"/>
                  <a:gd name="T1" fmla="*/ 127 h 135"/>
                  <a:gd name="T2" fmla="*/ 85 w 120"/>
                  <a:gd name="T3" fmla="*/ 134 h 135"/>
                  <a:gd name="T4" fmla="*/ 35 w 120"/>
                  <a:gd name="T5" fmla="*/ 134 h 135"/>
                  <a:gd name="T6" fmla="*/ 35 w 120"/>
                  <a:gd name="T7" fmla="*/ 127 h 135"/>
                  <a:gd name="T8" fmla="*/ 44 w 120"/>
                  <a:gd name="T9" fmla="*/ 126 h 135"/>
                  <a:gd name="T10" fmla="*/ 50 w 120"/>
                  <a:gd name="T11" fmla="*/ 120 h 135"/>
                  <a:gd name="T12" fmla="*/ 51 w 120"/>
                  <a:gd name="T13" fmla="*/ 113 h 135"/>
                  <a:gd name="T14" fmla="*/ 51 w 120"/>
                  <a:gd name="T15" fmla="*/ 85 h 135"/>
                  <a:gd name="T16" fmla="*/ 50 w 120"/>
                  <a:gd name="T17" fmla="*/ 79 h 135"/>
                  <a:gd name="T18" fmla="*/ 17 w 120"/>
                  <a:gd name="T19" fmla="*/ 19 h 135"/>
                  <a:gd name="T20" fmla="*/ 15 w 120"/>
                  <a:gd name="T21" fmla="*/ 15 h 135"/>
                  <a:gd name="T22" fmla="*/ 3 w 120"/>
                  <a:gd name="T23" fmla="*/ 7 h 135"/>
                  <a:gd name="T24" fmla="*/ 0 w 120"/>
                  <a:gd name="T25" fmla="*/ 7 h 135"/>
                  <a:gd name="T26" fmla="*/ 0 w 120"/>
                  <a:gd name="T27" fmla="*/ 0 h 135"/>
                  <a:gd name="T28" fmla="*/ 48 w 120"/>
                  <a:gd name="T29" fmla="*/ 0 h 135"/>
                  <a:gd name="T30" fmla="*/ 48 w 120"/>
                  <a:gd name="T31" fmla="*/ 7 h 135"/>
                  <a:gd name="T32" fmla="*/ 40 w 120"/>
                  <a:gd name="T33" fmla="*/ 7 h 135"/>
                  <a:gd name="T34" fmla="*/ 36 w 120"/>
                  <a:gd name="T35" fmla="*/ 14 h 135"/>
                  <a:gd name="T36" fmla="*/ 37 w 120"/>
                  <a:gd name="T37" fmla="*/ 18 h 135"/>
                  <a:gd name="T38" fmla="*/ 61 w 120"/>
                  <a:gd name="T39" fmla="*/ 64 h 135"/>
                  <a:gd name="T40" fmla="*/ 63 w 120"/>
                  <a:gd name="T41" fmla="*/ 68 h 135"/>
                  <a:gd name="T42" fmla="*/ 66 w 120"/>
                  <a:gd name="T43" fmla="*/ 64 h 135"/>
                  <a:gd name="T44" fmla="*/ 91 w 120"/>
                  <a:gd name="T45" fmla="*/ 18 h 135"/>
                  <a:gd name="T46" fmla="*/ 93 w 120"/>
                  <a:gd name="T47" fmla="*/ 12 h 135"/>
                  <a:gd name="T48" fmla="*/ 90 w 120"/>
                  <a:gd name="T49" fmla="*/ 8 h 135"/>
                  <a:gd name="T50" fmla="*/ 81 w 120"/>
                  <a:gd name="T51" fmla="*/ 7 h 135"/>
                  <a:gd name="T52" fmla="*/ 81 w 120"/>
                  <a:gd name="T53" fmla="*/ 0 h 135"/>
                  <a:gd name="T54" fmla="*/ 120 w 120"/>
                  <a:gd name="T55" fmla="*/ 0 h 135"/>
                  <a:gd name="T56" fmla="*/ 120 w 120"/>
                  <a:gd name="T57" fmla="*/ 7 h 135"/>
                  <a:gd name="T58" fmla="*/ 115 w 120"/>
                  <a:gd name="T59" fmla="*/ 8 h 135"/>
                  <a:gd name="T60" fmla="*/ 108 w 120"/>
                  <a:gd name="T61" fmla="*/ 12 h 135"/>
                  <a:gd name="T62" fmla="*/ 103 w 120"/>
                  <a:gd name="T63" fmla="*/ 19 h 135"/>
                  <a:gd name="T64" fmla="*/ 71 w 120"/>
                  <a:gd name="T65" fmla="*/ 75 h 135"/>
                  <a:gd name="T66" fmla="*/ 69 w 120"/>
                  <a:gd name="T67" fmla="*/ 82 h 135"/>
                  <a:gd name="T68" fmla="*/ 69 w 120"/>
                  <a:gd name="T69" fmla="*/ 111 h 135"/>
                  <a:gd name="T70" fmla="*/ 69 w 120"/>
                  <a:gd name="T71" fmla="*/ 118 h 135"/>
                  <a:gd name="T72" fmla="*/ 77 w 120"/>
                  <a:gd name="T73" fmla="*/ 126 h 135"/>
                  <a:gd name="T74" fmla="*/ 85 w 120"/>
                  <a:gd name="T75" fmla="*/ 12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0" h="135">
                    <a:moveTo>
                      <a:pt x="85" y="127"/>
                    </a:moveTo>
                    <a:cubicBezTo>
                      <a:pt x="85" y="130"/>
                      <a:pt x="85" y="132"/>
                      <a:pt x="85" y="134"/>
                    </a:cubicBezTo>
                    <a:cubicBezTo>
                      <a:pt x="81" y="135"/>
                      <a:pt x="44" y="135"/>
                      <a:pt x="35" y="134"/>
                    </a:cubicBezTo>
                    <a:cubicBezTo>
                      <a:pt x="35" y="132"/>
                      <a:pt x="35" y="130"/>
                      <a:pt x="35" y="127"/>
                    </a:cubicBezTo>
                    <a:cubicBezTo>
                      <a:pt x="38" y="127"/>
                      <a:pt x="41" y="126"/>
                      <a:pt x="44" y="126"/>
                    </a:cubicBezTo>
                    <a:cubicBezTo>
                      <a:pt x="48" y="126"/>
                      <a:pt x="50" y="124"/>
                      <a:pt x="50" y="120"/>
                    </a:cubicBezTo>
                    <a:cubicBezTo>
                      <a:pt x="51" y="118"/>
                      <a:pt x="51" y="115"/>
                      <a:pt x="51" y="113"/>
                    </a:cubicBezTo>
                    <a:cubicBezTo>
                      <a:pt x="51" y="104"/>
                      <a:pt x="51" y="95"/>
                      <a:pt x="51" y="85"/>
                    </a:cubicBezTo>
                    <a:cubicBezTo>
                      <a:pt x="51" y="83"/>
                      <a:pt x="51" y="81"/>
                      <a:pt x="50" y="79"/>
                    </a:cubicBezTo>
                    <a:cubicBezTo>
                      <a:pt x="39" y="59"/>
                      <a:pt x="28" y="39"/>
                      <a:pt x="17" y="19"/>
                    </a:cubicBezTo>
                    <a:cubicBezTo>
                      <a:pt x="16" y="17"/>
                      <a:pt x="15" y="16"/>
                      <a:pt x="15" y="15"/>
                    </a:cubicBezTo>
                    <a:cubicBezTo>
                      <a:pt x="12" y="10"/>
                      <a:pt x="9" y="7"/>
                      <a:pt x="3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1" y="0"/>
                      <a:pt x="48" y="0"/>
                    </a:cubicBezTo>
                    <a:cubicBezTo>
                      <a:pt x="48" y="2"/>
                      <a:pt x="48" y="4"/>
                      <a:pt x="48" y="7"/>
                    </a:cubicBezTo>
                    <a:cubicBezTo>
                      <a:pt x="45" y="7"/>
                      <a:pt x="42" y="7"/>
                      <a:pt x="40" y="7"/>
                    </a:cubicBezTo>
                    <a:cubicBezTo>
                      <a:pt x="35" y="8"/>
                      <a:pt x="34" y="10"/>
                      <a:pt x="36" y="14"/>
                    </a:cubicBezTo>
                    <a:cubicBezTo>
                      <a:pt x="36" y="15"/>
                      <a:pt x="37" y="17"/>
                      <a:pt x="37" y="18"/>
                    </a:cubicBezTo>
                    <a:cubicBezTo>
                      <a:pt x="45" y="33"/>
                      <a:pt x="53" y="49"/>
                      <a:pt x="61" y="64"/>
                    </a:cubicBezTo>
                    <a:cubicBezTo>
                      <a:pt x="61" y="65"/>
                      <a:pt x="62" y="66"/>
                      <a:pt x="63" y="68"/>
                    </a:cubicBezTo>
                    <a:cubicBezTo>
                      <a:pt x="64" y="66"/>
                      <a:pt x="65" y="65"/>
                      <a:pt x="66" y="64"/>
                    </a:cubicBezTo>
                    <a:cubicBezTo>
                      <a:pt x="74" y="49"/>
                      <a:pt x="82" y="34"/>
                      <a:pt x="91" y="18"/>
                    </a:cubicBezTo>
                    <a:cubicBezTo>
                      <a:pt x="92" y="16"/>
                      <a:pt x="93" y="14"/>
                      <a:pt x="93" y="12"/>
                    </a:cubicBezTo>
                    <a:cubicBezTo>
                      <a:pt x="94" y="9"/>
                      <a:pt x="93" y="8"/>
                      <a:pt x="90" y="8"/>
                    </a:cubicBezTo>
                    <a:cubicBezTo>
                      <a:pt x="87" y="7"/>
                      <a:pt x="85" y="7"/>
                      <a:pt x="81" y="7"/>
                    </a:cubicBezTo>
                    <a:cubicBezTo>
                      <a:pt x="81" y="4"/>
                      <a:pt x="81" y="2"/>
                      <a:pt x="81" y="0"/>
                    </a:cubicBezTo>
                    <a:cubicBezTo>
                      <a:pt x="94" y="0"/>
                      <a:pt x="107" y="0"/>
                      <a:pt x="120" y="0"/>
                    </a:cubicBezTo>
                    <a:cubicBezTo>
                      <a:pt x="120" y="2"/>
                      <a:pt x="120" y="4"/>
                      <a:pt x="120" y="7"/>
                    </a:cubicBezTo>
                    <a:cubicBezTo>
                      <a:pt x="119" y="7"/>
                      <a:pt x="117" y="7"/>
                      <a:pt x="115" y="8"/>
                    </a:cubicBezTo>
                    <a:cubicBezTo>
                      <a:pt x="112" y="8"/>
                      <a:pt x="109" y="9"/>
                      <a:pt x="108" y="12"/>
                    </a:cubicBezTo>
                    <a:cubicBezTo>
                      <a:pt x="106" y="14"/>
                      <a:pt x="104" y="17"/>
                      <a:pt x="103" y="19"/>
                    </a:cubicBezTo>
                    <a:cubicBezTo>
                      <a:pt x="92" y="38"/>
                      <a:pt x="81" y="56"/>
                      <a:pt x="71" y="75"/>
                    </a:cubicBezTo>
                    <a:cubicBezTo>
                      <a:pt x="69" y="77"/>
                      <a:pt x="68" y="80"/>
                      <a:pt x="69" y="82"/>
                    </a:cubicBezTo>
                    <a:cubicBezTo>
                      <a:pt x="69" y="92"/>
                      <a:pt x="69" y="102"/>
                      <a:pt x="69" y="111"/>
                    </a:cubicBezTo>
                    <a:cubicBezTo>
                      <a:pt x="69" y="114"/>
                      <a:pt x="69" y="116"/>
                      <a:pt x="69" y="118"/>
                    </a:cubicBezTo>
                    <a:cubicBezTo>
                      <a:pt x="70" y="124"/>
                      <a:pt x="71" y="125"/>
                      <a:pt x="77" y="126"/>
                    </a:cubicBezTo>
                    <a:cubicBezTo>
                      <a:pt x="80" y="126"/>
                      <a:pt x="82" y="127"/>
                      <a:pt x="8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4" name="Freeform 32"/>
              <p:cNvSpPr/>
              <p:nvPr/>
            </p:nvSpPr>
            <p:spPr bwMode="auto">
              <a:xfrm>
                <a:off x="9514863" y="3878362"/>
                <a:ext cx="329992" cy="394068"/>
              </a:xfrm>
              <a:custGeom>
                <a:avLst/>
                <a:gdLst>
                  <a:gd name="T0" fmla="*/ 108 w 116"/>
                  <a:gd name="T1" fmla="*/ 42 h 139"/>
                  <a:gd name="T2" fmla="*/ 102 w 116"/>
                  <a:gd name="T3" fmla="*/ 29 h 139"/>
                  <a:gd name="T4" fmla="*/ 72 w 116"/>
                  <a:gd name="T5" fmla="*/ 14 h 139"/>
                  <a:gd name="T6" fmla="*/ 67 w 116"/>
                  <a:gd name="T7" fmla="*/ 18 h 139"/>
                  <a:gd name="T8" fmla="*/ 66 w 116"/>
                  <a:gd name="T9" fmla="*/ 24 h 139"/>
                  <a:gd name="T10" fmla="*/ 66 w 116"/>
                  <a:gd name="T11" fmla="*/ 115 h 139"/>
                  <a:gd name="T12" fmla="*/ 67 w 116"/>
                  <a:gd name="T13" fmla="*/ 123 h 139"/>
                  <a:gd name="T14" fmla="*/ 75 w 116"/>
                  <a:gd name="T15" fmla="*/ 131 h 139"/>
                  <a:gd name="T16" fmla="*/ 83 w 116"/>
                  <a:gd name="T17" fmla="*/ 132 h 139"/>
                  <a:gd name="T18" fmla="*/ 83 w 116"/>
                  <a:gd name="T19" fmla="*/ 139 h 139"/>
                  <a:gd name="T20" fmla="*/ 33 w 116"/>
                  <a:gd name="T21" fmla="*/ 139 h 139"/>
                  <a:gd name="T22" fmla="*/ 33 w 116"/>
                  <a:gd name="T23" fmla="*/ 132 h 139"/>
                  <a:gd name="T24" fmla="*/ 41 w 116"/>
                  <a:gd name="T25" fmla="*/ 131 h 139"/>
                  <a:gd name="T26" fmla="*/ 49 w 116"/>
                  <a:gd name="T27" fmla="*/ 123 h 139"/>
                  <a:gd name="T28" fmla="*/ 49 w 116"/>
                  <a:gd name="T29" fmla="*/ 118 h 139"/>
                  <a:gd name="T30" fmla="*/ 49 w 116"/>
                  <a:gd name="T31" fmla="*/ 22 h 139"/>
                  <a:gd name="T32" fmla="*/ 41 w 116"/>
                  <a:gd name="T33" fmla="*/ 14 h 139"/>
                  <a:gd name="T34" fmla="*/ 32 w 116"/>
                  <a:gd name="T35" fmla="*/ 15 h 139"/>
                  <a:gd name="T36" fmla="*/ 18 w 116"/>
                  <a:gd name="T37" fmla="*/ 23 h 139"/>
                  <a:gd name="T38" fmla="*/ 11 w 116"/>
                  <a:gd name="T39" fmla="*/ 36 h 139"/>
                  <a:gd name="T40" fmla="*/ 8 w 116"/>
                  <a:gd name="T41" fmla="*/ 42 h 139"/>
                  <a:gd name="T42" fmla="*/ 0 w 116"/>
                  <a:gd name="T43" fmla="*/ 39 h 139"/>
                  <a:gd name="T44" fmla="*/ 13 w 116"/>
                  <a:gd name="T45" fmla="*/ 0 h 139"/>
                  <a:gd name="T46" fmla="*/ 19 w 116"/>
                  <a:gd name="T47" fmla="*/ 0 h 139"/>
                  <a:gd name="T48" fmla="*/ 21 w 116"/>
                  <a:gd name="T49" fmla="*/ 4 h 139"/>
                  <a:gd name="T50" fmla="*/ 95 w 116"/>
                  <a:gd name="T51" fmla="*/ 4 h 139"/>
                  <a:gd name="T52" fmla="*/ 97 w 116"/>
                  <a:gd name="T53" fmla="*/ 0 h 139"/>
                  <a:gd name="T54" fmla="*/ 103 w 116"/>
                  <a:gd name="T55" fmla="*/ 0 h 139"/>
                  <a:gd name="T56" fmla="*/ 116 w 116"/>
                  <a:gd name="T57" fmla="*/ 39 h 139"/>
                  <a:gd name="T58" fmla="*/ 108 w 116"/>
                  <a:gd name="T59" fmla="*/ 4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6" h="139">
                    <a:moveTo>
                      <a:pt x="108" y="42"/>
                    </a:moveTo>
                    <a:cubicBezTo>
                      <a:pt x="106" y="37"/>
                      <a:pt x="104" y="33"/>
                      <a:pt x="102" y="29"/>
                    </a:cubicBezTo>
                    <a:cubicBezTo>
                      <a:pt x="96" y="17"/>
                      <a:pt x="85" y="13"/>
                      <a:pt x="72" y="14"/>
                    </a:cubicBezTo>
                    <a:cubicBezTo>
                      <a:pt x="68" y="14"/>
                      <a:pt x="67" y="15"/>
                      <a:pt x="67" y="18"/>
                    </a:cubicBezTo>
                    <a:cubicBezTo>
                      <a:pt x="66" y="20"/>
                      <a:pt x="66" y="22"/>
                      <a:pt x="66" y="24"/>
                    </a:cubicBezTo>
                    <a:cubicBezTo>
                      <a:pt x="66" y="54"/>
                      <a:pt x="66" y="85"/>
                      <a:pt x="66" y="115"/>
                    </a:cubicBezTo>
                    <a:cubicBezTo>
                      <a:pt x="66" y="118"/>
                      <a:pt x="67" y="120"/>
                      <a:pt x="67" y="123"/>
                    </a:cubicBezTo>
                    <a:cubicBezTo>
                      <a:pt x="68" y="128"/>
                      <a:pt x="70" y="130"/>
                      <a:pt x="75" y="131"/>
                    </a:cubicBezTo>
                    <a:cubicBezTo>
                      <a:pt x="78" y="131"/>
                      <a:pt x="80" y="132"/>
                      <a:pt x="83" y="132"/>
                    </a:cubicBezTo>
                    <a:cubicBezTo>
                      <a:pt x="83" y="134"/>
                      <a:pt x="83" y="137"/>
                      <a:pt x="83" y="139"/>
                    </a:cubicBezTo>
                    <a:cubicBezTo>
                      <a:pt x="66" y="139"/>
                      <a:pt x="50" y="139"/>
                      <a:pt x="33" y="139"/>
                    </a:cubicBezTo>
                    <a:cubicBezTo>
                      <a:pt x="33" y="137"/>
                      <a:pt x="33" y="135"/>
                      <a:pt x="33" y="132"/>
                    </a:cubicBezTo>
                    <a:cubicBezTo>
                      <a:pt x="36" y="132"/>
                      <a:pt x="39" y="131"/>
                      <a:pt x="41" y="131"/>
                    </a:cubicBezTo>
                    <a:cubicBezTo>
                      <a:pt x="47" y="130"/>
                      <a:pt x="49" y="128"/>
                      <a:pt x="49" y="123"/>
                    </a:cubicBezTo>
                    <a:cubicBezTo>
                      <a:pt x="49" y="121"/>
                      <a:pt x="49" y="120"/>
                      <a:pt x="49" y="118"/>
                    </a:cubicBezTo>
                    <a:cubicBezTo>
                      <a:pt x="49" y="86"/>
                      <a:pt x="49" y="54"/>
                      <a:pt x="49" y="22"/>
                    </a:cubicBezTo>
                    <a:cubicBezTo>
                      <a:pt x="49" y="14"/>
                      <a:pt x="49" y="13"/>
                      <a:pt x="41" y="14"/>
                    </a:cubicBezTo>
                    <a:cubicBezTo>
                      <a:pt x="38" y="14"/>
                      <a:pt x="35" y="14"/>
                      <a:pt x="32" y="15"/>
                    </a:cubicBezTo>
                    <a:cubicBezTo>
                      <a:pt x="26" y="16"/>
                      <a:pt x="21" y="18"/>
                      <a:pt x="18" y="23"/>
                    </a:cubicBezTo>
                    <a:cubicBezTo>
                      <a:pt x="15" y="27"/>
                      <a:pt x="13" y="32"/>
                      <a:pt x="11" y="36"/>
                    </a:cubicBezTo>
                    <a:cubicBezTo>
                      <a:pt x="10" y="38"/>
                      <a:pt x="9" y="40"/>
                      <a:pt x="8" y="42"/>
                    </a:cubicBezTo>
                    <a:cubicBezTo>
                      <a:pt x="5" y="41"/>
                      <a:pt x="3" y="40"/>
                      <a:pt x="0" y="39"/>
                    </a:cubicBezTo>
                    <a:cubicBezTo>
                      <a:pt x="5" y="26"/>
                      <a:pt x="9" y="13"/>
                      <a:pt x="13" y="0"/>
                    </a:cubicBezTo>
                    <a:cubicBezTo>
                      <a:pt x="15" y="0"/>
                      <a:pt x="17" y="0"/>
                      <a:pt x="19" y="0"/>
                    </a:cubicBezTo>
                    <a:cubicBezTo>
                      <a:pt x="20" y="1"/>
                      <a:pt x="20" y="3"/>
                      <a:pt x="21" y="4"/>
                    </a:cubicBezTo>
                    <a:cubicBezTo>
                      <a:pt x="46" y="4"/>
                      <a:pt x="70" y="4"/>
                      <a:pt x="95" y="4"/>
                    </a:cubicBezTo>
                    <a:cubicBezTo>
                      <a:pt x="95" y="3"/>
                      <a:pt x="96" y="1"/>
                      <a:pt x="97" y="0"/>
                    </a:cubicBezTo>
                    <a:cubicBezTo>
                      <a:pt x="98" y="0"/>
                      <a:pt x="100" y="0"/>
                      <a:pt x="103" y="0"/>
                    </a:cubicBezTo>
                    <a:cubicBezTo>
                      <a:pt x="107" y="13"/>
                      <a:pt x="112" y="26"/>
                      <a:pt x="116" y="39"/>
                    </a:cubicBezTo>
                    <a:cubicBezTo>
                      <a:pt x="113" y="40"/>
                      <a:pt x="111" y="41"/>
                      <a:pt x="108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5" name="Freeform 33"/>
              <p:cNvSpPr/>
              <p:nvPr/>
            </p:nvSpPr>
            <p:spPr bwMode="auto">
              <a:xfrm>
                <a:off x="5715150" y="3891177"/>
                <a:ext cx="140967" cy="381253"/>
              </a:xfrm>
              <a:custGeom>
                <a:avLst/>
                <a:gdLst>
                  <a:gd name="T0" fmla="*/ 0 w 50"/>
                  <a:gd name="T1" fmla="*/ 134 h 134"/>
                  <a:gd name="T2" fmla="*/ 0 w 50"/>
                  <a:gd name="T3" fmla="*/ 127 h 134"/>
                  <a:gd name="T4" fmla="*/ 9 w 50"/>
                  <a:gd name="T5" fmla="*/ 126 h 134"/>
                  <a:gd name="T6" fmla="*/ 16 w 50"/>
                  <a:gd name="T7" fmla="*/ 119 h 134"/>
                  <a:gd name="T8" fmla="*/ 16 w 50"/>
                  <a:gd name="T9" fmla="*/ 113 h 134"/>
                  <a:gd name="T10" fmla="*/ 16 w 50"/>
                  <a:gd name="T11" fmla="*/ 21 h 134"/>
                  <a:gd name="T12" fmla="*/ 16 w 50"/>
                  <a:gd name="T13" fmla="*/ 13 h 134"/>
                  <a:gd name="T14" fmla="*/ 9 w 50"/>
                  <a:gd name="T15" fmla="*/ 8 h 134"/>
                  <a:gd name="T16" fmla="*/ 1 w 50"/>
                  <a:gd name="T17" fmla="*/ 7 h 134"/>
                  <a:gd name="T18" fmla="*/ 1 w 50"/>
                  <a:gd name="T19" fmla="*/ 0 h 134"/>
                  <a:gd name="T20" fmla="*/ 49 w 50"/>
                  <a:gd name="T21" fmla="*/ 0 h 134"/>
                  <a:gd name="T22" fmla="*/ 49 w 50"/>
                  <a:gd name="T23" fmla="*/ 7 h 134"/>
                  <a:gd name="T24" fmla="*/ 42 w 50"/>
                  <a:gd name="T25" fmla="*/ 8 h 134"/>
                  <a:gd name="T26" fmla="*/ 34 w 50"/>
                  <a:gd name="T27" fmla="*/ 15 h 134"/>
                  <a:gd name="T28" fmla="*/ 33 w 50"/>
                  <a:gd name="T29" fmla="*/ 23 h 134"/>
                  <a:gd name="T30" fmla="*/ 33 w 50"/>
                  <a:gd name="T31" fmla="*/ 113 h 134"/>
                  <a:gd name="T32" fmla="*/ 46 w 50"/>
                  <a:gd name="T33" fmla="*/ 127 h 134"/>
                  <a:gd name="T34" fmla="*/ 49 w 50"/>
                  <a:gd name="T35" fmla="*/ 127 h 134"/>
                  <a:gd name="T36" fmla="*/ 50 w 50"/>
                  <a:gd name="T37" fmla="*/ 131 h 134"/>
                  <a:gd name="T38" fmla="*/ 49 w 50"/>
                  <a:gd name="T39" fmla="*/ 134 h 134"/>
                  <a:gd name="T40" fmla="*/ 0 w 50"/>
                  <a:gd name="T4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134">
                    <a:moveTo>
                      <a:pt x="0" y="134"/>
                    </a:move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6" y="127"/>
                      <a:pt x="9" y="126"/>
                    </a:cubicBezTo>
                    <a:cubicBezTo>
                      <a:pt x="13" y="125"/>
                      <a:pt x="15" y="124"/>
                      <a:pt x="16" y="119"/>
                    </a:cubicBezTo>
                    <a:cubicBezTo>
                      <a:pt x="16" y="117"/>
                      <a:pt x="16" y="115"/>
                      <a:pt x="16" y="113"/>
                    </a:cubicBezTo>
                    <a:cubicBezTo>
                      <a:pt x="16" y="82"/>
                      <a:pt x="16" y="52"/>
                      <a:pt x="16" y="21"/>
                    </a:cubicBezTo>
                    <a:cubicBezTo>
                      <a:pt x="16" y="18"/>
                      <a:pt x="16" y="16"/>
                      <a:pt x="16" y="13"/>
                    </a:cubicBezTo>
                    <a:cubicBezTo>
                      <a:pt x="15" y="10"/>
                      <a:pt x="13" y="8"/>
                      <a:pt x="9" y="8"/>
                    </a:cubicBezTo>
                    <a:cubicBezTo>
                      <a:pt x="6" y="7"/>
                      <a:pt x="4" y="7"/>
                      <a:pt x="1" y="7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17" y="0"/>
                      <a:pt x="33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7" y="7"/>
                      <a:pt x="44" y="7"/>
                      <a:pt x="42" y="8"/>
                    </a:cubicBezTo>
                    <a:cubicBezTo>
                      <a:pt x="38" y="8"/>
                      <a:pt x="35" y="10"/>
                      <a:pt x="34" y="15"/>
                    </a:cubicBezTo>
                    <a:cubicBezTo>
                      <a:pt x="34" y="17"/>
                      <a:pt x="33" y="20"/>
                      <a:pt x="33" y="23"/>
                    </a:cubicBezTo>
                    <a:cubicBezTo>
                      <a:pt x="33" y="53"/>
                      <a:pt x="33" y="83"/>
                      <a:pt x="33" y="113"/>
                    </a:cubicBezTo>
                    <a:cubicBezTo>
                      <a:pt x="33" y="124"/>
                      <a:pt x="36" y="126"/>
                      <a:pt x="46" y="127"/>
                    </a:cubicBezTo>
                    <a:cubicBezTo>
                      <a:pt x="47" y="127"/>
                      <a:pt x="48" y="127"/>
                      <a:pt x="49" y="127"/>
                    </a:cubicBezTo>
                    <a:cubicBezTo>
                      <a:pt x="49" y="128"/>
                      <a:pt x="50" y="129"/>
                      <a:pt x="50" y="131"/>
                    </a:cubicBezTo>
                    <a:cubicBezTo>
                      <a:pt x="50" y="132"/>
                      <a:pt x="49" y="133"/>
                      <a:pt x="49" y="134"/>
                    </a:cubicBezTo>
                    <a:cubicBezTo>
                      <a:pt x="33" y="134"/>
                      <a:pt x="17" y="134"/>
                      <a:pt x="0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34"/>
              <p:cNvSpPr/>
              <p:nvPr/>
            </p:nvSpPr>
            <p:spPr bwMode="auto">
              <a:xfrm>
                <a:off x="9354673" y="3891177"/>
                <a:ext cx="137764" cy="384457"/>
              </a:xfrm>
              <a:custGeom>
                <a:avLst/>
                <a:gdLst>
                  <a:gd name="T0" fmla="*/ 0 w 49"/>
                  <a:gd name="T1" fmla="*/ 7 h 135"/>
                  <a:gd name="T2" fmla="*/ 0 w 49"/>
                  <a:gd name="T3" fmla="*/ 0 h 135"/>
                  <a:gd name="T4" fmla="*/ 49 w 49"/>
                  <a:gd name="T5" fmla="*/ 0 h 135"/>
                  <a:gd name="T6" fmla="*/ 49 w 49"/>
                  <a:gd name="T7" fmla="*/ 7 h 135"/>
                  <a:gd name="T8" fmla="*/ 42 w 49"/>
                  <a:gd name="T9" fmla="*/ 8 h 135"/>
                  <a:gd name="T10" fmla="*/ 34 w 49"/>
                  <a:gd name="T11" fmla="*/ 15 h 135"/>
                  <a:gd name="T12" fmla="*/ 33 w 49"/>
                  <a:gd name="T13" fmla="*/ 23 h 135"/>
                  <a:gd name="T14" fmla="*/ 33 w 49"/>
                  <a:gd name="T15" fmla="*/ 113 h 135"/>
                  <a:gd name="T16" fmla="*/ 46 w 49"/>
                  <a:gd name="T17" fmla="*/ 127 h 135"/>
                  <a:gd name="T18" fmla="*/ 49 w 49"/>
                  <a:gd name="T19" fmla="*/ 127 h 135"/>
                  <a:gd name="T20" fmla="*/ 49 w 49"/>
                  <a:gd name="T21" fmla="*/ 134 h 135"/>
                  <a:gd name="T22" fmla="*/ 0 w 49"/>
                  <a:gd name="T23" fmla="*/ 134 h 135"/>
                  <a:gd name="T24" fmla="*/ 0 w 49"/>
                  <a:gd name="T25" fmla="*/ 127 h 135"/>
                  <a:gd name="T26" fmla="*/ 7 w 49"/>
                  <a:gd name="T27" fmla="*/ 126 h 135"/>
                  <a:gd name="T28" fmla="*/ 16 w 49"/>
                  <a:gd name="T29" fmla="*/ 118 h 135"/>
                  <a:gd name="T30" fmla="*/ 16 w 49"/>
                  <a:gd name="T31" fmla="*/ 113 h 135"/>
                  <a:gd name="T32" fmla="*/ 16 w 49"/>
                  <a:gd name="T33" fmla="*/ 20 h 135"/>
                  <a:gd name="T34" fmla="*/ 15 w 49"/>
                  <a:gd name="T35" fmla="*/ 13 h 135"/>
                  <a:gd name="T36" fmla="*/ 9 w 49"/>
                  <a:gd name="T37" fmla="*/ 8 h 135"/>
                  <a:gd name="T38" fmla="*/ 0 w 49"/>
                  <a:gd name="T39" fmla="*/ 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" h="135">
                    <a:moveTo>
                      <a:pt x="0" y="7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2" y="8"/>
                    </a:cubicBezTo>
                    <a:cubicBezTo>
                      <a:pt x="37" y="8"/>
                      <a:pt x="35" y="10"/>
                      <a:pt x="34" y="15"/>
                    </a:cubicBezTo>
                    <a:cubicBezTo>
                      <a:pt x="33" y="18"/>
                      <a:pt x="33" y="20"/>
                      <a:pt x="33" y="23"/>
                    </a:cubicBezTo>
                    <a:cubicBezTo>
                      <a:pt x="33" y="53"/>
                      <a:pt x="33" y="83"/>
                      <a:pt x="33" y="113"/>
                    </a:cubicBezTo>
                    <a:cubicBezTo>
                      <a:pt x="33" y="124"/>
                      <a:pt x="35" y="126"/>
                      <a:pt x="46" y="127"/>
                    </a:cubicBezTo>
                    <a:cubicBezTo>
                      <a:pt x="47" y="127"/>
                      <a:pt x="48" y="127"/>
                      <a:pt x="49" y="127"/>
                    </a:cubicBezTo>
                    <a:cubicBezTo>
                      <a:pt x="49" y="129"/>
                      <a:pt x="49" y="132"/>
                      <a:pt x="49" y="134"/>
                    </a:cubicBezTo>
                    <a:cubicBezTo>
                      <a:pt x="45" y="135"/>
                      <a:pt x="9" y="135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5" y="127"/>
                      <a:pt x="7" y="126"/>
                    </a:cubicBezTo>
                    <a:cubicBezTo>
                      <a:pt x="13" y="126"/>
                      <a:pt x="15" y="124"/>
                      <a:pt x="16" y="118"/>
                    </a:cubicBezTo>
                    <a:cubicBezTo>
                      <a:pt x="16" y="117"/>
                      <a:pt x="16" y="115"/>
                      <a:pt x="16" y="113"/>
                    </a:cubicBezTo>
                    <a:cubicBezTo>
                      <a:pt x="16" y="82"/>
                      <a:pt x="16" y="51"/>
                      <a:pt x="16" y="20"/>
                    </a:cubicBezTo>
                    <a:cubicBezTo>
                      <a:pt x="16" y="18"/>
                      <a:pt x="15" y="16"/>
                      <a:pt x="15" y="13"/>
                    </a:cubicBezTo>
                    <a:cubicBezTo>
                      <a:pt x="14" y="10"/>
                      <a:pt x="12" y="8"/>
                      <a:pt x="9" y="8"/>
                    </a:cubicBezTo>
                    <a:cubicBezTo>
                      <a:pt x="6" y="7"/>
                      <a:pt x="3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35"/>
              <p:cNvSpPr/>
              <p:nvPr/>
            </p:nvSpPr>
            <p:spPr bwMode="auto">
              <a:xfrm>
                <a:off x="7675879" y="3891177"/>
                <a:ext cx="137764" cy="381253"/>
              </a:xfrm>
              <a:custGeom>
                <a:avLst/>
                <a:gdLst>
                  <a:gd name="T0" fmla="*/ 0 w 49"/>
                  <a:gd name="T1" fmla="*/ 7 h 134"/>
                  <a:gd name="T2" fmla="*/ 0 w 49"/>
                  <a:gd name="T3" fmla="*/ 0 h 134"/>
                  <a:gd name="T4" fmla="*/ 49 w 49"/>
                  <a:gd name="T5" fmla="*/ 0 h 134"/>
                  <a:gd name="T6" fmla="*/ 49 w 49"/>
                  <a:gd name="T7" fmla="*/ 7 h 134"/>
                  <a:gd name="T8" fmla="*/ 42 w 49"/>
                  <a:gd name="T9" fmla="*/ 8 h 134"/>
                  <a:gd name="T10" fmla="*/ 34 w 49"/>
                  <a:gd name="T11" fmla="*/ 15 h 134"/>
                  <a:gd name="T12" fmla="*/ 33 w 49"/>
                  <a:gd name="T13" fmla="*/ 23 h 134"/>
                  <a:gd name="T14" fmla="*/ 33 w 49"/>
                  <a:gd name="T15" fmla="*/ 112 h 134"/>
                  <a:gd name="T16" fmla="*/ 34 w 49"/>
                  <a:gd name="T17" fmla="*/ 120 h 134"/>
                  <a:gd name="T18" fmla="*/ 40 w 49"/>
                  <a:gd name="T19" fmla="*/ 126 h 134"/>
                  <a:gd name="T20" fmla="*/ 49 w 49"/>
                  <a:gd name="T21" fmla="*/ 127 h 134"/>
                  <a:gd name="T22" fmla="*/ 49 w 49"/>
                  <a:gd name="T23" fmla="*/ 134 h 134"/>
                  <a:gd name="T24" fmla="*/ 0 w 49"/>
                  <a:gd name="T25" fmla="*/ 134 h 134"/>
                  <a:gd name="T26" fmla="*/ 0 w 49"/>
                  <a:gd name="T27" fmla="*/ 127 h 134"/>
                  <a:gd name="T28" fmla="*/ 8 w 49"/>
                  <a:gd name="T29" fmla="*/ 126 h 134"/>
                  <a:gd name="T30" fmla="*/ 15 w 49"/>
                  <a:gd name="T31" fmla="*/ 119 h 134"/>
                  <a:gd name="T32" fmla="*/ 16 w 49"/>
                  <a:gd name="T33" fmla="*/ 110 h 134"/>
                  <a:gd name="T34" fmla="*/ 16 w 49"/>
                  <a:gd name="T35" fmla="*/ 25 h 134"/>
                  <a:gd name="T36" fmla="*/ 15 w 49"/>
                  <a:gd name="T37" fmla="*/ 15 h 134"/>
                  <a:gd name="T38" fmla="*/ 8 w 49"/>
                  <a:gd name="T39" fmla="*/ 8 h 134"/>
                  <a:gd name="T40" fmla="*/ 0 w 49"/>
                  <a:gd name="T41" fmla="*/ 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134">
                    <a:moveTo>
                      <a:pt x="0" y="7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2" y="8"/>
                    </a:cubicBezTo>
                    <a:cubicBezTo>
                      <a:pt x="37" y="8"/>
                      <a:pt x="34" y="10"/>
                      <a:pt x="34" y="15"/>
                    </a:cubicBezTo>
                    <a:cubicBezTo>
                      <a:pt x="33" y="18"/>
                      <a:pt x="33" y="21"/>
                      <a:pt x="33" y="23"/>
                    </a:cubicBezTo>
                    <a:cubicBezTo>
                      <a:pt x="33" y="53"/>
                      <a:pt x="33" y="83"/>
                      <a:pt x="33" y="112"/>
                    </a:cubicBezTo>
                    <a:cubicBezTo>
                      <a:pt x="33" y="115"/>
                      <a:pt x="33" y="118"/>
                      <a:pt x="34" y="120"/>
                    </a:cubicBezTo>
                    <a:cubicBezTo>
                      <a:pt x="34" y="124"/>
                      <a:pt x="36" y="126"/>
                      <a:pt x="40" y="126"/>
                    </a:cubicBezTo>
                    <a:cubicBezTo>
                      <a:pt x="43" y="126"/>
                      <a:pt x="45" y="127"/>
                      <a:pt x="49" y="127"/>
                    </a:cubicBezTo>
                    <a:cubicBezTo>
                      <a:pt x="49" y="129"/>
                      <a:pt x="49" y="132"/>
                      <a:pt x="49" y="134"/>
                    </a:cubicBezTo>
                    <a:cubicBezTo>
                      <a:pt x="33" y="134"/>
                      <a:pt x="16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6" y="127"/>
                      <a:pt x="8" y="126"/>
                    </a:cubicBezTo>
                    <a:cubicBezTo>
                      <a:pt x="13" y="125"/>
                      <a:pt x="15" y="123"/>
                      <a:pt x="15" y="119"/>
                    </a:cubicBezTo>
                    <a:cubicBezTo>
                      <a:pt x="16" y="116"/>
                      <a:pt x="16" y="113"/>
                      <a:pt x="16" y="110"/>
                    </a:cubicBezTo>
                    <a:cubicBezTo>
                      <a:pt x="16" y="81"/>
                      <a:pt x="16" y="53"/>
                      <a:pt x="16" y="25"/>
                    </a:cubicBezTo>
                    <a:cubicBezTo>
                      <a:pt x="16" y="21"/>
                      <a:pt x="16" y="18"/>
                      <a:pt x="15" y="15"/>
                    </a:cubicBezTo>
                    <a:cubicBezTo>
                      <a:pt x="15" y="10"/>
                      <a:pt x="13" y="8"/>
                      <a:pt x="8" y="8"/>
                    </a:cubicBezTo>
                    <a:cubicBezTo>
                      <a:pt x="5" y="7"/>
                      <a:pt x="3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1358637" y="426387"/>
              <a:ext cx="2144877" cy="612998"/>
              <a:chOff x="4606634" y="2048989"/>
              <a:chExt cx="5593843" cy="1598699"/>
            </a:xfrm>
            <a:solidFill>
              <a:schemeClr val="accent1">
                <a:alpha val="80000"/>
              </a:schemeClr>
            </a:solidFill>
          </p:grpSpPr>
          <p:sp>
            <p:nvSpPr>
              <p:cNvPr id="40" name="Freeform 9"/>
              <p:cNvSpPr>
                <a:spLocks noEditPoints="1"/>
              </p:cNvSpPr>
              <p:nvPr/>
            </p:nvSpPr>
            <p:spPr bwMode="auto">
              <a:xfrm>
                <a:off x="9274578" y="2071415"/>
                <a:ext cx="925899" cy="1034829"/>
              </a:xfrm>
              <a:custGeom>
                <a:avLst/>
                <a:gdLst>
                  <a:gd name="T0" fmla="*/ 324 w 325"/>
                  <a:gd name="T1" fmla="*/ 106 h 363"/>
                  <a:gd name="T2" fmla="*/ 283 w 325"/>
                  <a:gd name="T3" fmla="*/ 179 h 363"/>
                  <a:gd name="T4" fmla="*/ 247 w 325"/>
                  <a:gd name="T5" fmla="*/ 214 h 363"/>
                  <a:gd name="T6" fmla="*/ 241 w 325"/>
                  <a:gd name="T7" fmla="*/ 228 h 363"/>
                  <a:gd name="T8" fmla="*/ 271 w 325"/>
                  <a:gd name="T9" fmla="*/ 230 h 363"/>
                  <a:gd name="T10" fmla="*/ 282 w 325"/>
                  <a:gd name="T11" fmla="*/ 240 h 363"/>
                  <a:gd name="T12" fmla="*/ 269 w 325"/>
                  <a:gd name="T13" fmla="*/ 277 h 363"/>
                  <a:gd name="T14" fmla="*/ 223 w 325"/>
                  <a:gd name="T15" fmla="*/ 316 h 363"/>
                  <a:gd name="T16" fmla="*/ 176 w 325"/>
                  <a:gd name="T17" fmla="*/ 340 h 363"/>
                  <a:gd name="T18" fmla="*/ 160 w 325"/>
                  <a:gd name="T19" fmla="*/ 339 h 363"/>
                  <a:gd name="T20" fmla="*/ 165 w 325"/>
                  <a:gd name="T21" fmla="*/ 329 h 363"/>
                  <a:gd name="T22" fmla="*/ 195 w 325"/>
                  <a:gd name="T23" fmla="*/ 302 h 363"/>
                  <a:gd name="T24" fmla="*/ 214 w 325"/>
                  <a:gd name="T25" fmla="*/ 282 h 363"/>
                  <a:gd name="T26" fmla="*/ 223 w 325"/>
                  <a:gd name="T27" fmla="*/ 265 h 363"/>
                  <a:gd name="T28" fmla="*/ 220 w 325"/>
                  <a:gd name="T29" fmla="*/ 257 h 363"/>
                  <a:gd name="T30" fmla="*/ 179 w 325"/>
                  <a:gd name="T31" fmla="*/ 289 h 363"/>
                  <a:gd name="T32" fmla="*/ 106 w 325"/>
                  <a:gd name="T33" fmla="*/ 335 h 363"/>
                  <a:gd name="T34" fmla="*/ 20 w 325"/>
                  <a:gd name="T35" fmla="*/ 363 h 363"/>
                  <a:gd name="T36" fmla="*/ 4 w 325"/>
                  <a:gd name="T37" fmla="*/ 360 h 363"/>
                  <a:gd name="T38" fmla="*/ 78 w 325"/>
                  <a:gd name="T39" fmla="*/ 306 h 363"/>
                  <a:gd name="T40" fmla="*/ 102 w 325"/>
                  <a:gd name="T41" fmla="*/ 295 h 363"/>
                  <a:gd name="T42" fmla="*/ 208 w 325"/>
                  <a:gd name="T43" fmla="*/ 238 h 363"/>
                  <a:gd name="T44" fmla="*/ 207 w 325"/>
                  <a:gd name="T45" fmla="*/ 232 h 363"/>
                  <a:gd name="T46" fmla="*/ 171 w 325"/>
                  <a:gd name="T47" fmla="*/ 243 h 363"/>
                  <a:gd name="T48" fmla="*/ 163 w 325"/>
                  <a:gd name="T49" fmla="*/ 239 h 363"/>
                  <a:gd name="T50" fmla="*/ 170 w 325"/>
                  <a:gd name="T51" fmla="*/ 226 h 363"/>
                  <a:gd name="T52" fmla="*/ 154 w 325"/>
                  <a:gd name="T53" fmla="*/ 206 h 363"/>
                  <a:gd name="T54" fmla="*/ 122 w 325"/>
                  <a:gd name="T55" fmla="*/ 224 h 363"/>
                  <a:gd name="T56" fmla="*/ 99 w 325"/>
                  <a:gd name="T57" fmla="*/ 236 h 363"/>
                  <a:gd name="T58" fmla="*/ 100 w 325"/>
                  <a:gd name="T59" fmla="*/ 222 h 363"/>
                  <a:gd name="T60" fmla="*/ 116 w 325"/>
                  <a:gd name="T61" fmla="*/ 204 h 363"/>
                  <a:gd name="T62" fmla="*/ 118 w 325"/>
                  <a:gd name="T63" fmla="*/ 183 h 363"/>
                  <a:gd name="T64" fmla="*/ 116 w 325"/>
                  <a:gd name="T65" fmla="*/ 174 h 363"/>
                  <a:gd name="T66" fmla="*/ 143 w 325"/>
                  <a:gd name="T67" fmla="*/ 167 h 363"/>
                  <a:gd name="T68" fmla="*/ 158 w 325"/>
                  <a:gd name="T69" fmla="*/ 145 h 363"/>
                  <a:gd name="T70" fmla="*/ 147 w 325"/>
                  <a:gd name="T71" fmla="*/ 144 h 363"/>
                  <a:gd name="T72" fmla="*/ 132 w 325"/>
                  <a:gd name="T73" fmla="*/ 141 h 363"/>
                  <a:gd name="T74" fmla="*/ 141 w 325"/>
                  <a:gd name="T75" fmla="*/ 129 h 363"/>
                  <a:gd name="T76" fmla="*/ 140 w 325"/>
                  <a:gd name="T77" fmla="*/ 115 h 363"/>
                  <a:gd name="T78" fmla="*/ 112 w 325"/>
                  <a:gd name="T79" fmla="*/ 96 h 363"/>
                  <a:gd name="T80" fmla="*/ 127 w 325"/>
                  <a:gd name="T81" fmla="*/ 92 h 363"/>
                  <a:gd name="T82" fmla="*/ 167 w 325"/>
                  <a:gd name="T83" fmla="*/ 81 h 363"/>
                  <a:gd name="T84" fmla="*/ 203 w 325"/>
                  <a:gd name="T85" fmla="*/ 36 h 363"/>
                  <a:gd name="T86" fmla="*/ 204 w 325"/>
                  <a:gd name="T87" fmla="*/ 10 h 363"/>
                  <a:gd name="T88" fmla="*/ 216 w 325"/>
                  <a:gd name="T89" fmla="*/ 3 h 363"/>
                  <a:gd name="T90" fmla="*/ 224 w 325"/>
                  <a:gd name="T91" fmla="*/ 56 h 363"/>
                  <a:gd name="T92" fmla="*/ 205 w 325"/>
                  <a:gd name="T93" fmla="*/ 91 h 363"/>
                  <a:gd name="T94" fmla="*/ 208 w 325"/>
                  <a:gd name="T95" fmla="*/ 105 h 363"/>
                  <a:gd name="T96" fmla="*/ 267 w 325"/>
                  <a:gd name="T97" fmla="*/ 87 h 363"/>
                  <a:gd name="T98" fmla="*/ 297 w 325"/>
                  <a:gd name="T99" fmla="*/ 85 h 363"/>
                  <a:gd name="T100" fmla="*/ 309 w 325"/>
                  <a:gd name="T101" fmla="*/ 86 h 363"/>
                  <a:gd name="T102" fmla="*/ 325 w 325"/>
                  <a:gd name="T103" fmla="*/ 104 h 363"/>
                  <a:gd name="T104" fmla="*/ 198 w 325"/>
                  <a:gd name="T105" fmla="*/ 126 h 363"/>
                  <a:gd name="T106" fmla="*/ 164 w 325"/>
                  <a:gd name="T107" fmla="*/ 175 h 363"/>
                  <a:gd name="T108" fmla="*/ 181 w 325"/>
                  <a:gd name="T109" fmla="*/ 191 h 363"/>
                  <a:gd name="T110" fmla="*/ 186 w 325"/>
                  <a:gd name="T111" fmla="*/ 173 h 363"/>
                  <a:gd name="T112" fmla="*/ 199 w 325"/>
                  <a:gd name="T113" fmla="*/ 170 h 363"/>
                  <a:gd name="T114" fmla="*/ 206 w 325"/>
                  <a:gd name="T115" fmla="*/ 204 h 363"/>
                  <a:gd name="T116" fmla="*/ 217 w 325"/>
                  <a:gd name="T117" fmla="*/ 206 h 363"/>
                  <a:gd name="T118" fmla="*/ 229 w 325"/>
                  <a:gd name="T119" fmla="*/ 188 h 363"/>
                  <a:gd name="T120" fmla="*/ 261 w 325"/>
                  <a:gd name="T121" fmla="*/ 141 h 363"/>
                  <a:gd name="T122" fmla="*/ 250 w 325"/>
                  <a:gd name="T123" fmla="*/ 134 h 363"/>
                  <a:gd name="T124" fmla="*/ 206 w 325"/>
                  <a:gd name="T125" fmla="*/ 12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5" h="363">
                    <a:moveTo>
                      <a:pt x="325" y="104"/>
                    </a:moveTo>
                    <a:cubicBezTo>
                      <a:pt x="325" y="104"/>
                      <a:pt x="324" y="105"/>
                      <a:pt x="324" y="106"/>
                    </a:cubicBezTo>
                    <a:cubicBezTo>
                      <a:pt x="323" y="108"/>
                      <a:pt x="323" y="111"/>
                      <a:pt x="322" y="114"/>
                    </a:cubicBezTo>
                    <a:cubicBezTo>
                      <a:pt x="312" y="138"/>
                      <a:pt x="300" y="160"/>
                      <a:pt x="283" y="179"/>
                    </a:cubicBezTo>
                    <a:cubicBezTo>
                      <a:pt x="275" y="188"/>
                      <a:pt x="267" y="197"/>
                      <a:pt x="259" y="205"/>
                    </a:cubicBezTo>
                    <a:cubicBezTo>
                      <a:pt x="255" y="209"/>
                      <a:pt x="251" y="211"/>
                      <a:pt x="247" y="214"/>
                    </a:cubicBezTo>
                    <a:cubicBezTo>
                      <a:pt x="244" y="217"/>
                      <a:pt x="241" y="219"/>
                      <a:pt x="239" y="223"/>
                    </a:cubicBezTo>
                    <a:cubicBezTo>
                      <a:pt x="237" y="226"/>
                      <a:pt x="238" y="227"/>
                      <a:pt x="241" y="228"/>
                    </a:cubicBezTo>
                    <a:cubicBezTo>
                      <a:pt x="243" y="228"/>
                      <a:pt x="245" y="228"/>
                      <a:pt x="246" y="228"/>
                    </a:cubicBezTo>
                    <a:cubicBezTo>
                      <a:pt x="255" y="229"/>
                      <a:pt x="263" y="230"/>
                      <a:pt x="271" y="230"/>
                    </a:cubicBezTo>
                    <a:cubicBezTo>
                      <a:pt x="272" y="230"/>
                      <a:pt x="274" y="231"/>
                      <a:pt x="275" y="231"/>
                    </a:cubicBezTo>
                    <a:cubicBezTo>
                      <a:pt x="280" y="233"/>
                      <a:pt x="282" y="235"/>
                      <a:pt x="282" y="240"/>
                    </a:cubicBezTo>
                    <a:cubicBezTo>
                      <a:pt x="283" y="247"/>
                      <a:pt x="282" y="253"/>
                      <a:pt x="279" y="259"/>
                    </a:cubicBezTo>
                    <a:cubicBezTo>
                      <a:pt x="277" y="265"/>
                      <a:pt x="273" y="271"/>
                      <a:pt x="269" y="277"/>
                    </a:cubicBezTo>
                    <a:cubicBezTo>
                      <a:pt x="260" y="289"/>
                      <a:pt x="248" y="298"/>
                      <a:pt x="237" y="307"/>
                    </a:cubicBezTo>
                    <a:cubicBezTo>
                      <a:pt x="233" y="311"/>
                      <a:pt x="228" y="314"/>
                      <a:pt x="223" y="316"/>
                    </a:cubicBezTo>
                    <a:cubicBezTo>
                      <a:pt x="213" y="321"/>
                      <a:pt x="203" y="327"/>
                      <a:pt x="193" y="332"/>
                    </a:cubicBezTo>
                    <a:cubicBezTo>
                      <a:pt x="187" y="334"/>
                      <a:pt x="182" y="337"/>
                      <a:pt x="176" y="340"/>
                    </a:cubicBezTo>
                    <a:cubicBezTo>
                      <a:pt x="173" y="341"/>
                      <a:pt x="169" y="341"/>
                      <a:pt x="166" y="342"/>
                    </a:cubicBezTo>
                    <a:cubicBezTo>
                      <a:pt x="164" y="342"/>
                      <a:pt x="161" y="341"/>
                      <a:pt x="160" y="339"/>
                    </a:cubicBezTo>
                    <a:cubicBezTo>
                      <a:pt x="159" y="337"/>
                      <a:pt x="160" y="335"/>
                      <a:pt x="162" y="333"/>
                    </a:cubicBezTo>
                    <a:cubicBezTo>
                      <a:pt x="163" y="332"/>
                      <a:pt x="164" y="330"/>
                      <a:pt x="165" y="329"/>
                    </a:cubicBezTo>
                    <a:cubicBezTo>
                      <a:pt x="173" y="323"/>
                      <a:pt x="181" y="316"/>
                      <a:pt x="189" y="310"/>
                    </a:cubicBezTo>
                    <a:cubicBezTo>
                      <a:pt x="192" y="307"/>
                      <a:pt x="194" y="305"/>
                      <a:pt x="195" y="302"/>
                    </a:cubicBezTo>
                    <a:cubicBezTo>
                      <a:pt x="196" y="300"/>
                      <a:pt x="198" y="297"/>
                      <a:pt x="200" y="295"/>
                    </a:cubicBezTo>
                    <a:cubicBezTo>
                      <a:pt x="205" y="291"/>
                      <a:pt x="210" y="287"/>
                      <a:pt x="214" y="282"/>
                    </a:cubicBezTo>
                    <a:cubicBezTo>
                      <a:pt x="217" y="280"/>
                      <a:pt x="218" y="278"/>
                      <a:pt x="219" y="275"/>
                    </a:cubicBezTo>
                    <a:cubicBezTo>
                      <a:pt x="219" y="271"/>
                      <a:pt x="221" y="268"/>
                      <a:pt x="223" y="265"/>
                    </a:cubicBezTo>
                    <a:cubicBezTo>
                      <a:pt x="225" y="263"/>
                      <a:pt x="227" y="261"/>
                      <a:pt x="229" y="259"/>
                    </a:cubicBezTo>
                    <a:cubicBezTo>
                      <a:pt x="227" y="256"/>
                      <a:pt x="224" y="256"/>
                      <a:pt x="220" y="257"/>
                    </a:cubicBezTo>
                    <a:cubicBezTo>
                      <a:pt x="212" y="260"/>
                      <a:pt x="205" y="264"/>
                      <a:pt x="199" y="270"/>
                    </a:cubicBezTo>
                    <a:cubicBezTo>
                      <a:pt x="192" y="276"/>
                      <a:pt x="186" y="282"/>
                      <a:pt x="179" y="289"/>
                    </a:cubicBezTo>
                    <a:cubicBezTo>
                      <a:pt x="169" y="299"/>
                      <a:pt x="157" y="307"/>
                      <a:pt x="144" y="314"/>
                    </a:cubicBezTo>
                    <a:cubicBezTo>
                      <a:pt x="131" y="320"/>
                      <a:pt x="119" y="328"/>
                      <a:pt x="106" y="335"/>
                    </a:cubicBezTo>
                    <a:cubicBezTo>
                      <a:pt x="89" y="344"/>
                      <a:pt x="72" y="352"/>
                      <a:pt x="53" y="357"/>
                    </a:cubicBezTo>
                    <a:cubicBezTo>
                      <a:pt x="43" y="361"/>
                      <a:pt x="32" y="363"/>
                      <a:pt x="20" y="363"/>
                    </a:cubicBezTo>
                    <a:cubicBezTo>
                      <a:pt x="16" y="362"/>
                      <a:pt x="12" y="361"/>
                      <a:pt x="7" y="361"/>
                    </a:cubicBezTo>
                    <a:cubicBezTo>
                      <a:pt x="6" y="361"/>
                      <a:pt x="5" y="360"/>
                      <a:pt x="4" y="360"/>
                    </a:cubicBezTo>
                    <a:cubicBezTo>
                      <a:pt x="0" y="358"/>
                      <a:pt x="0" y="355"/>
                      <a:pt x="4" y="352"/>
                    </a:cubicBezTo>
                    <a:cubicBezTo>
                      <a:pt x="28" y="337"/>
                      <a:pt x="53" y="321"/>
                      <a:pt x="78" y="306"/>
                    </a:cubicBezTo>
                    <a:cubicBezTo>
                      <a:pt x="84" y="302"/>
                      <a:pt x="91" y="298"/>
                      <a:pt x="98" y="297"/>
                    </a:cubicBezTo>
                    <a:cubicBezTo>
                      <a:pt x="100" y="296"/>
                      <a:pt x="101" y="295"/>
                      <a:pt x="102" y="295"/>
                    </a:cubicBezTo>
                    <a:cubicBezTo>
                      <a:pt x="135" y="275"/>
                      <a:pt x="169" y="257"/>
                      <a:pt x="204" y="241"/>
                    </a:cubicBezTo>
                    <a:cubicBezTo>
                      <a:pt x="205" y="240"/>
                      <a:pt x="207" y="239"/>
                      <a:pt x="208" y="238"/>
                    </a:cubicBezTo>
                    <a:cubicBezTo>
                      <a:pt x="209" y="237"/>
                      <a:pt x="210" y="235"/>
                      <a:pt x="210" y="234"/>
                    </a:cubicBezTo>
                    <a:cubicBezTo>
                      <a:pt x="210" y="233"/>
                      <a:pt x="208" y="232"/>
                      <a:pt x="207" y="232"/>
                    </a:cubicBezTo>
                    <a:cubicBezTo>
                      <a:pt x="201" y="231"/>
                      <a:pt x="196" y="233"/>
                      <a:pt x="190" y="235"/>
                    </a:cubicBezTo>
                    <a:cubicBezTo>
                      <a:pt x="184" y="238"/>
                      <a:pt x="178" y="240"/>
                      <a:pt x="171" y="243"/>
                    </a:cubicBezTo>
                    <a:cubicBezTo>
                      <a:pt x="170" y="243"/>
                      <a:pt x="169" y="244"/>
                      <a:pt x="168" y="244"/>
                    </a:cubicBezTo>
                    <a:cubicBezTo>
                      <a:pt x="164" y="244"/>
                      <a:pt x="163" y="244"/>
                      <a:pt x="163" y="239"/>
                    </a:cubicBezTo>
                    <a:cubicBezTo>
                      <a:pt x="163" y="236"/>
                      <a:pt x="164" y="233"/>
                      <a:pt x="166" y="231"/>
                    </a:cubicBezTo>
                    <a:cubicBezTo>
                      <a:pt x="167" y="229"/>
                      <a:pt x="169" y="228"/>
                      <a:pt x="170" y="226"/>
                    </a:cubicBezTo>
                    <a:cubicBezTo>
                      <a:pt x="172" y="222"/>
                      <a:pt x="172" y="218"/>
                      <a:pt x="168" y="215"/>
                    </a:cubicBezTo>
                    <a:cubicBezTo>
                      <a:pt x="164" y="212"/>
                      <a:pt x="159" y="209"/>
                      <a:pt x="154" y="206"/>
                    </a:cubicBezTo>
                    <a:cubicBezTo>
                      <a:pt x="148" y="203"/>
                      <a:pt x="143" y="205"/>
                      <a:pt x="138" y="210"/>
                    </a:cubicBezTo>
                    <a:cubicBezTo>
                      <a:pt x="133" y="215"/>
                      <a:pt x="128" y="219"/>
                      <a:pt x="122" y="224"/>
                    </a:cubicBezTo>
                    <a:cubicBezTo>
                      <a:pt x="118" y="228"/>
                      <a:pt x="112" y="231"/>
                      <a:pt x="107" y="235"/>
                    </a:cubicBezTo>
                    <a:cubicBezTo>
                      <a:pt x="105" y="236"/>
                      <a:pt x="102" y="238"/>
                      <a:pt x="99" y="236"/>
                    </a:cubicBezTo>
                    <a:cubicBezTo>
                      <a:pt x="97" y="234"/>
                      <a:pt x="97" y="231"/>
                      <a:pt x="98" y="229"/>
                    </a:cubicBezTo>
                    <a:cubicBezTo>
                      <a:pt x="98" y="226"/>
                      <a:pt x="99" y="224"/>
                      <a:pt x="100" y="222"/>
                    </a:cubicBezTo>
                    <a:cubicBezTo>
                      <a:pt x="102" y="219"/>
                      <a:pt x="105" y="217"/>
                      <a:pt x="107" y="214"/>
                    </a:cubicBezTo>
                    <a:cubicBezTo>
                      <a:pt x="110" y="211"/>
                      <a:pt x="113" y="208"/>
                      <a:pt x="116" y="204"/>
                    </a:cubicBezTo>
                    <a:cubicBezTo>
                      <a:pt x="118" y="202"/>
                      <a:pt x="119" y="198"/>
                      <a:pt x="120" y="195"/>
                    </a:cubicBezTo>
                    <a:cubicBezTo>
                      <a:pt x="122" y="191"/>
                      <a:pt x="122" y="187"/>
                      <a:pt x="118" y="183"/>
                    </a:cubicBezTo>
                    <a:cubicBezTo>
                      <a:pt x="116" y="182"/>
                      <a:pt x="115" y="181"/>
                      <a:pt x="115" y="179"/>
                    </a:cubicBezTo>
                    <a:cubicBezTo>
                      <a:pt x="113" y="177"/>
                      <a:pt x="113" y="175"/>
                      <a:pt x="116" y="174"/>
                    </a:cubicBezTo>
                    <a:cubicBezTo>
                      <a:pt x="123" y="173"/>
                      <a:pt x="130" y="171"/>
                      <a:pt x="137" y="170"/>
                    </a:cubicBezTo>
                    <a:cubicBezTo>
                      <a:pt x="140" y="170"/>
                      <a:pt x="141" y="169"/>
                      <a:pt x="143" y="167"/>
                    </a:cubicBezTo>
                    <a:cubicBezTo>
                      <a:pt x="146" y="163"/>
                      <a:pt x="150" y="159"/>
                      <a:pt x="153" y="155"/>
                    </a:cubicBezTo>
                    <a:cubicBezTo>
                      <a:pt x="155" y="152"/>
                      <a:pt x="157" y="149"/>
                      <a:pt x="158" y="145"/>
                    </a:cubicBezTo>
                    <a:cubicBezTo>
                      <a:pt x="159" y="141"/>
                      <a:pt x="157" y="140"/>
                      <a:pt x="154" y="141"/>
                    </a:cubicBezTo>
                    <a:cubicBezTo>
                      <a:pt x="151" y="141"/>
                      <a:pt x="149" y="142"/>
                      <a:pt x="147" y="144"/>
                    </a:cubicBezTo>
                    <a:cubicBezTo>
                      <a:pt x="144" y="146"/>
                      <a:pt x="140" y="146"/>
                      <a:pt x="137" y="145"/>
                    </a:cubicBezTo>
                    <a:cubicBezTo>
                      <a:pt x="134" y="145"/>
                      <a:pt x="133" y="144"/>
                      <a:pt x="132" y="141"/>
                    </a:cubicBezTo>
                    <a:cubicBezTo>
                      <a:pt x="132" y="139"/>
                      <a:pt x="132" y="137"/>
                      <a:pt x="134" y="135"/>
                    </a:cubicBezTo>
                    <a:cubicBezTo>
                      <a:pt x="137" y="133"/>
                      <a:pt x="139" y="131"/>
                      <a:pt x="141" y="129"/>
                    </a:cubicBezTo>
                    <a:cubicBezTo>
                      <a:pt x="143" y="126"/>
                      <a:pt x="144" y="123"/>
                      <a:pt x="144" y="119"/>
                    </a:cubicBezTo>
                    <a:cubicBezTo>
                      <a:pt x="144" y="116"/>
                      <a:pt x="143" y="115"/>
                      <a:pt x="140" y="115"/>
                    </a:cubicBezTo>
                    <a:cubicBezTo>
                      <a:pt x="136" y="115"/>
                      <a:pt x="132" y="115"/>
                      <a:pt x="129" y="114"/>
                    </a:cubicBezTo>
                    <a:cubicBezTo>
                      <a:pt x="119" y="112"/>
                      <a:pt x="114" y="106"/>
                      <a:pt x="112" y="96"/>
                    </a:cubicBezTo>
                    <a:cubicBezTo>
                      <a:pt x="112" y="91"/>
                      <a:pt x="113" y="90"/>
                      <a:pt x="118" y="91"/>
                    </a:cubicBezTo>
                    <a:cubicBezTo>
                      <a:pt x="121" y="91"/>
                      <a:pt x="124" y="91"/>
                      <a:pt x="127" y="92"/>
                    </a:cubicBezTo>
                    <a:cubicBezTo>
                      <a:pt x="137" y="93"/>
                      <a:pt x="146" y="92"/>
                      <a:pt x="155" y="86"/>
                    </a:cubicBezTo>
                    <a:cubicBezTo>
                      <a:pt x="158" y="83"/>
                      <a:pt x="163" y="82"/>
                      <a:pt x="167" y="81"/>
                    </a:cubicBezTo>
                    <a:cubicBezTo>
                      <a:pt x="174" y="79"/>
                      <a:pt x="180" y="76"/>
                      <a:pt x="184" y="70"/>
                    </a:cubicBezTo>
                    <a:cubicBezTo>
                      <a:pt x="193" y="60"/>
                      <a:pt x="200" y="49"/>
                      <a:pt x="203" y="36"/>
                    </a:cubicBezTo>
                    <a:cubicBezTo>
                      <a:pt x="204" y="30"/>
                      <a:pt x="205" y="23"/>
                      <a:pt x="205" y="17"/>
                    </a:cubicBezTo>
                    <a:cubicBezTo>
                      <a:pt x="204" y="15"/>
                      <a:pt x="204" y="13"/>
                      <a:pt x="204" y="10"/>
                    </a:cubicBezTo>
                    <a:cubicBezTo>
                      <a:pt x="204" y="7"/>
                      <a:pt x="204" y="4"/>
                      <a:pt x="207" y="2"/>
                    </a:cubicBezTo>
                    <a:cubicBezTo>
                      <a:pt x="211" y="0"/>
                      <a:pt x="213" y="2"/>
                      <a:pt x="216" y="3"/>
                    </a:cubicBezTo>
                    <a:cubicBezTo>
                      <a:pt x="230" y="11"/>
                      <a:pt x="236" y="28"/>
                      <a:pt x="230" y="43"/>
                    </a:cubicBezTo>
                    <a:cubicBezTo>
                      <a:pt x="229" y="48"/>
                      <a:pt x="226" y="52"/>
                      <a:pt x="224" y="56"/>
                    </a:cubicBezTo>
                    <a:cubicBezTo>
                      <a:pt x="219" y="64"/>
                      <a:pt x="214" y="72"/>
                      <a:pt x="209" y="80"/>
                    </a:cubicBezTo>
                    <a:cubicBezTo>
                      <a:pt x="207" y="83"/>
                      <a:pt x="206" y="87"/>
                      <a:pt x="205" y="91"/>
                    </a:cubicBezTo>
                    <a:cubicBezTo>
                      <a:pt x="204" y="93"/>
                      <a:pt x="203" y="95"/>
                      <a:pt x="203" y="98"/>
                    </a:cubicBezTo>
                    <a:cubicBezTo>
                      <a:pt x="203" y="102"/>
                      <a:pt x="205" y="104"/>
                      <a:pt x="208" y="105"/>
                    </a:cubicBezTo>
                    <a:cubicBezTo>
                      <a:pt x="213" y="106"/>
                      <a:pt x="217" y="105"/>
                      <a:pt x="221" y="104"/>
                    </a:cubicBezTo>
                    <a:cubicBezTo>
                      <a:pt x="236" y="97"/>
                      <a:pt x="251" y="91"/>
                      <a:pt x="267" y="87"/>
                    </a:cubicBezTo>
                    <a:cubicBezTo>
                      <a:pt x="274" y="85"/>
                      <a:pt x="280" y="84"/>
                      <a:pt x="287" y="82"/>
                    </a:cubicBezTo>
                    <a:cubicBezTo>
                      <a:pt x="290" y="82"/>
                      <a:pt x="294" y="82"/>
                      <a:pt x="297" y="85"/>
                    </a:cubicBezTo>
                    <a:cubicBezTo>
                      <a:pt x="299" y="86"/>
                      <a:pt x="301" y="86"/>
                      <a:pt x="304" y="86"/>
                    </a:cubicBezTo>
                    <a:cubicBezTo>
                      <a:pt x="305" y="87"/>
                      <a:pt x="307" y="86"/>
                      <a:pt x="309" y="86"/>
                    </a:cubicBezTo>
                    <a:cubicBezTo>
                      <a:pt x="317" y="86"/>
                      <a:pt x="323" y="89"/>
                      <a:pt x="325" y="97"/>
                    </a:cubicBezTo>
                    <a:cubicBezTo>
                      <a:pt x="325" y="99"/>
                      <a:pt x="325" y="101"/>
                      <a:pt x="325" y="104"/>
                    </a:cubicBezTo>
                    <a:close/>
                    <a:moveTo>
                      <a:pt x="206" y="122"/>
                    </a:moveTo>
                    <a:cubicBezTo>
                      <a:pt x="203" y="122"/>
                      <a:pt x="200" y="123"/>
                      <a:pt x="198" y="126"/>
                    </a:cubicBezTo>
                    <a:cubicBezTo>
                      <a:pt x="189" y="138"/>
                      <a:pt x="179" y="150"/>
                      <a:pt x="169" y="162"/>
                    </a:cubicBezTo>
                    <a:cubicBezTo>
                      <a:pt x="166" y="166"/>
                      <a:pt x="164" y="170"/>
                      <a:pt x="164" y="175"/>
                    </a:cubicBezTo>
                    <a:cubicBezTo>
                      <a:pt x="162" y="184"/>
                      <a:pt x="165" y="188"/>
                      <a:pt x="173" y="193"/>
                    </a:cubicBezTo>
                    <a:cubicBezTo>
                      <a:pt x="176" y="195"/>
                      <a:pt x="179" y="194"/>
                      <a:pt x="181" y="191"/>
                    </a:cubicBezTo>
                    <a:cubicBezTo>
                      <a:pt x="183" y="188"/>
                      <a:pt x="183" y="186"/>
                      <a:pt x="184" y="183"/>
                    </a:cubicBezTo>
                    <a:cubicBezTo>
                      <a:pt x="185" y="180"/>
                      <a:pt x="185" y="176"/>
                      <a:pt x="186" y="173"/>
                    </a:cubicBezTo>
                    <a:cubicBezTo>
                      <a:pt x="187" y="171"/>
                      <a:pt x="188" y="168"/>
                      <a:pt x="190" y="167"/>
                    </a:cubicBezTo>
                    <a:cubicBezTo>
                      <a:pt x="194" y="164"/>
                      <a:pt x="197" y="165"/>
                      <a:pt x="199" y="170"/>
                    </a:cubicBezTo>
                    <a:cubicBezTo>
                      <a:pt x="199" y="171"/>
                      <a:pt x="199" y="171"/>
                      <a:pt x="199" y="172"/>
                    </a:cubicBezTo>
                    <a:cubicBezTo>
                      <a:pt x="202" y="183"/>
                      <a:pt x="205" y="193"/>
                      <a:pt x="206" y="204"/>
                    </a:cubicBezTo>
                    <a:cubicBezTo>
                      <a:pt x="206" y="206"/>
                      <a:pt x="207" y="209"/>
                      <a:pt x="210" y="210"/>
                    </a:cubicBezTo>
                    <a:cubicBezTo>
                      <a:pt x="214" y="210"/>
                      <a:pt x="215" y="208"/>
                      <a:pt x="217" y="206"/>
                    </a:cubicBezTo>
                    <a:cubicBezTo>
                      <a:pt x="217" y="205"/>
                      <a:pt x="217" y="205"/>
                      <a:pt x="218" y="204"/>
                    </a:cubicBezTo>
                    <a:cubicBezTo>
                      <a:pt x="221" y="199"/>
                      <a:pt x="225" y="193"/>
                      <a:pt x="229" y="188"/>
                    </a:cubicBezTo>
                    <a:cubicBezTo>
                      <a:pt x="237" y="177"/>
                      <a:pt x="246" y="167"/>
                      <a:pt x="255" y="157"/>
                    </a:cubicBezTo>
                    <a:cubicBezTo>
                      <a:pt x="259" y="152"/>
                      <a:pt x="261" y="147"/>
                      <a:pt x="261" y="141"/>
                    </a:cubicBezTo>
                    <a:cubicBezTo>
                      <a:pt x="261" y="137"/>
                      <a:pt x="259" y="135"/>
                      <a:pt x="255" y="134"/>
                    </a:cubicBezTo>
                    <a:cubicBezTo>
                      <a:pt x="253" y="134"/>
                      <a:pt x="251" y="134"/>
                      <a:pt x="250" y="134"/>
                    </a:cubicBezTo>
                    <a:cubicBezTo>
                      <a:pt x="240" y="131"/>
                      <a:pt x="231" y="129"/>
                      <a:pt x="221" y="126"/>
                    </a:cubicBezTo>
                    <a:cubicBezTo>
                      <a:pt x="216" y="125"/>
                      <a:pt x="211" y="123"/>
                      <a:pt x="206" y="1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Freeform 10"/>
              <p:cNvSpPr/>
              <p:nvPr/>
            </p:nvSpPr>
            <p:spPr bwMode="auto">
              <a:xfrm>
                <a:off x="7550931" y="2257236"/>
                <a:ext cx="1089293" cy="1169389"/>
              </a:xfrm>
              <a:custGeom>
                <a:avLst/>
                <a:gdLst>
                  <a:gd name="T0" fmla="*/ 83 w 383"/>
                  <a:gd name="T1" fmla="*/ 410 h 411"/>
                  <a:gd name="T2" fmla="*/ 111 w 383"/>
                  <a:gd name="T3" fmla="*/ 380 h 411"/>
                  <a:gd name="T4" fmla="*/ 136 w 383"/>
                  <a:gd name="T5" fmla="*/ 371 h 411"/>
                  <a:gd name="T6" fmla="*/ 198 w 383"/>
                  <a:gd name="T7" fmla="*/ 294 h 411"/>
                  <a:gd name="T8" fmla="*/ 201 w 383"/>
                  <a:gd name="T9" fmla="*/ 280 h 411"/>
                  <a:gd name="T10" fmla="*/ 197 w 383"/>
                  <a:gd name="T11" fmla="*/ 274 h 411"/>
                  <a:gd name="T12" fmla="*/ 166 w 383"/>
                  <a:gd name="T13" fmla="*/ 283 h 411"/>
                  <a:gd name="T14" fmla="*/ 144 w 383"/>
                  <a:gd name="T15" fmla="*/ 291 h 411"/>
                  <a:gd name="T16" fmla="*/ 123 w 383"/>
                  <a:gd name="T17" fmla="*/ 305 h 411"/>
                  <a:gd name="T18" fmla="*/ 62 w 383"/>
                  <a:gd name="T19" fmla="*/ 344 h 411"/>
                  <a:gd name="T20" fmla="*/ 34 w 383"/>
                  <a:gd name="T21" fmla="*/ 353 h 411"/>
                  <a:gd name="T22" fmla="*/ 9 w 383"/>
                  <a:gd name="T23" fmla="*/ 344 h 411"/>
                  <a:gd name="T24" fmla="*/ 1 w 383"/>
                  <a:gd name="T25" fmla="*/ 322 h 411"/>
                  <a:gd name="T26" fmla="*/ 0 w 383"/>
                  <a:gd name="T27" fmla="*/ 288 h 411"/>
                  <a:gd name="T28" fmla="*/ 1 w 383"/>
                  <a:gd name="T29" fmla="*/ 283 h 411"/>
                  <a:gd name="T30" fmla="*/ 6 w 383"/>
                  <a:gd name="T31" fmla="*/ 282 h 411"/>
                  <a:gd name="T32" fmla="*/ 8 w 383"/>
                  <a:gd name="T33" fmla="*/ 285 h 411"/>
                  <a:gd name="T34" fmla="*/ 10 w 383"/>
                  <a:gd name="T35" fmla="*/ 290 h 411"/>
                  <a:gd name="T36" fmla="*/ 32 w 383"/>
                  <a:gd name="T37" fmla="*/ 298 h 411"/>
                  <a:gd name="T38" fmla="*/ 46 w 383"/>
                  <a:gd name="T39" fmla="*/ 293 h 411"/>
                  <a:gd name="T40" fmla="*/ 53 w 383"/>
                  <a:gd name="T41" fmla="*/ 291 h 411"/>
                  <a:gd name="T42" fmla="*/ 65 w 383"/>
                  <a:gd name="T43" fmla="*/ 288 h 411"/>
                  <a:gd name="T44" fmla="*/ 100 w 383"/>
                  <a:gd name="T45" fmla="*/ 268 h 411"/>
                  <a:gd name="T46" fmla="*/ 156 w 383"/>
                  <a:gd name="T47" fmla="*/ 244 h 411"/>
                  <a:gd name="T48" fmla="*/ 197 w 383"/>
                  <a:gd name="T49" fmla="*/ 229 h 411"/>
                  <a:gd name="T50" fmla="*/ 203 w 383"/>
                  <a:gd name="T51" fmla="*/ 226 h 411"/>
                  <a:gd name="T52" fmla="*/ 219 w 383"/>
                  <a:gd name="T53" fmla="*/ 204 h 411"/>
                  <a:gd name="T54" fmla="*/ 222 w 383"/>
                  <a:gd name="T55" fmla="*/ 124 h 411"/>
                  <a:gd name="T56" fmla="*/ 210 w 383"/>
                  <a:gd name="T57" fmla="*/ 69 h 411"/>
                  <a:gd name="T58" fmla="*/ 197 w 383"/>
                  <a:gd name="T59" fmla="*/ 36 h 411"/>
                  <a:gd name="T60" fmla="*/ 194 w 383"/>
                  <a:gd name="T61" fmla="*/ 10 h 411"/>
                  <a:gd name="T62" fmla="*/ 205 w 383"/>
                  <a:gd name="T63" fmla="*/ 2 h 411"/>
                  <a:gd name="T64" fmla="*/ 230 w 383"/>
                  <a:gd name="T65" fmla="*/ 7 h 411"/>
                  <a:gd name="T66" fmla="*/ 237 w 383"/>
                  <a:gd name="T67" fmla="*/ 10 h 411"/>
                  <a:gd name="T68" fmla="*/ 248 w 383"/>
                  <a:gd name="T69" fmla="*/ 19 h 411"/>
                  <a:gd name="T70" fmla="*/ 265 w 383"/>
                  <a:gd name="T71" fmla="*/ 29 h 411"/>
                  <a:gd name="T72" fmla="*/ 280 w 383"/>
                  <a:gd name="T73" fmla="*/ 49 h 411"/>
                  <a:gd name="T74" fmla="*/ 278 w 383"/>
                  <a:gd name="T75" fmla="*/ 66 h 411"/>
                  <a:gd name="T76" fmla="*/ 273 w 383"/>
                  <a:gd name="T77" fmla="*/ 72 h 411"/>
                  <a:gd name="T78" fmla="*/ 270 w 383"/>
                  <a:gd name="T79" fmla="*/ 77 h 411"/>
                  <a:gd name="T80" fmla="*/ 271 w 383"/>
                  <a:gd name="T81" fmla="*/ 158 h 411"/>
                  <a:gd name="T82" fmla="*/ 273 w 383"/>
                  <a:gd name="T83" fmla="*/ 179 h 411"/>
                  <a:gd name="T84" fmla="*/ 278 w 383"/>
                  <a:gd name="T85" fmla="*/ 182 h 411"/>
                  <a:gd name="T86" fmla="*/ 313 w 383"/>
                  <a:gd name="T87" fmla="*/ 160 h 411"/>
                  <a:gd name="T88" fmla="*/ 325 w 383"/>
                  <a:gd name="T89" fmla="*/ 144 h 411"/>
                  <a:gd name="T90" fmla="*/ 341 w 383"/>
                  <a:gd name="T91" fmla="*/ 128 h 411"/>
                  <a:gd name="T92" fmla="*/ 369 w 383"/>
                  <a:gd name="T93" fmla="*/ 122 h 411"/>
                  <a:gd name="T94" fmla="*/ 380 w 383"/>
                  <a:gd name="T95" fmla="*/ 141 h 411"/>
                  <a:gd name="T96" fmla="*/ 372 w 383"/>
                  <a:gd name="T97" fmla="*/ 154 h 411"/>
                  <a:gd name="T98" fmla="*/ 355 w 383"/>
                  <a:gd name="T99" fmla="*/ 169 h 411"/>
                  <a:gd name="T100" fmla="*/ 314 w 383"/>
                  <a:gd name="T101" fmla="*/ 199 h 411"/>
                  <a:gd name="T102" fmla="*/ 275 w 383"/>
                  <a:gd name="T103" fmla="*/ 229 h 411"/>
                  <a:gd name="T104" fmla="*/ 271 w 383"/>
                  <a:gd name="T105" fmla="*/ 238 h 411"/>
                  <a:gd name="T106" fmla="*/ 254 w 383"/>
                  <a:gd name="T107" fmla="*/ 310 h 411"/>
                  <a:gd name="T108" fmla="*/ 250 w 383"/>
                  <a:gd name="T109" fmla="*/ 320 h 411"/>
                  <a:gd name="T110" fmla="*/ 247 w 383"/>
                  <a:gd name="T111" fmla="*/ 325 h 411"/>
                  <a:gd name="T112" fmla="*/ 173 w 383"/>
                  <a:gd name="T113" fmla="*/ 386 h 411"/>
                  <a:gd name="T114" fmla="*/ 95 w 383"/>
                  <a:gd name="T115" fmla="*/ 410 h 411"/>
                  <a:gd name="T116" fmla="*/ 88 w 383"/>
                  <a:gd name="T117" fmla="*/ 411 h 411"/>
                  <a:gd name="T118" fmla="*/ 83 w 383"/>
                  <a:gd name="T119" fmla="*/ 41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83" h="411">
                    <a:moveTo>
                      <a:pt x="83" y="410"/>
                    </a:moveTo>
                    <a:cubicBezTo>
                      <a:pt x="89" y="396"/>
                      <a:pt x="96" y="385"/>
                      <a:pt x="111" y="380"/>
                    </a:cubicBezTo>
                    <a:cubicBezTo>
                      <a:pt x="120" y="378"/>
                      <a:pt x="128" y="375"/>
                      <a:pt x="136" y="371"/>
                    </a:cubicBezTo>
                    <a:cubicBezTo>
                      <a:pt x="168" y="355"/>
                      <a:pt x="188" y="328"/>
                      <a:pt x="198" y="294"/>
                    </a:cubicBezTo>
                    <a:cubicBezTo>
                      <a:pt x="199" y="289"/>
                      <a:pt x="200" y="284"/>
                      <a:pt x="201" y="280"/>
                    </a:cubicBezTo>
                    <a:cubicBezTo>
                      <a:pt x="202" y="275"/>
                      <a:pt x="201" y="274"/>
                      <a:pt x="197" y="274"/>
                    </a:cubicBezTo>
                    <a:cubicBezTo>
                      <a:pt x="186" y="275"/>
                      <a:pt x="176" y="278"/>
                      <a:pt x="166" y="283"/>
                    </a:cubicBezTo>
                    <a:cubicBezTo>
                      <a:pt x="159" y="286"/>
                      <a:pt x="152" y="289"/>
                      <a:pt x="144" y="291"/>
                    </a:cubicBezTo>
                    <a:cubicBezTo>
                      <a:pt x="136" y="294"/>
                      <a:pt x="130" y="300"/>
                      <a:pt x="123" y="305"/>
                    </a:cubicBezTo>
                    <a:cubicBezTo>
                      <a:pt x="105" y="321"/>
                      <a:pt x="84" y="334"/>
                      <a:pt x="62" y="344"/>
                    </a:cubicBezTo>
                    <a:cubicBezTo>
                      <a:pt x="53" y="348"/>
                      <a:pt x="43" y="351"/>
                      <a:pt x="34" y="353"/>
                    </a:cubicBezTo>
                    <a:cubicBezTo>
                      <a:pt x="24" y="356"/>
                      <a:pt x="15" y="352"/>
                      <a:pt x="9" y="344"/>
                    </a:cubicBezTo>
                    <a:cubicBezTo>
                      <a:pt x="4" y="338"/>
                      <a:pt x="1" y="330"/>
                      <a:pt x="1" y="322"/>
                    </a:cubicBezTo>
                    <a:cubicBezTo>
                      <a:pt x="1" y="310"/>
                      <a:pt x="0" y="299"/>
                      <a:pt x="0" y="288"/>
                    </a:cubicBezTo>
                    <a:cubicBezTo>
                      <a:pt x="0" y="286"/>
                      <a:pt x="0" y="284"/>
                      <a:pt x="1" y="283"/>
                    </a:cubicBezTo>
                    <a:cubicBezTo>
                      <a:pt x="1" y="280"/>
                      <a:pt x="4" y="279"/>
                      <a:pt x="6" y="282"/>
                    </a:cubicBezTo>
                    <a:cubicBezTo>
                      <a:pt x="7" y="283"/>
                      <a:pt x="7" y="284"/>
                      <a:pt x="8" y="285"/>
                    </a:cubicBezTo>
                    <a:cubicBezTo>
                      <a:pt x="9" y="286"/>
                      <a:pt x="9" y="288"/>
                      <a:pt x="10" y="290"/>
                    </a:cubicBezTo>
                    <a:cubicBezTo>
                      <a:pt x="16" y="297"/>
                      <a:pt x="23" y="301"/>
                      <a:pt x="32" y="298"/>
                    </a:cubicBezTo>
                    <a:cubicBezTo>
                      <a:pt x="37" y="297"/>
                      <a:pt x="41" y="295"/>
                      <a:pt x="46" y="293"/>
                    </a:cubicBezTo>
                    <a:cubicBezTo>
                      <a:pt x="48" y="292"/>
                      <a:pt x="51" y="291"/>
                      <a:pt x="53" y="291"/>
                    </a:cubicBezTo>
                    <a:cubicBezTo>
                      <a:pt x="58" y="292"/>
                      <a:pt x="61" y="290"/>
                      <a:pt x="65" y="288"/>
                    </a:cubicBezTo>
                    <a:cubicBezTo>
                      <a:pt x="77" y="282"/>
                      <a:pt x="89" y="275"/>
                      <a:pt x="100" y="268"/>
                    </a:cubicBezTo>
                    <a:cubicBezTo>
                      <a:pt x="118" y="258"/>
                      <a:pt x="137" y="251"/>
                      <a:pt x="156" y="244"/>
                    </a:cubicBezTo>
                    <a:cubicBezTo>
                      <a:pt x="169" y="239"/>
                      <a:pt x="183" y="234"/>
                      <a:pt x="197" y="229"/>
                    </a:cubicBezTo>
                    <a:cubicBezTo>
                      <a:pt x="199" y="228"/>
                      <a:pt x="201" y="227"/>
                      <a:pt x="203" y="226"/>
                    </a:cubicBezTo>
                    <a:cubicBezTo>
                      <a:pt x="212" y="222"/>
                      <a:pt x="218" y="215"/>
                      <a:pt x="219" y="204"/>
                    </a:cubicBezTo>
                    <a:cubicBezTo>
                      <a:pt x="221" y="178"/>
                      <a:pt x="223" y="151"/>
                      <a:pt x="222" y="124"/>
                    </a:cubicBezTo>
                    <a:cubicBezTo>
                      <a:pt x="221" y="105"/>
                      <a:pt x="218" y="87"/>
                      <a:pt x="210" y="69"/>
                    </a:cubicBezTo>
                    <a:cubicBezTo>
                      <a:pt x="205" y="58"/>
                      <a:pt x="201" y="47"/>
                      <a:pt x="197" y="36"/>
                    </a:cubicBezTo>
                    <a:cubicBezTo>
                      <a:pt x="194" y="28"/>
                      <a:pt x="193" y="19"/>
                      <a:pt x="194" y="10"/>
                    </a:cubicBezTo>
                    <a:cubicBezTo>
                      <a:pt x="194" y="4"/>
                      <a:pt x="199" y="0"/>
                      <a:pt x="205" y="2"/>
                    </a:cubicBezTo>
                    <a:cubicBezTo>
                      <a:pt x="213" y="4"/>
                      <a:pt x="222" y="5"/>
                      <a:pt x="230" y="7"/>
                    </a:cubicBezTo>
                    <a:cubicBezTo>
                      <a:pt x="233" y="7"/>
                      <a:pt x="235" y="9"/>
                      <a:pt x="237" y="10"/>
                    </a:cubicBezTo>
                    <a:cubicBezTo>
                      <a:pt x="241" y="13"/>
                      <a:pt x="244" y="16"/>
                      <a:pt x="248" y="19"/>
                    </a:cubicBezTo>
                    <a:cubicBezTo>
                      <a:pt x="253" y="23"/>
                      <a:pt x="259" y="26"/>
                      <a:pt x="265" y="29"/>
                    </a:cubicBezTo>
                    <a:cubicBezTo>
                      <a:pt x="274" y="33"/>
                      <a:pt x="279" y="40"/>
                      <a:pt x="280" y="49"/>
                    </a:cubicBezTo>
                    <a:cubicBezTo>
                      <a:pt x="280" y="55"/>
                      <a:pt x="280" y="60"/>
                      <a:pt x="278" y="66"/>
                    </a:cubicBezTo>
                    <a:cubicBezTo>
                      <a:pt x="277" y="68"/>
                      <a:pt x="275" y="70"/>
                      <a:pt x="273" y="72"/>
                    </a:cubicBezTo>
                    <a:cubicBezTo>
                      <a:pt x="271" y="74"/>
                      <a:pt x="270" y="75"/>
                      <a:pt x="270" y="77"/>
                    </a:cubicBezTo>
                    <a:cubicBezTo>
                      <a:pt x="271" y="104"/>
                      <a:pt x="271" y="131"/>
                      <a:pt x="271" y="158"/>
                    </a:cubicBezTo>
                    <a:cubicBezTo>
                      <a:pt x="272" y="165"/>
                      <a:pt x="272" y="172"/>
                      <a:pt x="273" y="179"/>
                    </a:cubicBezTo>
                    <a:cubicBezTo>
                      <a:pt x="274" y="183"/>
                      <a:pt x="275" y="184"/>
                      <a:pt x="278" y="182"/>
                    </a:cubicBezTo>
                    <a:cubicBezTo>
                      <a:pt x="291" y="176"/>
                      <a:pt x="303" y="170"/>
                      <a:pt x="313" y="160"/>
                    </a:cubicBezTo>
                    <a:cubicBezTo>
                      <a:pt x="317" y="155"/>
                      <a:pt x="321" y="150"/>
                      <a:pt x="325" y="144"/>
                    </a:cubicBezTo>
                    <a:cubicBezTo>
                      <a:pt x="330" y="138"/>
                      <a:pt x="335" y="132"/>
                      <a:pt x="341" y="128"/>
                    </a:cubicBezTo>
                    <a:cubicBezTo>
                      <a:pt x="350" y="122"/>
                      <a:pt x="359" y="120"/>
                      <a:pt x="369" y="122"/>
                    </a:cubicBezTo>
                    <a:cubicBezTo>
                      <a:pt x="379" y="124"/>
                      <a:pt x="383" y="131"/>
                      <a:pt x="380" y="141"/>
                    </a:cubicBezTo>
                    <a:cubicBezTo>
                      <a:pt x="379" y="146"/>
                      <a:pt x="376" y="151"/>
                      <a:pt x="372" y="154"/>
                    </a:cubicBezTo>
                    <a:cubicBezTo>
                      <a:pt x="367" y="160"/>
                      <a:pt x="361" y="165"/>
                      <a:pt x="355" y="169"/>
                    </a:cubicBezTo>
                    <a:cubicBezTo>
                      <a:pt x="341" y="178"/>
                      <a:pt x="328" y="189"/>
                      <a:pt x="314" y="199"/>
                    </a:cubicBezTo>
                    <a:cubicBezTo>
                      <a:pt x="301" y="209"/>
                      <a:pt x="289" y="219"/>
                      <a:pt x="275" y="229"/>
                    </a:cubicBezTo>
                    <a:cubicBezTo>
                      <a:pt x="272" y="232"/>
                      <a:pt x="271" y="234"/>
                      <a:pt x="271" y="238"/>
                    </a:cubicBezTo>
                    <a:cubicBezTo>
                      <a:pt x="267" y="263"/>
                      <a:pt x="262" y="287"/>
                      <a:pt x="254" y="310"/>
                    </a:cubicBezTo>
                    <a:cubicBezTo>
                      <a:pt x="253" y="314"/>
                      <a:pt x="251" y="317"/>
                      <a:pt x="250" y="320"/>
                    </a:cubicBezTo>
                    <a:cubicBezTo>
                      <a:pt x="249" y="322"/>
                      <a:pt x="249" y="324"/>
                      <a:pt x="247" y="325"/>
                    </a:cubicBezTo>
                    <a:cubicBezTo>
                      <a:pt x="226" y="349"/>
                      <a:pt x="202" y="371"/>
                      <a:pt x="173" y="386"/>
                    </a:cubicBezTo>
                    <a:cubicBezTo>
                      <a:pt x="149" y="400"/>
                      <a:pt x="123" y="408"/>
                      <a:pt x="95" y="410"/>
                    </a:cubicBezTo>
                    <a:cubicBezTo>
                      <a:pt x="93" y="410"/>
                      <a:pt x="90" y="411"/>
                      <a:pt x="88" y="411"/>
                    </a:cubicBezTo>
                    <a:cubicBezTo>
                      <a:pt x="87" y="411"/>
                      <a:pt x="85" y="411"/>
                      <a:pt x="83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Freeform 11"/>
              <p:cNvSpPr>
                <a:spLocks noEditPoints="1"/>
              </p:cNvSpPr>
              <p:nvPr/>
            </p:nvSpPr>
            <p:spPr bwMode="auto">
              <a:xfrm>
                <a:off x="4606634" y="2270052"/>
                <a:ext cx="551054" cy="1278318"/>
              </a:xfrm>
              <a:custGeom>
                <a:avLst/>
                <a:gdLst>
                  <a:gd name="T0" fmla="*/ 127 w 193"/>
                  <a:gd name="T1" fmla="*/ 371 h 449"/>
                  <a:gd name="T2" fmla="*/ 63 w 193"/>
                  <a:gd name="T3" fmla="*/ 417 h 449"/>
                  <a:gd name="T4" fmla="*/ 47 w 193"/>
                  <a:gd name="T5" fmla="*/ 433 h 449"/>
                  <a:gd name="T6" fmla="*/ 7 w 193"/>
                  <a:gd name="T7" fmla="*/ 434 h 449"/>
                  <a:gd name="T8" fmla="*/ 1 w 193"/>
                  <a:gd name="T9" fmla="*/ 383 h 449"/>
                  <a:gd name="T10" fmla="*/ 33 w 193"/>
                  <a:gd name="T11" fmla="*/ 331 h 449"/>
                  <a:gd name="T12" fmla="*/ 49 w 193"/>
                  <a:gd name="T13" fmla="*/ 286 h 449"/>
                  <a:gd name="T14" fmla="*/ 50 w 193"/>
                  <a:gd name="T15" fmla="*/ 233 h 449"/>
                  <a:gd name="T16" fmla="*/ 38 w 193"/>
                  <a:gd name="T17" fmla="*/ 207 h 449"/>
                  <a:gd name="T18" fmla="*/ 54 w 193"/>
                  <a:gd name="T19" fmla="*/ 201 h 449"/>
                  <a:gd name="T20" fmla="*/ 75 w 193"/>
                  <a:gd name="T21" fmla="*/ 209 h 449"/>
                  <a:gd name="T22" fmla="*/ 107 w 193"/>
                  <a:gd name="T23" fmla="*/ 223 h 449"/>
                  <a:gd name="T24" fmla="*/ 126 w 193"/>
                  <a:gd name="T25" fmla="*/ 233 h 449"/>
                  <a:gd name="T26" fmla="*/ 133 w 193"/>
                  <a:gd name="T27" fmla="*/ 231 h 449"/>
                  <a:gd name="T28" fmla="*/ 135 w 193"/>
                  <a:gd name="T29" fmla="*/ 200 h 449"/>
                  <a:gd name="T30" fmla="*/ 133 w 193"/>
                  <a:gd name="T31" fmla="*/ 99 h 449"/>
                  <a:gd name="T32" fmla="*/ 105 w 193"/>
                  <a:gd name="T33" fmla="*/ 55 h 449"/>
                  <a:gd name="T34" fmla="*/ 77 w 193"/>
                  <a:gd name="T35" fmla="*/ 9 h 449"/>
                  <a:gd name="T36" fmla="*/ 95 w 193"/>
                  <a:gd name="T37" fmla="*/ 6 h 449"/>
                  <a:gd name="T38" fmla="*/ 165 w 193"/>
                  <a:gd name="T39" fmla="*/ 52 h 449"/>
                  <a:gd name="T40" fmla="*/ 189 w 193"/>
                  <a:gd name="T41" fmla="*/ 83 h 449"/>
                  <a:gd name="T42" fmla="*/ 189 w 193"/>
                  <a:gd name="T43" fmla="*/ 292 h 449"/>
                  <a:gd name="T44" fmla="*/ 165 w 193"/>
                  <a:gd name="T45" fmla="*/ 409 h 449"/>
                  <a:gd name="T46" fmla="*/ 145 w 193"/>
                  <a:gd name="T47" fmla="*/ 428 h 449"/>
                  <a:gd name="T48" fmla="*/ 134 w 193"/>
                  <a:gd name="T49" fmla="*/ 415 h 449"/>
                  <a:gd name="T50" fmla="*/ 131 w 193"/>
                  <a:gd name="T51" fmla="*/ 367 h 449"/>
                  <a:gd name="T52" fmla="*/ 124 w 193"/>
                  <a:gd name="T53" fmla="*/ 264 h 449"/>
                  <a:gd name="T54" fmla="*/ 102 w 193"/>
                  <a:gd name="T55" fmla="*/ 280 h 449"/>
                  <a:gd name="T56" fmla="*/ 81 w 193"/>
                  <a:gd name="T57" fmla="*/ 296 h 449"/>
                  <a:gd name="T58" fmla="*/ 59 w 193"/>
                  <a:gd name="T59" fmla="*/ 331 h 449"/>
                  <a:gd name="T60" fmla="*/ 31 w 193"/>
                  <a:gd name="T61" fmla="*/ 373 h 449"/>
                  <a:gd name="T62" fmla="*/ 46 w 193"/>
                  <a:gd name="T63" fmla="*/ 382 h 449"/>
                  <a:gd name="T64" fmla="*/ 78 w 193"/>
                  <a:gd name="T65" fmla="*/ 363 h 449"/>
                  <a:gd name="T66" fmla="*/ 114 w 193"/>
                  <a:gd name="T67" fmla="*/ 346 h 449"/>
                  <a:gd name="T68" fmla="*/ 133 w 193"/>
                  <a:gd name="T69" fmla="*/ 325 h 449"/>
                  <a:gd name="T70" fmla="*/ 132 w 193"/>
                  <a:gd name="T71" fmla="*/ 255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3" h="449">
                    <a:moveTo>
                      <a:pt x="131" y="367"/>
                    </a:moveTo>
                    <a:cubicBezTo>
                      <a:pt x="129" y="369"/>
                      <a:pt x="128" y="370"/>
                      <a:pt x="127" y="371"/>
                    </a:cubicBezTo>
                    <a:cubicBezTo>
                      <a:pt x="112" y="385"/>
                      <a:pt x="97" y="397"/>
                      <a:pt x="80" y="408"/>
                    </a:cubicBezTo>
                    <a:cubicBezTo>
                      <a:pt x="74" y="411"/>
                      <a:pt x="69" y="414"/>
                      <a:pt x="63" y="417"/>
                    </a:cubicBezTo>
                    <a:cubicBezTo>
                      <a:pt x="61" y="419"/>
                      <a:pt x="59" y="420"/>
                      <a:pt x="57" y="422"/>
                    </a:cubicBezTo>
                    <a:cubicBezTo>
                      <a:pt x="54" y="426"/>
                      <a:pt x="50" y="430"/>
                      <a:pt x="47" y="433"/>
                    </a:cubicBezTo>
                    <a:cubicBezTo>
                      <a:pt x="44" y="436"/>
                      <a:pt x="41" y="439"/>
                      <a:pt x="38" y="441"/>
                    </a:cubicBezTo>
                    <a:cubicBezTo>
                      <a:pt x="27" y="449"/>
                      <a:pt x="13" y="446"/>
                      <a:pt x="7" y="434"/>
                    </a:cubicBezTo>
                    <a:cubicBezTo>
                      <a:pt x="4" y="428"/>
                      <a:pt x="2" y="421"/>
                      <a:pt x="1" y="415"/>
                    </a:cubicBezTo>
                    <a:cubicBezTo>
                      <a:pt x="0" y="404"/>
                      <a:pt x="0" y="394"/>
                      <a:pt x="1" y="383"/>
                    </a:cubicBezTo>
                    <a:cubicBezTo>
                      <a:pt x="2" y="379"/>
                      <a:pt x="3" y="374"/>
                      <a:pt x="7" y="372"/>
                    </a:cubicBezTo>
                    <a:cubicBezTo>
                      <a:pt x="20" y="361"/>
                      <a:pt x="28" y="346"/>
                      <a:pt x="33" y="331"/>
                    </a:cubicBezTo>
                    <a:cubicBezTo>
                      <a:pt x="36" y="325"/>
                      <a:pt x="37" y="319"/>
                      <a:pt x="39" y="313"/>
                    </a:cubicBezTo>
                    <a:cubicBezTo>
                      <a:pt x="42" y="304"/>
                      <a:pt x="45" y="294"/>
                      <a:pt x="49" y="286"/>
                    </a:cubicBezTo>
                    <a:cubicBezTo>
                      <a:pt x="56" y="272"/>
                      <a:pt x="56" y="258"/>
                      <a:pt x="53" y="244"/>
                    </a:cubicBezTo>
                    <a:cubicBezTo>
                      <a:pt x="52" y="240"/>
                      <a:pt x="51" y="237"/>
                      <a:pt x="50" y="233"/>
                    </a:cubicBezTo>
                    <a:cubicBezTo>
                      <a:pt x="49" y="229"/>
                      <a:pt x="47" y="225"/>
                      <a:pt x="44" y="221"/>
                    </a:cubicBezTo>
                    <a:cubicBezTo>
                      <a:pt x="42" y="217"/>
                      <a:pt x="39" y="212"/>
                      <a:pt x="38" y="207"/>
                    </a:cubicBezTo>
                    <a:cubicBezTo>
                      <a:pt x="36" y="202"/>
                      <a:pt x="38" y="199"/>
                      <a:pt x="44" y="199"/>
                    </a:cubicBezTo>
                    <a:cubicBezTo>
                      <a:pt x="48" y="199"/>
                      <a:pt x="51" y="199"/>
                      <a:pt x="54" y="201"/>
                    </a:cubicBezTo>
                    <a:cubicBezTo>
                      <a:pt x="55" y="202"/>
                      <a:pt x="56" y="203"/>
                      <a:pt x="57" y="203"/>
                    </a:cubicBezTo>
                    <a:cubicBezTo>
                      <a:pt x="62" y="208"/>
                      <a:pt x="68" y="209"/>
                      <a:pt x="75" y="209"/>
                    </a:cubicBezTo>
                    <a:cubicBezTo>
                      <a:pt x="83" y="209"/>
                      <a:pt x="90" y="212"/>
                      <a:pt x="96" y="218"/>
                    </a:cubicBezTo>
                    <a:cubicBezTo>
                      <a:pt x="99" y="221"/>
                      <a:pt x="103" y="223"/>
                      <a:pt x="107" y="223"/>
                    </a:cubicBezTo>
                    <a:cubicBezTo>
                      <a:pt x="110" y="223"/>
                      <a:pt x="112" y="224"/>
                      <a:pt x="115" y="225"/>
                    </a:cubicBezTo>
                    <a:cubicBezTo>
                      <a:pt x="120" y="226"/>
                      <a:pt x="124" y="229"/>
                      <a:pt x="126" y="233"/>
                    </a:cubicBezTo>
                    <a:cubicBezTo>
                      <a:pt x="126" y="234"/>
                      <a:pt x="127" y="235"/>
                      <a:pt x="128" y="236"/>
                    </a:cubicBezTo>
                    <a:cubicBezTo>
                      <a:pt x="131" y="236"/>
                      <a:pt x="132" y="234"/>
                      <a:pt x="133" y="231"/>
                    </a:cubicBezTo>
                    <a:cubicBezTo>
                      <a:pt x="134" y="229"/>
                      <a:pt x="134" y="227"/>
                      <a:pt x="134" y="225"/>
                    </a:cubicBezTo>
                    <a:cubicBezTo>
                      <a:pt x="134" y="217"/>
                      <a:pt x="134" y="208"/>
                      <a:pt x="135" y="200"/>
                    </a:cubicBezTo>
                    <a:cubicBezTo>
                      <a:pt x="137" y="176"/>
                      <a:pt x="139" y="151"/>
                      <a:pt x="137" y="127"/>
                    </a:cubicBezTo>
                    <a:cubicBezTo>
                      <a:pt x="137" y="118"/>
                      <a:pt x="135" y="109"/>
                      <a:pt x="133" y="99"/>
                    </a:cubicBezTo>
                    <a:cubicBezTo>
                      <a:pt x="132" y="90"/>
                      <a:pt x="127" y="81"/>
                      <a:pt x="121" y="74"/>
                    </a:cubicBezTo>
                    <a:cubicBezTo>
                      <a:pt x="116" y="67"/>
                      <a:pt x="111" y="61"/>
                      <a:pt x="105" y="55"/>
                    </a:cubicBezTo>
                    <a:cubicBezTo>
                      <a:pt x="98" y="46"/>
                      <a:pt x="90" y="36"/>
                      <a:pt x="83" y="27"/>
                    </a:cubicBezTo>
                    <a:cubicBezTo>
                      <a:pt x="79" y="22"/>
                      <a:pt x="77" y="15"/>
                      <a:pt x="77" y="9"/>
                    </a:cubicBezTo>
                    <a:cubicBezTo>
                      <a:pt x="77" y="3"/>
                      <a:pt x="80" y="0"/>
                      <a:pt x="86" y="2"/>
                    </a:cubicBezTo>
                    <a:cubicBezTo>
                      <a:pt x="89" y="2"/>
                      <a:pt x="92" y="4"/>
                      <a:pt x="95" y="6"/>
                    </a:cubicBezTo>
                    <a:cubicBezTo>
                      <a:pt x="105" y="15"/>
                      <a:pt x="116" y="22"/>
                      <a:pt x="128" y="28"/>
                    </a:cubicBezTo>
                    <a:cubicBezTo>
                      <a:pt x="141" y="35"/>
                      <a:pt x="154" y="43"/>
                      <a:pt x="165" y="52"/>
                    </a:cubicBezTo>
                    <a:cubicBezTo>
                      <a:pt x="172" y="58"/>
                      <a:pt x="179" y="64"/>
                      <a:pt x="184" y="72"/>
                    </a:cubicBezTo>
                    <a:cubicBezTo>
                      <a:pt x="186" y="75"/>
                      <a:pt x="188" y="78"/>
                      <a:pt x="189" y="83"/>
                    </a:cubicBezTo>
                    <a:cubicBezTo>
                      <a:pt x="192" y="122"/>
                      <a:pt x="193" y="162"/>
                      <a:pt x="193" y="202"/>
                    </a:cubicBezTo>
                    <a:cubicBezTo>
                      <a:pt x="193" y="232"/>
                      <a:pt x="192" y="262"/>
                      <a:pt x="189" y="292"/>
                    </a:cubicBezTo>
                    <a:cubicBezTo>
                      <a:pt x="186" y="321"/>
                      <a:pt x="183" y="350"/>
                      <a:pt x="176" y="378"/>
                    </a:cubicBezTo>
                    <a:cubicBezTo>
                      <a:pt x="173" y="388"/>
                      <a:pt x="170" y="399"/>
                      <a:pt x="165" y="409"/>
                    </a:cubicBezTo>
                    <a:cubicBezTo>
                      <a:pt x="162" y="414"/>
                      <a:pt x="159" y="419"/>
                      <a:pt x="155" y="423"/>
                    </a:cubicBezTo>
                    <a:cubicBezTo>
                      <a:pt x="152" y="426"/>
                      <a:pt x="149" y="428"/>
                      <a:pt x="145" y="428"/>
                    </a:cubicBezTo>
                    <a:cubicBezTo>
                      <a:pt x="140" y="429"/>
                      <a:pt x="136" y="427"/>
                      <a:pt x="135" y="422"/>
                    </a:cubicBezTo>
                    <a:cubicBezTo>
                      <a:pt x="135" y="420"/>
                      <a:pt x="135" y="418"/>
                      <a:pt x="134" y="415"/>
                    </a:cubicBezTo>
                    <a:cubicBezTo>
                      <a:pt x="134" y="407"/>
                      <a:pt x="135" y="399"/>
                      <a:pt x="135" y="391"/>
                    </a:cubicBezTo>
                    <a:cubicBezTo>
                      <a:pt x="134" y="383"/>
                      <a:pt x="134" y="375"/>
                      <a:pt x="131" y="367"/>
                    </a:cubicBezTo>
                    <a:close/>
                    <a:moveTo>
                      <a:pt x="132" y="255"/>
                    </a:moveTo>
                    <a:cubicBezTo>
                      <a:pt x="127" y="257"/>
                      <a:pt x="125" y="260"/>
                      <a:pt x="124" y="264"/>
                    </a:cubicBezTo>
                    <a:cubicBezTo>
                      <a:pt x="123" y="267"/>
                      <a:pt x="122" y="271"/>
                      <a:pt x="119" y="273"/>
                    </a:cubicBezTo>
                    <a:cubicBezTo>
                      <a:pt x="114" y="277"/>
                      <a:pt x="108" y="280"/>
                      <a:pt x="102" y="280"/>
                    </a:cubicBezTo>
                    <a:cubicBezTo>
                      <a:pt x="97" y="280"/>
                      <a:pt x="94" y="282"/>
                      <a:pt x="91" y="285"/>
                    </a:cubicBezTo>
                    <a:cubicBezTo>
                      <a:pt x="87" y="289"/>
                      <a:pt x="84" y="292"/>
                      <a:pt x="81" y="296"/>
                    </a:cubicBezTo>
                    <a:cubicBezTo>
                      <a:pt x="78" y="299"/>
                      <a:pt x="76" y="302"/>
                      <a:pt x="75" y="305"/>
                    </a:cubicBezTo>
                    <a:cubicBezTo>
                      <a:pt x="71" y="315"/>
                      <a:pt x="66" y="323"/>
                      <a:pt x="59" y="331"/>
                    </a:cubicBezTo>
                    <a:cubicBezTo>
                      <a:pt x="54" y="337"/>
                      <a:pt x="50" y="343"/>
                      <a:pt x="45" y="349"/>
                    </a:cubicBezTo>
                    <a:cubicBezTo>
                      <a:pt x="39" y="356"/>
                      <a:pt x="34" y="364"/>
                      <a:pt x="31" y="373"/>
                    </a:cubicBezTo>
                    <a:cubicBezTo>
                      <a:pt x="29" y="377"/>
                      <a:pt x="29" y="379"/>
                      <a:pt x="34" y="381"/>
                    </a:cubicBezTo>
                    <a:cubicBezTo>
                      <a:pt x="38" y="382"/>
                      <a:pt x="42" y="383"/>
                      <a:pt x="46" y="382"/>
                    </a:cubicBezTo>
                    <a:cubicBezTo>
                      <a:pt x="53" y="381"/>
                      <a:pt x="59" y="378"/>
                      <a:pt x="64" y="374"/>
                    </a:cubicBezTo>
                    <a:cubicBezTo>
                      <a:pt x="69" y="371"/>
                      <a:pt x="73" y="367"/>
                      <a:pt x="78" y="363"/>
                    </a:cubicBezTo>
                    <a:cubicBezTo>
                      <a:pt x="81" y="361"/>
                      <a:pt x="83" y="359"/>
                      <a:pt x="87" y="358"/>
                    </a:cubicBezTo>
                    <a:cubicBezTo>
                      <a:pt x="97" y="356"/>
                      <a:pt x="106" y="351"/>
                      <a:pt x="114" y="346"/>
                    </a:cubicBezTo>
                    <a:cubicBezTo>
                      <a:pt x="119" y="343"/>
                      <a:pt x="123" y="340"/>
                      <a:pt x="127" y="338"/>
                    </a:cubicBezTo>
                    <a:cubicBezTo>
                      <a:pt x="131" y="335"/>
                      <a:pt x="133" y="331"/>
                      <a:pt x="133" y="325"/>
                    </a:cubicBezTo>
                    <a:cubicBezTo>
                      <a:pt x="132" y="304"/>
                      <a:pt x="132" y="282"/>
                      <a:pt x="132" y="260"/>
                    </a:cubicBezTo>
                    <a:cubicBezTo>
                      <a:pt x="132" y="259"/>
                      <a:pt x="132" y="257"/>
                      <a:pt x="132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3" name="Freeform 12"/>
              <p:cNvSpPr/>
              <p:nvPr/>
            </p:nvSpPr>
            <p:spPr bwMode="auto">
              <a:xfrm>
                <a:off x="5375547" y="2443057"/>
                <a:ext cx="650372" cy="900269"/>
              </a:xfrm>
              <a:custGeom>
                <a:avLst/>
                <a:gdLst>
                  <a:gd name="T0" fmla="*/ 34 w 229"/>
                  <a:gd name="T1" fmla="*/ 0 h 316"/>
                  <a:gd name="T2" fmla="*/ 37 w 229"/>
                  <a:gd name="T3" fmla="*/ 2 h 316"/>
                  <a:gd name="T4" fmla="*/ 69 w 229"/>
                  <a:gd name="T5" fmla="*/ 32 h 316"/>
                  <a:gd name="T6" fmla="*/ 73 w 229"/>
                  <a:gd name="T7" fmla="*/ 38 h 316"/>
                  <a:gd name="T8" fmla="*/ 99 w 229"/>
                  <a:gd name="T9" fmla="*/ 117 h 316"/>
                  <a:gd name="T10" fmla="*/ 101 w 229"/>
                  <a:gd name="T11" fmla="*/ 128 h 316"/>
                  <a:gd name="T12" fmla="*/ 112 w 229"/>
                  <a:gd name="T13" fmla="*/ 132 h 316"/>
                  <a:gd name="T14" fmla="*/ 120 w 229"/>
                  <a:gd name="T15" fmla="*/ 127 h 316"/>
                  <a:gd name="T16" fmla="*/ 145 w 229"/>
                  <a:gd name="T17" fmla="*/ 109 h 316"/>
                  <a:gd name="T18" fmla="*/ 148 w 229"/>
                  <a:gd name="T19" fmla="*/ 103 h 316"/>
                  <a:gd name="T20" fmla="*/ 148 w 229"/>
                  <a:gd name="T21" fmla="*/ 80 h 316"/>
                  <a:gd name="T22" fmla="*/ 159 w 229"/>
                  <a:gd name="T23" fmla="*/ 69 h 316"/>
                  <a:gd name="T24" fmla="*/ 162 w 229"/>
                  <a:gd name="T25" fmla="*/ 71 h 316"/>
                  <a:gd name="T26" fmla="*/ 164 w 229"/>
                  <a:gd name="T27" fmla="*/ 75 h 316"/>
                  <a:gd name="T28" fmla="*/ 171 w 229"/>
                  <a:gd name="T29" fmla="*/ 86 h 316"/>
                  <a:gd name="T30" fmla="*/ 204 w 229"/>
                  <a:gd name="T31" fmla="*/ 104 h 316"/>
                  <a:gd name="T32" fmla="*/ 209 w 229"/>
                  <a:gd name="T33" fmla="*/ 112 h 316"/>
                  <a:gd name="T34" fmla="*/ 169 w 229"/>
                  <a:gd name="T35" fmla="*/ 170 h 316"/>
                  <a:gd name="T36" fmla="*/ 128 w 229"/>
                  <a:gd name="T37" fmla="*/ 175 h 316"/>
                  <a:gd name="T38" fmla="*/ 114 w 229"/>
                  <a:gd name="T39" fmla="*/ 190 h 316"/>
                  <a:gd name="T40" fmla="*/ 115 w 229"/>
                  <a:gd name="T41" fmla="*/ 196 h 316"/>
                  <a:gd name="T42" fmla="*/ 115 w 229"/>
                  <a:gd name="T43" fmla="*/ 219 h 316"/>
                  <a:gd name="T44" fmla="*/ 109 w 229"/>
                  <a:gd name="T45" fmla="*/ 226 h 316"/>
                  <a:gd name="T46" fmla="*/ 89 w 229"/>
                  <a:gd name="T47" fmla="*/ 246 h 316"/>
                  <a:gd name="T48" fmla="*/ 95 w 229"/>
                  <a:gd name="T49" fmla="*/ 260 h 316"/>
                  <a:gd name="T50" fmla="*/ 113 w 229"/>
                  <a:gd name="T51" fmla="*/ 259 h 316"/>
                  <a:gd name="T52" fmla="*/ 148 w 229"/>
                  <a:gd name="T53" fmla="*/ 248 h 316"/>
                  <a:gd name="T54" fmla="*/ 170 w 229"/>
                  <a:gd name="T55" fmla="*/ 243 h 316"/>
                  <a:gd name="T56" fmla="*/ 187 w 229"/>
                  <a:gd name="T57" fmla="*/ 237 h 316"/>
                  <a:gd name="T58" fmla="*/ 212 w 229"/>
                  <a:gd name="T59" fmla="*/ 229 h 316"/>
                  <a:gd name="T60" fmla="*/ 220 w 229"/>
                  <a:gd name="T61" fmla="*/ 229 h 316"/>
                  <a:gd name="T62" fmla="*/ 227 w 229"/>
                  <a:gd name="T63" fmla="*/ 241 h 316"/>
                  <a:gd name="T64" fmla="*/ 214 w 229"/>
                  <a:gd name="T65" fmla="*/ 267 h 316"/>
                  <a:gd name="T66" fmla="*/ 203 w 229"/>
                  <a:gd name="T67" fmla="*/ 277 h 316"/>
                  <a:gd name="T68" fmla="*/ 174 w 229"/>
                  <a:gd name="T69" fmla="*/ 289 h 316"/>
                  <a:gd name="T70" fmla="*/ 140 w 229"/>
                  <a:gd name="T71" fmla="*/ 298 h 316"/>
                  <a:gd name="T72" fmla="*/ 127 w 229"/>
                  <a:gd name="T73" fmla="*/ 298 h 316"/>
                  <a:gd name="T74" fmla="*/ 116 w 229"/>
                  <a:gd name="T75" fmla="*/ 301 h 316"/>
                  <a:gd name="T76" fmla="*/ 55 w 229"/>
                  <a:gd name="T77" fmla="*/ 304 h 316"/>
                  <a:gd name="T78" fmla="*/ 44 w 229"/>
                  <a:gd name="T79" fmla="*/ 292 h 316"/>
                  <a:gd name="T80" fmla="*/ 27 w 229"/>
                  <a:gd name="T81" fmla="*/ 257 h 316"/>
                  <a:gd name="T82" fmla="*/ 25 w 229"/>
                  <a:gd name="T83" fmla="*/ 252 h 316"/>
                  <a:gd name="T84" fmla="*/ 18 w 229"/>
                  <a:gd name="T85" fmla="*/ 217 h 316"/>
                  <a:gd name="T86" fmla="*/ 18 w 229"/>
                  <a:gd name="T87" fmla="*/ 210 h 316"/>
                  <a:gd name="T88" fmla="*/ 1 w 229"/>
                  <a:gd name="T89" fmla="*/ 140 h 316"/>
                  <a:gd name="T90" fmla="*/ 0 w 229"/>
                  <a:gd name="T91" fmla="*/ 134 h 316"/>
                  <a:gd name="T92" fmla="*/ 18 w 229"/>
                  <a:gd name="T93" fmla="*/ 50 h 316"/>
                  <a:gd name="T94" fmla="*/ 32 w 229"/>
                  <a:gd name="T95" fmla="*/ 4 h 316"/>
                  <a:gd name="T96" fmla="*/ 34 w 229"/>
                  <a:gd name="T97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9" h="316">
                    <a:moveTo>
                      <a:pt x="34" y="0"/>
                    </a:moveTo>
                    <a:cubicBezTo>
                      <a:pt x="35" y="1"/>
                      <a:pt x="36" y="2"/>
                      <a:pt x="37" y="2"/>
                    </a:cubicBezTo>
                    <a:cubicBezTo>
                      <a:pt x="48" y="12"/>
                      <a:pt x="58" y="22"/>
                      <a:pt x="69" y="32"/>
                    </a:cubicBezTo>
                    <a:cubicBezTo>
                      <a:pt x="71" y="34"/>
                      <a:pt x="72" y="36"/>
                      <a:pt x="73" y="38"/>
                    </a:cubicBezTo>
                    <a:cubicBezTo>
                      <a:pt x="86" y="63"/>
                      <a:pt x="94" y="89"/>
                      <a:pt x="99" y="117"/>
                    </a:cubicBezTo>
                    <a:cubicBezTo>
                      <a:pt x="99" y="120"/>
                      <a:pt x="100" y="124"/>
                      <a:pt x="101" y="128"/>
                    </a:cubicBezTo>
                    <a:cubicBezTo>
                      <a:pt x="103" y="133"/>
                      <a:pt x="107" y="134"/>
                      <a:pt x="112" y="132"/>
                    </a:cubicBezTo>
                    <a:cubicBezTo>
                      <a:pt x="115" y="130"/>
                      <a:pt x="117" y="129"/>
                      <a:pt x="120" y="127"/>
                    </a:cubicBezTo>
                    <a:cubicBezTo>
                      <a:pt x="128" y="121"/>
                      <a:pt x="136" y="115"/>
                      <a:pt x="145" y="109"/>
                    </a:cubicBezTo>
                    <a:cubicBezTo>
                      <a:pt x="147" y="108"/>
                      <a:pt x="148" y="106"/>
                      <a:pt x="148" y="103"/>
                    </a:cubicBezTo>
                    <a:cubicBezTo>
                      <a:pt x="148" y="95"/>
                      <a:pt x="148" y="88"/>
                      <a:pt x="148" y="80"/>
                    </a:cubicBezTo>
                    <a:cubicBezTo>
                      <a:pt x="148" y="75"/>
                      <a:pt x="153" y="69"/>
                      <a:pt x="159" y="69"/>
                    </a:cubicBezTo>
                    <a:cubicBezTo>
                      <a:pt x="160" y="69"/>
                      <a:pt x="162" y="70"/>
                      <a:pt x="162" y="71"/>
                    </a:cubicBezTo>
                    <a:cubicBezTo>
                      <a:pt x="163" y="72"/>
                      <a:pt x="164" y="73"/>
                      <a:pt x="164" y="75"/>
                    </a:cubicBezTo>
                    <a:cubicBezTo>
                      <a:pt x="164" y="79"/>
                      <a:pt x="167" y="83"/>
                      <a:pt x="171" y="86"/>
                    </a:cubicBezTo>
                    <a:cubicBezTo>
                      <a:pt x="181" y="94"/>
                      <a:pt x="192" y="100"/>
                      <a:pt x="204" y="104"/>
                    </a:cubicBezTo>
                    <a:cubicBezTo>
                      <a:pt x="208" y="106"/>
                      <a:pt x="209" y="108"/>
                      <a:pt x="209" y="112"/>
                    </a:cubicBezTo>
                    <a:cubicBezTo>
                      <a:pt x="210" y="140"/>
                      <a:pt x="196" y="160"/>
                      <a:pt x="169" y="170"/>
                    </a:cubicBezTo>
                    <a:cubicBezTo>
                      <a:pt x="156" y="175"/>
                      <a:pt x="142" y="177"/>
                      <a:pt x="128" y="175"/>
                    </a:cubicBezTo>
                    <a:cubicBezTo>
                      <a:pt x="119" y="173"/>
                      <a:pt x="112" y="182"/>
                      <a:pt x="114" y="190"/>
                    </a:cubicBezTo>
                    <a:cubicBezTo>
                      <a:pt x="114" y="192"/>
                      <a:pt x="115" y="194"/>
                      <a:pt x="115" y="196"/>
                    </a:cubicBezTo>
                    <a:cubicBezTo>
                      <a:pt x="118" y="203"/>
                      <a:pt x="118" y="211"/>
                      <a:pt x="115" y="219"/>
                    </a:cubicBezTo>
                    <a:cubicBezTo>
                      <a:pt x="114" y="222"/>
                      <a:pt x="112" y="224"/>
                      <a:pt x="109" y="226"/>
                    </a:cubicBezTo>
                    <a:cubicBezTo>
                      <a:pt x="101" y="231"/>
                      <a:pt x="95" y="238"/>
                      <a:pt x="89" y="246"/>
                    </a:cubicBezTo>
                    <a:cubicBezTo>
                      <a:pt x="84" y="254"/>
                      <a:pt x="85" y="258"/>
                      <a:pt x="95" y="260"/>
                    </a:cubicBezTo>
                    <a:cubicBezTo>
                      <a:pt x="101" y="261"/>
                      <a:pt x="107" y="261"/>
                      <a:pt x="113" y="259"/>
                    </a:cubicBezTo>
                    <a:cubicBezTo>
                      <a:pt x="125" y="256"/>
                      <a:pt x="137" y="252"/>
                      <a:pt x="148" y="248"/>
                    </a:cubicBezTo>
                    <a:cubicBezTo>
                      <a:pt x="155" y="245"/>
                      <a:pt x="162" y="243"/>
                      <a:pt x="170" y="243"/>
                    </a:cubicBezTo>
                    <a:cubicBezTo>
                      <a:pt x="176" y="242"/>
                      <a:pt x="182" y="240"/>
                      <a:pt x="187" y="237"/>
                    </a:cubicBezTo>
                    <a:cubicBezTo>
                      <a:pt x="195" y="234"/>
                      <a:pt x="203" y="230"/>
                      <a:pt x="212" y="229"/>
                    </a:cubicBezTo>
                    <a:cubicBezTo>
                      <a:pt x="214" y="229"/>
                      <a:pt x="217" y="229"/>
                      <a:pt x="220" y="229"/>
                    </a:cubicBezTo>
                    <a:cubicBezTo>
                      <a:pt x="226" y="230"/>
                      <a:pt x="229" y="236"/>
                      <a:pt x="227" y="241"/>
                    </a:cubicBezTo>
                    <a:cubicBezTo>
                      <a:pt x="223" y="250"/>
                      <a:pt x="218" y="259"/>
                      <a:pt x="214" y="267"/>
                    </a:cubicBezTo>
                    <a:cubicBezTo>
                      <a:pt x="211" y="271"/>
                      <a:pt x="207" y="274"/>
                      <a:pt x="203" y="277"/>
                    </a:cubicBezTo>
                    <a:cubicBezTo>
                      <a:pt x="194" y="282"/>
                      <a:pt x="184" y="286"/>
                      <a:pt x="174" y="289"/>
                    </a:cubicBezTo>
                    <a:cubicBezTo>
                      <a:pt x="163" y="292"/>
                      <a:pt x="151" y="295"/>
                      <a:pt x="140" y="298"/>
                    </a:cubicBezTo>
                    <a:cubicBezTo>
                      <a:pt x="136" y="299"/>
                      <a:pt x="131" y="298"/>
                      <a:pt x="127" y="298"/>
                    </a:cubicBezTo>
                    <a:cubicBezTo>
                      <a:pt x="122" y="298"/>
                      <a:pt x="119" y="299"/>
                      <a:pt x="116" y="301"/>
                    </a:cubicBezTo>
                    <a:cubicBezTo>
                      <a:pt x="97" y="315"/>
                      <a:pt x="74" y="316"/>
                      <a:pt x="55" y="304"/>
                    </a:cubicBezTo>
                    <a:cubicBezTo>
                      <a:pt x="51" y="301"/>
                      <a:pt x="47" y="297"/>
                      <a:pt x="44" y="292"/>
                    </a:cubicBezTo>
                    <a:cubicBezTo>
                      <a:pt x="37" y="281"/>
                      <a:pt x="32" y="269"/>
                      <a:pt x="27" y="257"/>
                    </a:cubicBezTo>
                    <a:cubicBezTo>
                      <a:pt x="26" y="255"/>
                      <a:pt x="26" y="254"/>
                      <a:pt x="25" y="252"/>
                    </a:cubicBezTo>
                    <a:cubicBezTo>
                      <a:pt x="20" y="241"/>
                      <a:pt x="17" y="230"/>
                      <a:pt x="18" y="217"/>
                    </a:cubicBezTo>
                    <a:cubicBezTo>
                      <a:pt x="19" y="215"/>
                      <a:pt x="18" y="213"/>
                      <a:pt x="18" y="210"/>
                    </a:cubicBezTo>
                    <a:cubicBezTo>
                      <a:pt x="12" y="187"/>
                      <a:pt x="6" y="163"/>
                      <a:pt x="1" y="140"/>
                    </a:cubicBezTo>
                    <a:cubicBezTo>
                      <a:pt x="0" y="138"/>
                      <a:pt x="0" y="136"/>
                      <a:pt x="0" y="134"/>
                    </a:cubicBezTo>
                    <a:cubicBezTo>
                      <a:pt x="6" y="106"/>
                      <a:pt x="12" y="78"/>
                      <a:pt x="18" y="50"/>
                    </a:cubicBezTo>
                    <a:cubicBezTo>
                      <a:pt x="22" y="35"/>
                      <a:pt x="26" y="19"/>
                      <a:pt x="32" y="4"/>
                    </a:cubicBezTo>
                    <a:cubicBezTo>
                      <a:pt x="33" y="2"/>
                      <a:pt x="33" y="1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4" name="Freeform 13"/>
              <p:cNvSpPr/>
              <p:nvPr/>
            </p:nvSpPr>
            <p:spPr bwMode="auto">
              <a:xfrm>
                <a:off x="6355912" y="2792272"/>
                <a:ext cx="772117" cy="855416"/>
              </a:xfrm>
              <a:custGeom>
                <a:avLst/>
                <a:gdLst>
                  <a:gd name="T0" fmla="*/ 194 w 271"/>
                  <a:gd name="T1" fmla="*/ 98 h 300"/>
                  <a:gd name="T2" fmla="*/ 236 w 271"/>
                  <a:gd name="T3" fmla="*/ 96 h 300"/>
                  <a:gd name="T4" fmla="*/ 237 w 271"/>
                  <a:gd name="T5" fmla="*/ 111 h 300"/>
                  <a:gd name="T6" fmla="*/ 175 w 271"/>
                  <a:gd name="T7" fmla="*/ 150 h 300"/>
                  <a:gd name="T8" fmla="*/ 169 w 271"/>
                  <a:gd name="T9" fmla="*/ 195 h 300"/>
                  <a:gd name="T10" fmla="*/ 177 w 271"/>
                  <a:gd name="T11" fmla="*/ 299 h 300"/>
                  <a:gd name="T12" fmla="*/ 159 w 271"/>
                  <a:gd name="T13" fmla="*/ 285 h 300"/>
                  <a:gd name="T14" fmla="*/ 150 w 271"/>
                  <a:gd name="T15" fmla="*/ 266 h 300"/>
                  <a:gd name="T16" fmla="*/ 133 w 271"/>
                  <a:gd name="T17" fmla="*/ 260 h 300"/>
                  <a:gd name="T18" fmla="*/ 132 w 271"/>
                  <a:gd name="T19" fmla="*/ 243 h 300"/>
                  <a:gd name="T20" fmla="*/ 149 w 271"/>
                  <a:gd name="T21" fmla="*/ 232 h 300"/>
                  <a:gd name="T22" fmla="*/ 139 w 271"/>
                  <a:gd name="T23" fmla="*/ 197 h 300"/>
                  <a:gd name="T24" fmla="*/ 117 w 271"/>
                  <a:gd name="T25" fmla="*/ 216 h 300"/>
                  <a:gd name="T26" fmla="*/ 101 w 271"/>
                  <a:gd name="T27" fmla="*/ 235 h 300"/>
                  <a:gd name="T28" fmla="*/ 26 w 271"/>
                  <a:gd name="T29" fmla="*/ 293 h 300"/>
                  <a:gd name="T30" fmla="*/ 0 w 271"/>
                  <a:gd name="T31" fmla="*/ 243 h 300"/>
                  <a:gd name="T32" fmla="*/ 9 w 271"/>
                  <a:gd name="T33" fmla="*/ 237 h 300"/>
                  <a:gd name="T34" fmla="*/ 32 w 271"/>
                  <a:gd name="T35" fmla="*/ 234 h 300"/>
                  <a:gd name="T36" fmla="*/ 59 w 271"/>
                  <a:gd name="T37" fmla="*/ 219 h 300"/>
                  <a:gd name="T38" fmla="*/ 116 w 271"/>
                  <a:gd name="T39" fmla="*/ 185 h 300"/>
                  <a:gd name="T40" fmla="*/ 145 w 271"/>
                  <a:gd name="T41" fmla="*/ 155 h 300"/>
                  <a:gd name="T42" fmla="*/ 133 w 271"/>
                  <a:gd name="T43" fmla="*/ 142 h 300"/>
                  <a:gd name="T44" fmla="*/ 145 w 271"/>
                  <a:gd name="T45" fmla="*/ 112 h 300"/>
                  <a:gd name="T46" fmla="*/ 143 w 271"/>
                  <a:gd name="T47" fmla="*/ 104 h 300"/>
                  <a:gd name="T48" fmla="*/ 124 w 271"/>
                  <a:gd name="T49" fmla="*/ 108 h 300"/>
                  <a:gd name="T50" fmla="*/ 121 w 271"/>
                  <a:gd name="T51" fmla="*/ 140 h 300"/>
                  <a:gd name="T52" fmla="*/ 87 w 271"/>
                  <a:gd name="T53" fmla="*/ 188 h 300"/>
                  <a:gd name="T54" fmla="*/ 73 w 271"/>
                  <a:gd name="T55" fmla="*/ 176 h 300"/>
                  <a:gd name="T56" fmla="*/ 67 w 271"/>
                  <a:gd name="T57" fmla="*/ 159 h 300"/>
                  <a:gd name="T58" fmla="*/ 66 w 271"/>
                  <a:gd name="T59" fmla="*/ 63 h 300"/>
                  <a:gd name="T60" fmla="*/ 72 w 271"/>
                  <a:gd name="T61" fmla="*/ 47 h 300"/>
                  <a:gd name="T62" fmla="*/ 88 w 271"/>
                  <a:gd name="T63" fmla="*/ 55 h 300"/>
                  <a:gd name="T64" fmla="*/ 109 w 271"/>
                  <a:gd name="T65" fmla="*/ 63 h 300"/>
                  <a:gd name="T66" fmla="*/ 160 w 271"/>
                  <a:gd name="T67" fmla="*/ 28 h 300"/>
                  <a:gd name="T68" fmla="*/ 187 w 271"/>
                  <a:gd name="T69" fmla="*/ 16 h 300"/>
                  <a:gd name="T70" fmla="*/ 258 w 271"/>
                  <a:gd name="T71" fmla="*/ 4 h 300"/>
                  <a:gd name="T72" fmla="*/ 271 w 271"/>
                  <a:gd name="T73" fmla="*/ 16 h 300"/>
                  <a:gd name="T74" fmla="*/ 248 w 271"/>
                  <a:gd name="T75" fmla="*/ 37 h 300"/>
                  <a:gd name="T76" fmla="*/ 215 w 271"/>
                  <a:gd name="T77" fmla="*/ 67 h 300"/>
                  <a:gd name="T78" fmla="*/ 186 w 271"/>
                  <a:gd name="T79" fmla="*/ 9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1" h="300">
                    <a:moveTo>
                      <a:pt x="185" y="102"/>
                    </a:moveTo>
                    <a:cubicBezTo>
                      <a:pt x="188" y="101"/>
                      <a:pt x="191" y="99"/>
                      <a:pt x="194" y="98"/>
                    </a:cubicBezTo>
                    <a:cubicBezTo>
                      <a:pt x="200" y="94"/>
                      <a:pt x="206" y="91"/>
                      <a:pt x="213" y="90"/>
                    </a:cubicBezTo>
                    <a:cubicBezTo>
                      <a:pt x="221" y="89"/>
                      <a:pt x="229" y="92"/>
                      <a:pt x="236" y="96"/>
                    </a:cubicBezTo>
                    <a:cubicBezTo>
                      <a:pt x="237" y="97"/>
                      <a:pt x="238" y="98"/>
                      <a:pt x="239" y="99"/>
                    </a:cubicBezTo>
                    <a:cubicBezTo>
                      <a:pt x="242" y="103"/>
                      <a:pt x="242" y="108"/>
                      <a:pt x="237" y="111"/>
                    </a:cubicBezTo>
                    <a:cubicBezTo>
                      <a:pt x="220" y="127"/>
                      <a:pt x="200" y="139"/>
                      <a:pt x="179" y="148"/>
                    </a:cubicBezTo>
                    <a:cubicBezTo>
                      <a:pt x="178" y="149"/>
                      <a:pt x="176" y="149"/>
                      <a:pt x="175" y="150"/>
                    </a:cubicBezTo>
                    <a:cubicBezTo>
                      <a:pt x="167" y="153"/>
                      <a:pt x="164" y="159"/>
                      <a:pt x="163" y="168"/>
                    </a:cubicBezTo>
                    <a:cubicBezTo>
                      <a:pt x="163" y="177"/>
                      <a:pt x="165" y="187"/>
                      <a:pt x="169" y="195"/>
                    </a:cubicBezTo>
                    <a:cubicBezTo>
                      <a:pt x="182" y="226"/>
                      <a:pt x="186" y="259"/>
                      <a:pt x="185" y="292"/>
                    </a:cubicBezTo>
                    <a:cubicBezTo>
                      <a:pt x="185" y="298"/>
                      <a:pt x="183" y="300"/>
                      <a:pt x="177" y="299"/>
                    </a:cubicBezTo>
                    <a:cubicBezTo>
                      <a:pt x="171" y="299"/>
                      <a:pt x="165" y="297"/>
                      <a:pt x="161" y="292"/>
                    </a:cubicBezTo>
                    <a:cubicBezTo>
                      <a:pt x="159" y="290"/>
                      <a:pt x="159" y="287"/>
                      <a:pt x="159" y="285"/>
                    </a:cubicBezTo>
                    <a:cubicBezTo>
                      <a:pt x="159" y="284"/>
                      <a:pt x="159" y="282"/>
                      <a:pt x="159" y="281"/>
                    </a:cubicBezTo>
                    <a:cubicBezTo>
                      <a:pt x="159" y="274"/>
                      <a:pt x="156" y="269"/>
                      <a:pt x="150" y="266"/>
                    </a:cubicBezTo>
                    <a:cubicBezTo>
                      <a:pt x="146" y="263"/>
                      <a:pt x="141" y="262"/>
                      <a:pt x="136" y="260"/>
                    </a:cubicBezTo>
                    <a:cubicBezTo>
                      <a:pt x="135" y="260"/>
                      <a:pt x="134" y="260"/>
                      <a:pt x="133" y="260"/>
                    </a:cubicBezTo>
                    <a:cubicBezTo>
                      <a:pt x="129" y="258"/>
                      <a:pt x="126" y="255"/>
                      <a:pt x="126" y="252"/>
                    </a:cubicBezTo>
                    <a:cubicBezTo>
                      <a:pt x="125" y="248"/>
                      <a:pt x="128" y="244"/>
                      <a:pt x="132" y="243"/>
                    </a:cubicBezTo>
                    <a:cubicBezTo>
                      <a:pt x="134" y="242"/>
                      <a:pt x="136" y="242"/>
                      <a:pt x="138" y="242"/>
                    </a:cubicBezTo>
                    <a:cubicBezTo>
                      <a:pt x="144" y="241"/>
                      <a:pt x="147" y="238"/>
                      <a:pt x="149" y="232"/>
                    </a:cubicBezTo>
                    <a:cubicBezTo>
                      <a:pt x="153" y="220"/>
                      <a:pt x="151" y="208"/>
                      <a:pt x="144" y="197"/>
                    </a:cubicBezTo>
                    <a:cubicBezTo>
                      <a:pt x="142" y="195"/>
                      <a:pt x="141" y="195"/>
                      <a:pt x="139" y="197"/>
                    </a:cubicBezTo>
                    <a:cubicBezTo>
                      <a:pt x="138" y="197"/>
                      <a:pt x="137" y="198"/>
                      <a:pt x="136" y="199"/>
                    </a:cubicBezTo>
                    <a:cubicBezTo>
                      <a:pt x="129" y="205"/>
                      <a:pt x="123" y="210"/>
                      <a:pt x="117" y="216"/>
                    </a:cubicBezTo>
                    <a:cubicBezTo>
                      <a:pt x="112" y="220"/>
                      <a:pt x="108" y="225"/>
                      <a:pt x="105" y="231"/>
                    </a:cubicBezTo>
                    <a:cubicBezTo>
                      <a:pt x="104" y="232"/>
                      <a:pt x="103" y="233"/>
                      <a:pt x="101" y="235"/>
                    </a:cubicBezTo>
                    <a:cubicBezTo>
                      <a:pt x="84" y="253"/>
                      <a:pt x="66" y="270"/>
                      <a:pt x="48" y="288"/>
                    </a:cubicBezTo>
                    <a:cubicBezTo>
                      <a:pt x="41" y="296"/>
                      <a:pt x="35" y="297"/>
                      <a:pt x="26" y="293"/>
                    </a:cubicBezTo>
                    <a:cubicBezTo>
                      <a:pt x="20" y="291"/>
                      <a:pt x="16" y="287"/>
                      <a:pt x="13" y="282"/>
                    </a:cubicBezTo>
                    <a:cubicBezTo>
                      <a:pt x="4" y="271"/>
                      <a:pt x="1" y="257"/>
                      <a:pt x="0" y="243"/>
                    </a:cubicBezTo>
                    <a:cubicBezTo>
                      <a:pt x="0" y="240"/>
                      <a:pt x="1" y="239"/>
                      <a:pt x="3" y="239"/>
                    </a:cubicBezTo>
                    <a:cubicBezTo>
                      <a:pt x="5" y="238"/>
                      <a:pt x="7" y="237"/>
                      <a:pt x="9" y="237"/>
                    </a:cubicBezTo>
                    <a:cubicBezTo>
                      <a:pt x="13" y="235"/>
                      <a:pt x="16" y="235"/>
                      <a:pt x="20" y="237"/>
                    </a:cubicBezTo>
                    <a:cubicBezTo>
                      <a:pt x="24" y="239"/>
                      <a:pt x="28" y="238"/>
                      <a:pt x="32" y="234"/>
                    </a:cubicBezTo>
                    <a:cubicBezTo>
                      <a:pt x="34" y="233"/>
                      <a:pt x="37" y="231"/>
                      <a:pt x="39" y="230"/>
                    </a:cubicBezTo>
                    <a:cubicBezTo>
                      <a:pt x="46" y="226"/>
                      <a:pt x="52" y="222"/>
                      <a:pt x="59" y="219"/>
                    </a:cubicBezTo>
                    <a:cubicBezTo>
                      <a:pt x="60" y="218"/>
                      <a:pt x="62" y="217"/>
                      <a:pt x="63" y="216"/>
                    </a:cubicBezTo>
                    <a:cubicBezTo>
                      <a:pt x="81" y="206"/>
                      <a:pt x="98" y="195"/>
                      <a:pt x="116" y="185"/>
                    </a:cubicBezTo>
                    <a:cubicBezTo>
                      <a:pt x="122" y="181"/>
                      <a:pt x="128" y="177"/>
                      <a:pt x="134" y="172"/>
                    </a:cubicBezTo>
                    <a:cubicBezTo>
                      <a:pt x="139" y="168"/>
                      <a:pt x="143" y="163"/>
                      <a:pt x="145" y="155"/>
                    </a:cubicBezTo>
                    <a:cubicBezTo>
                      <a:pt x="143" y="155"/>
                      <a:pt x="142" y="154"/>
                      <a:pt x="140" y="154"/>
                    </a:cubicBezTo>
                    <a:cubicBezTo>
                      <a:pt x="134" y="152"/>
                      <a:pt x="132" y="148"/>
                      <a:pt x="133" y="142"/>
                    </a:cubicBezTo>
                    <a:cubicBezTo>
                      <a:pt x="134" y="140"/>
                      <a:pt x="135" y="137"/>
                      <a:pt x="136" y="135"/>
                    </a:cubicBezTo>
                    <a:cubicBezTo>
                      <a:pt x="139" y="127"/>
                      <a:pt x="142" y="119"/>
                      <a:pt x="145" y="112"/>
                    </a:cubicBezTo>
                    <a:cubicBezTo>
                      <a:pt x="145" y="111"/>
                      <a:pt x="146" y="110"/>
                      <a:pt x="146" y="109"/>
                    </a:cubicBezTo>
                    <a:cubicBezTo>
                      <a:pt x="147" y="105"/>
                      <a:pt x="146" y="104"/>
                      <a:pt x="143" y="104"/>
                    </a:cubicBezTo>
                    <a:cubicBezTo>
                      <a:pt x="140" y="104"/>
                      <a:pt x="138" y="104"/>
                      <a:pt x="135" y="105"/>
                    </a:cubicBezTo>
                    <a:cubicBezTo>
                      <a:pt x="132" y="106"/>
                      <a:pt x="128" y="107"/>
                      <a:pt x="124" y="108"/>
                    </a:cubicBezTo>
                    <a:cubicBezTo>
                      <a:pt x="122" y="109"/>
                      <a:pt x="121" y="111"/>
                      <a:pt x="121" y="113"/>
                    </a:cubicBezTo>
                    <a:cubicBezTo>
                      <a:pt x="121" y="122"/>
                      <a:pt x="121" y="131"/>
                      <a:pt x="121" y="140"/>
                    </a:cubicBezTo>
                    <a:cubicBezTo>
                      <a:pt x="121" y="142"/>
                      <a:pt x="120" y="144"/>
                      <a:pt x="119" y="146"/>
                    </a:cubicBezTo>
                    <a:cubicBezTo>
                      <a:pt x="108" y="160"/>
                      <a:pt x="98" y="174"/>
                      <a:pt x="87" y="188"/>
                    </a:cubicBezTo>
                    <a:cubicBezTo>
                      <a:pt x="87" y="189"/>
                      <a:pt x="86" y="189"/>
                      <a:pt x="86" y="190"/>
                    </a:cubicBezTo>
                    <a:cubicBezTo>
                      <a:pt x="81" y="185"/>
                      <a:pt x="77" y="181"/>
                      <a:pt x="73" y="176"/>
                    </a:cubicBezTo>
                    <a:cubicBezTo>
                      <a:pt x="70" y="173"/>
                      <a:pt x="69" y="170"/>
                      <a:pt x="69" y="166"/>
                    </a:cubicBezTo>
                    <a:cubicBezTo>
                      <a:pt x="68" y="164"/>
                      <a:pt x="68" y="161"/>
                      <a:pt x="67" y="159"/>
                    </a:cubicBezTo>
                    <a:cubicBezTo>
                      <a:pt x="58" y="138"/>
                      <a:pt x="57" y="117"/>
                      <a:pt x="63" y="95"/>
                    </a:cubicBezTo>
                    <a:cubicBezTo>
                      <a:pt x="67" y="84"/>
                      <a:pt x="67" y="74"/>
                      <a:pt x="66" y="63"/>
                    </a:cubicBezTo>
                    <a:cubicBezTo>
                      <a:pt x="66" y="60"/>
                      <a:pt x="66" y="57"/>
                      <a:pt x="66" y="54"/>
                    </a:cubicBezTo>
                    <a:cubicBezTo>
                      <a:pt x="66" y="50"/>
                      <a:pt x="68" y="47"/>
                      <a:pt x="72" y="47"/>
                    </a:cubicBezTo>
                    <a:cubicBezTo>
                      <a:pt x="75" y="46"/>
                      <a:pt x="78" y="47"/>
                      <a:pt x="80" y="48"/>
                    </a:cubicBezTo>
                    <a:cubicBezTo>
                      <a:pt x="83" y="50"/>
                      <a:pt x="85" y="52"/>
                      <a:pt x="88" y="55"/>
                    </a:cubicBezTo>
                    <a:cubicBezTo>
                      <a:pt x="90" y="57"/>
                      <a:pt x="91" y="59"/>
                      <a:pt x="93" y="61"/>
                    </a:cubicBezTo>
                    <a:cubicBezTo>
                      <a:pt x="99" y="66"/>
                      <a:pt x="103" y="67"/>
                      <a:pt x="109" y="63"/>
                    </a:cubicBezTo>
                    <a:cubicBezTo>
                      <a:pt x="117" y="58"/>
                      <a:pt x="125" y="53"/>
                      <a:pt x="133" y="48"/>
                    </a:cubicBezTo>
                    <a:cubicBezTo>
                      <a:pt x="142" y="41"/>
                      <a:pt x="151" y="35"/>
                      <a:pt x="160" y="28"/>
                    </a:cubicBezTo>
                    <a:cubicBezTo>
                      <a:pt x="163" y="25"/>
                      <a:pt x="167" y="24"/>
                      <a:pt x="171" y="23"/>
                    </a:cubicBezTo>
                    <a:cubicBezTo>
                      <a:pt x="177" y="23"/>
                      <a:pt x="182" y="20"/>
                      <a:pt x="187" y="16"/>
                    </a:cubicBezTo>
                    <a:cubicBezTo>
                      <a:pt x="196" y="6"/>
                      <a:pt x="208" y="2"/>
                      <a:pt x="221" y="1"/>
                    </a:cubicBezTo>
                    <a:cubicBezTo>
                      <a:pt x="233" y="0"/>
                      <a:pt x="246" y="0"/>
                      <a:pt x="258" y="4"/>
                    </a:cubicBezTo>
                    <a:cubicBezTo>
                      <a:pt x="261" y="5"/>
                      <a:pt x="264" y="7"/>
                      <a:pt x="267" y="9"/>
                    </a:cubicBezTo>
                    <a:cubicBezTo>
                      <a:pt x="270" y="10"/>
                      <a:pt x="271" y="13"/>
                      <a:pt x="271" y="16"/>
                    </a:cubicBezTo>
                    <a:cubicBezTo>
                      <a:pt x="271" y="18"/>
                      <a:pt x="271" y="19"/>
                      <a:pt x="269" y="21"/>
                    </a:cubicBezTo>
                    <a:cubicBezTo>
                      <a:pt x="262" y="26"/>
                      <a:pt x="255" y="31"/>
                      <a:pt x="248" y="37"/>
                    </a:cubicBezTo>
                    <a:cubicBezTo>
                      <a:pt x="240" y="43"/>
                      <a:pt x="232" y="50"/>
                      <a:pt x="226" y="58"/>
                    </a:cubicBezTo>
                    <a:cubicBezTo>
                      <a:pt x="223" y="62"/>
                      <a:pt x="219" y="65"/>
                      <a:pt x="215" y="67"/>
                    </a:cubicBezTo>
                    <a:cubicBezTo>
                      <a:pt x="213" y="68"/>
                      <a:pt x="212" y="69"/>
                      <a:pt x="211" y="70"/>
                    </a:cubicBezTo>
                    <a:cubicBezTo>
                      <a:pt x="202" y="79"/>
                      <a:pt x="194" y="87"/>
                      <a:pt x="186" y="95"/>
                    </a:cubicBezTo>
                    <a:cubicBezTo>
                      <a:pt x="184" y="97"/>
                      <a:pt x="183" y="99"/>
                      <a:pt x="185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5" name="Freeform 14"/>
              <p:cNvSpPr/>
              <p:nvPr/>
            </p:nvSpPr>
            <p:spPr bwMode="auto">
              <a:xfrm>
                <a:off x="9143222" y="3099837"/>
                <a:ext cx="797747" cy="506201"/>
              </a:xfrm>
              <a:custGeom>
                <a:avLst/>
                <a:gdLst>
                  <a:gd name="T0" fmla="*/ 16 w 280"/>
                  <a:gd name="T1" fmla="*/ 133 h 178"/>
                  <a:gd name="T2" fmla="*/ 14 w 280"/>
                  <a:gd name="T3" fmla="*/ 124 h 178"/>
                  <a:gd name="T4" fmla="*/ 2 w 280"/>
                  <a:gd name="T5" fmla="*/ 103 h 178"/>
                  <a:gd name="T6" fmla="*/ 6 w 280"/>
                  <a:gd name="T7" fmla="*/ 81 h 178"/>
                  <a:gd name="T8" fmla="*/ 16 w 280"/>
                  <a:gd name="T9" fmla="*/ 77 h 178"/>
                  <a:gd name="T10" fmla="*/ 22 w 280"/>
                  <a:gd name="T11" fmla="*/ 77 h 178"/>
                  <a:gd name="T12" fmla="*/ 40 w 280"/>
                  <a:gd name="T13" fmla="*/ 71 h 178"/>
                  <a:gd name="T14" fmla="*/ 54 w 280"/>
                  <a:gd name="T15" fmla="*/ 64 h 178"/>
                  <a:gd name="T16" fmla="*/ 63 w 280"/>
                  <a:gd name="T17" fmla="*/ 61 h 178"/>
                  <a:gd name="T18" fmla="*/ 144 w 280"/>
                  <a:gd name="T19" fmla="*/ 25 h 178"/>
                  <a:gd name="T20" fmla="*/ 169 w 280"/>
                  <a:gd name="T21" fmla="*/ 16 h 178"/>
                  <a:gd name="T22" fmla="*/ 186 w 280"/>
                  <a:gd name="T23" fmla="*/ 13 h 178"/>
                  <a:gd name="T24" fmla="*/ 209 w 280"/>
                  <a:gd name="T25" fmla="*/ 9 h 178"/>
                  <a:gd name="T26" fmla="*/ 224 w 280"/>
                  <a:gd name="T27" fmla="*/ 3 h 178"/>
                  <a:gd name="T28" fmla="*/ 233 w 280"/>
                  <a:gd name="T29" fmla="*/ 0 h 178"/>
                  <a:gd name="T30" fmla="*/ 265 w 280"/>
                  <a:gd name="T31" fmla="*/ 5 h 178"/>
                  <a:gd name="T32" fmla="*/ 274 w 280"/>
                  <a:gd name="T33" fmla="*/ 29 h 178"/>
                  <a:gd name="T34" fmla="*/ 256 w 280"/>
                  <a:gd name="T35" fmla="*/ 50 h 178"/>
                  <a:gd name="T36" fmla="*/ 245 w 280"/>
                  <a:gd name="T37" fmla="*/ 53 h 178"/>
                  <a:gd name="T38" fmla="*/ 220 w 280"/>
                  <a:gd name="T39" fmla="*/ 56 h 178"/>
                  <a:gd name="T40" fmla="*/ 213 w 280"/>
                  <a:gd name="T41" fmla="*/ 58 h 178"/>
                  <a:gd name="T42" fmla="*/ 208 w 280"/>
                  <a:gd name="T43" fmla="*/ 67 h 178"/>
                  <a:gd name="T44" fmla="*/ 210 w 280"/>
                  <a:gd name="T45" fmla="*/ 76 h 178"/>
                  <a:gd name="T46" fmla="*/ 218 w 280"/>
                  <a:gd name="T47" fmla="*/ 92 h 178"/>
                  <a:gd name="T48" fmla="*/ 224 w 280"/>
                  <a:gd name="T49" fmla="*/ 115 h 178"/>
                  <a:gd name="T50" fmla="*/ 220 w 280"/>
                  <a:gd name="T51" fmla="*/ 146 h 178"/>
                  <a:gd name="T52" fmla="*/ 197 w 280"/>
                  <a:gd name="T53" fmla="*/ 163 h 178"/>
                  <a:gd name="T54" fmla="*/ 189 w 280"/>
                  <a:gd name="T55" fmla="*/ 163 h 178"/>
                  <a:gd name="T56" fmla="*/ 181 w 280"/>
                  <a:gd name="T57" fmla="*/ 167 h 178"/>
                  <a:gd name="T58" fmla="*/ 178 w 280"/>
                  <a:gd name="T59" fmla="*/ 170 h 178"/>
                  <a:gd name="T60" fmla="*/ 156 w 280"/>
                  <a:gd name="T61" fmla="*/ 175 h 178"/>
                  <a:gd name="T62" fmla="*/ 140 w 280"/>
                  <a:gd name="T63" fmla="*/ 166 h 178"/>
                  <a:gd name="T64" fmla="*/ 126 w 280"/>
                  <a:gd name="T65" fmla="*/ 162 h 178"/>
                  <a:gd name="T66" fmla="*/ 119 w 280"/>
                  <a:gd name="T67" fmla="*/ 160 h 178"/>
                  <a:gd name="T68" fmla="*/ 113 w 280"/>
                  <a:gd name="T69" fmla="*/ 150 h 178"/>
                  <a:gd name="T70" fmla="*/ 115 w 280"/>
                  <a:gd name="T71" fmla="*/ 147 h 178"/>
                  <a:gd name="T72" fmla="*/ 122 w 280"/>
                  <a:gd name="T73" fmla="*/ 147 h 178"/>
                  <a:gd name="T74" fmla="*/ 166 w 280"/>
                  <a:gd name="T75" fmla="*/ 141 h 178"/>
                  <a:gd name="T76" fmla="*/ 185 w 280"/>
                  <a:gd name="T77" fmla="*/ 129 h 178"/>
                  <a:gd name="T78" fmla="*/ 188 w 280"/>
                  <a:gd name="T79" fmla="*/ 120 h 178"/>
                  <a:gd name="T80" fmla="*/ 185 w 280"/>
                  <a:gd name="T81" fmla="*/ 92 h 178"/>
                  <a:gd name="T82" fmla="*/ 184 w 280"/>
                  <a:gd name="T83" fmla="*/ 77 h 178"/>
                  <a:gd name="T84" fmla="*/ 179 w 280"/>
                  <a:gd name="T85" fmla="*/ 71 h 178"/>
                  <a:gd name="T86" fmla="*/ 163 w 280"/>
                  <a:gd name="T87" fmla="*/ 75 h 178"/>
                  <a:gd name="T88" fmla="*/ 158 w 280"/>
                  <a:gd name="T89" fmla="*/ 79 h 178"/>
                  <a:gd name="T90" fmla="*/ 145 w 280"/>
                  <a:gd name="T91" fmla="*/ 82 h 178"/>
                  <a:gd name="T92" fmla="*/ 116 w 280"/>
                  <a:gd name="T93" fmla="*/ 91 h 178"/>
                  <a:gd name="T94" fmla="*/ 80 w 280"/>
                  <a:gd name="T95" fmla="*/ 118 h 178"/>
                  <a:gd name="T96" fmla="*/ 52 w 280"/>
                  <a:gd name="T97" fmla="*/ 135 h 178"/>
                  <a:gd name="T98" fmla="*/ 22 w 280"/>
                  <a:gd name="T99" fmla="*/ 136 h 178"/>
                  <a:gd name="T100" fmla="*/ 18 w 280"/>
                  <a:gd name="T101" fmla="*/ 134 h 178"/>
                  <a:gd name="T102" fmla="*/ 16 w 280"/>
                  <a:gd name="T103" fmla="*/ 13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80" h="178">
                    <a:moveTo>
                      <a:pt x="16" y="133"/>
                    </a:moveTo>
                    <a:cubicBezTo>
                      <a:pt x="18" y="129"/>
                      <a:pt x="16" y="127"/>
                      <a:pt x="14" y="124"/>
                    </a:cubicBezTo>
                    <a:cubicBezTo>
                      <a:pt x="9" y="118"/>
                      <a:pt x="5" y="111"/>
                      <a:pt x="2" y="103"/>
                    </a:cubicBezTo>
                    <a:cubicBezTo>
                      <a:pt x="0" y="95"/>
                      <a:pt x="1" y="88"/>
                      <a:pt x="6" y="81"/>
                    </a:cubicBezTo>
                    <a:cubicBezTo>
                      <a:pt x="9" y="78"/>
                      <a:pt x="12" y="76"/>
                      <a:pt x="16" y="77"/>
                    </a:cubicBezTo>
                    <a:cubicBezTo>
                      <a:pt x="18" y="77"/>
                      <a:pt x="20" y="76"/>
                      <a:pt x="22" y="77"/>
                    </a:cubicBezTo>
                    <a:cubicBezTo>
                      <a:pt x="29" y="79"/>
                      <a:pt x="36" y="76"/>
                      <a:pt x="40" y="71"/>
                    </a:cubicBezTo>
                    <a:cubicBezTo>
                      <a:pt x="44" y="67"/>
                      <a:pt x="49" y="65"/>
                      <a:pt x="54" y="64"/>
                    </a:cubicBezTo>
                    <a:cubicBezTo>
                      <a:pt x="57" y="64"/>
                      <a:pt x="60" y="62"/>
                      <a:pt x="63" y="61"/>
                    </a:cubicBezTo>
                    <a:cubicBezTo>
                      <a:pt x="89" y="47"/>
                      <a:pt x="116" y="35"/>
                      <a:pt x="144" y="25"/>
                    </a:cubicBezTo>
                    <a:cubicBezTo>
                      <a:pt x="152" y="22"/>
                      <a:pt x="161" y="19"/>
                      <a:pt x="169" y="16"/>
                    </a:cubicBezTo>
                    <a:cubicBezTo>
                      <a:pt x="174" y="14"/>
                      <a:pt x="180" y="14"/>
                      <a:pt x="186" y="13"/>
                    </a:cubicBezTo>
                    <a:cubicBezTo>
                      <a:pt x="194" y="12"/>
                      <a:pt x="201" y="11"/>
                      <a:pt x="209" y="9"/>
                    </a:cubicBezTo>
                    <a:cubicBezTo>
                      <a:pt x="214" y="8"/>
                      <a:pt x="219" y="5"/>
                      <a:pt x="224" y="3"/>
                    </a:cubicBezTo>
                    <a:cubicBezTo>
                      <a:pt x="227" y="1"/>
                      <a:pt x="230" y="0"/>
                      <a:pt x="233" y="0"/>
                    </a:cubicBezTo>
                    <a:cubicBezTo>
                      <a:pt x="244" y="0"/>
                      <a:pt x="255" y="1"/>
                      <a:pt x="265" y="5"/>
                    </a:cubicBezTo>
                    <a:cubicBezTo>
                      <a:pt x="276" y="9"/>
                      <a:pt x="280" y="19"/>
                      <a:pt x="274" y="29"/>
                    </a:cubicBezTo>
                    <a:cubicBezTo>
                      <a:pt x="270" y="38"/>
                      <a:pt x="263" y="45"/>
                      <a:pt x="256" y="50"/>
                    </a:cubicBezTo>
                    <a:cubicBezTo>
                      <a:pt x="252" y="53"/>
                      <a:pt x="249" y="53"/>
                      <a:pt x="245" y="53"/>
                    </a:cubicBezTo>
                    <a:cubicBezTo>
                      <a:pt x="236" y="54"/>
                      <a:pt x="228" y="55"/>
                      <a:pt x="220" y="56"/>
                    </a:cubicBezTo>
                    <a:cubicBezTo>
                      <a:pt x="218" y="57"/>
                      <a:pt x="215" y="57"/>
                      <a:pt x="213" y="58"/>
                    </a:cubicBezTo>
                    <a:cubicBezTo>
                      <a:pt x="209" y="60"/>
                      <a:pt x="208" y="63"/>
                      <a:pt x="208" y="67"/>
                    </a:cubicBezTo>
                    <a:cubicBezTo>
                      <a:pt x="208" y="70"/>
                      <a:pt x="209" y="73"/>
                      <a:pt x="210" y="76"/>
                    </a:cubicBezTo>
                    <a:cubicBezTo>
                      <a:pt x="213" y="82"/>
                      <a:pt x="215" y="87"/>
                      <a:pt x="218" y="92"/>
                    </a:cubicBezTo>
                    <a:cubicBezTo>
                      <a:pt x="221" y="100"/>
                      <a:pt x="224" y="107"/>
                      <a:pt x="224" y="115"/>
                    </a:cubicBezTo>
                    <a:cubicBezTo>
                      <a:pt x="224" y="126"/>
                      <a:pt x="223" y="136"/>
                      <a:pt x="220" y="146"/>
                    </a:cubicBezTo>
                    <a:cubicBezTo>
                      <a:pt x="216" y="157"/>
                      <a:pt x="209" y="162"/>
                      <a:pt x="197" y="163"/>
                    </a:cubicBezTo>
                    <a:cubicBezTo>
                      <a:pt x="194" y="163"/>
                      <a:pt x="192" y="163"/>
                      <a:pt x="189" y="163"/>
                    </a:cubicBezTo>
                    <a:cubicBezTo>
                      <a:pt x="186" y="163"/>
                      <a:pt x="183" y="163"/>
                      <a:pt x="181" y="167"/>
                    </a:cubicBezTo>
                    <a:cubicBezTo>
                      <a:pt x="180" y="168"/>
                      <a:pt x="179" y="169"/>
                      <a:pt x="178" y="170"/>
                    </a:cubicBezTo>
                    <a:cubicBezTo>
                      <a:pt x="171" y="176"/>
                      <a:pt x="164" y="178"/>
                      <a:pt x="156" y="175"/>
                    </a:cubicBezTo>
                    <a:cubicBezTo>
                      <a:pt x="151" y="172"/>
                      <a:pt x="145" y="169"/>
                      <a:pt x="140" y="166"/>
                    </a:cubicBezTo>
                    <a:cubicBezTo>
                      <a:pt x="136" y="163"/>
                      <a:pt x="132" y="162"/>
                      <a:pt x="126" y="162"/>
                    </a:cubicBezTo>
                    <a:cubicBezTo>
                      <a:pt x="124" y="162"/>
                      <a:pt x="121" y="163"/>
                      <a:pt x="119" y="160"/>
                    </a:cubicBezTo>
                    <a:cubicBezTo>
                      <a:pt x="116" y="157"/>
                      <a:pt x="114" y="154"/>
                      <a:pt x="113" y="150"/>
                    </a:cubicBezTo>
                    <a:cubicBezTo>
                      <a:pt x="112" y="148"/>
                      <a:pt x="113" y="147"/>
                      <a:pt x="115" y="147"/>
                    </a:cubicBezTo>
                    <a:cubicBezTo>
                      <a:pt x="117" y="147"/>
                      <a:pt x="120" y="147"/>
                      <a:pt x="122" y="147"/>
                    </a:cubicBezTo>
                    <a:cubicBezTo>
                      <a:pt x="137" y="148"/>
                      <a:pt x="152" y="146"/>
                      <a:pt x="166" y="141"/>
                    </a:cubicBezTo>
                    <a:cubicBezTo>
                      <a:pt x="173" y="138"/>
                      <a:pt x="179" y="134"/>
                      <a:pt x="185" y="129"/>
                    </a:cubicBezTo>
                    <a:cubicBezTo>
                      <a:pt x="188" y="126"/>
                      <a:pt x="189" y="123"/>
                      <a:pt x="188" y="120"/>
                    </a:cubicBezTo>
                    <a:cubicBezTo>
                      <a:pt x="187" y="111"/>
                      <a:pt x="186" y="102"/>
                      <a:pt x="185" y="92"/>
                    </a:cubicBezTo>
                    <a:cubicBezTo>
                      <a:pt x="184" y="87"/>
                      <a:pt x="184" y="82"/>
                      <a:pt x="184" y="77"/>
                    </a:cubicBezTo>
                    <a:cubicBezTo>
                      <a:pt x="184" y="73"/>
                      <a:pt x="183" y="71"/>
                      <a:pt x="179" y="71"/>
                    </a:cubicBezTo>
                    <a:cubicBezTo>
                      <a:pt x="173" y="70"/>
                      <a:pt x="168" y="70"/>
                      <a:pt x="163" y="75"/>
                    </a:cubicBezTo>
                    <a:cubicBezTo>
                      <a:pt x="162" y="76"/>
                      <a:pt x="160" y="77"/>
                      <a:pt x="158" y="79"/>
                    </a:cubicBezTo>
                    <a:cubicBezTo>
                      <a:pt x="154" y="81"/>
                      <a:pt x="150" y="83"/>
                      <a:pt x="145" y="82"/>
                    </a:cubicBezTo>
                    <a:cubicBezTo>
                      <a:pt x="134" y="82"/>
                      <a:pt x="124" y="85"/>
                      <a:pt x="116" y="91"/>
                    </a:cubicBezTo>
                    <a:cubicBezTo>
                      <a:pt x="104" y="100"/>
                      <a:pt x="92" y="109"/>
                      <a:pt x="80" y="118"/>
                    </a:cubicBezTo>
                    <a:cubicBezTo>
                      <a:pt x="71" y="124"/>
                      <a:pt x="62" y="131"/>
                      <a:pt x="52" y="135"/>
                    </a:cubicBezTo>
                    <a:cubicBezTo>
                      <a:pt x="42" y="139"/>
                      <a:pt x="32" y="140"/>
                      <a:pt x="22" y="136"/>
                    </a:cubicBezTo>
                    <a:cubicBezTo>
                      <a:pt x="20" y="136"/>
                      <a:pt x="19" y="135"/>
                      <a:pt x="18" y="134"/>
                    </a:cubicBezTo>
                    <a:cubicBezTo>
                      <a:pt x="17" y="134"/>
                      <a:pt x="17" y="134"/>
                      <a:pt x="16" y="1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6" name="Freeform 15"/>
              <p:cNvSpPr/>
              <p:nvPr/>
            </p:nvSpPr>
            <p:spPr bwMode="auto">
              <a:xfrm>
                <a:off x="6548140" y="2449465"/>
                <a:ext cx="605519" cy="323584"/>
              </a:xfrm>
              <a:custGeom>
                <a:avLst/>
                <a:gdLst>
                  <a:gd name="T0" fmla="*/ 197 w 212"/>
                  <a:gd name="T1" fmla="*/ 0 h 114"/>
                  <a:gd name="T2" fmla="*/ 205 w 212"/>
                  <a:gd name="T3" fmla="*/ 0 h 114"/>
                  <a:gd name="T4" fmla="*/ 211 w 212"/>
                  <a:gd name="T5" fmla="*/ 9 h 114"/>
                  <a:gd name="T6" fmla="*/ 191 w 212"/>
                  <a:gd name="T7" fmla="*/ 29 h 114"/>
                  <a:gd name="T8" fmla="*/ 187 w 212"/>
                  <a:gd name="T9" fmla="*/ 29 h 114"/>
                  <a:gd name="T10" fmla="*/ 174 w 212"/>
                  <a:gd name="T11" fmla="*/ 33 h 114"/>
                  <a:gd name="T12" fmla="*/ 132 w 212"/>
                  <a:gd name="T13" fmla="*/ 67 h 114"/>
                  <a:gd name="T14" fmla="*/ 109 w 212"/>
                  <a:gd name="T15" fmla="*/ 91 h 114"/>
                  <a:gd name="T16" fmla="*/ 71 w 212"/>
                  <a:gd name="T17" fmla="*/ 112 h 114"/>
                  <a:gd name="T18" fmla="*/ 40 w 212"/>
                  <a:gd name="T19" fmla="*/ 108 h 114"/>
                  <a:gd name="T20" fmla="*/ 9 w 212"/>
                  <a:gd name="T21" fmla="*/ 90 h 114"/>
                  <a:gd name="T22" fmla="*/ 8 w 212"/>
                  <a:gd name="T23" fmla="*/ 89 h 114"/>
                  <a:gd name="T24" fmla="*/ 11 w 212"/>
                  <a:gd name="T25" fmla="*/ 64 h 114"/>
                  <a:gd name="T26" fmla="*/ 15 w 212"/>
                  <a:gd name="T27" fmla="*/ 62 h 114"/>
                  <a:gd name="T28" fmla="*/ 114 w 212"/>
                  <a:gd name="T29" fmla="*/ 23 h 114"/>
                  <a:gd name="T30" fmla="*/ 130 w 212"/>
                  <a:gd name="T31" fmla="*/ 18 h 114"/>
                  <a:gd name="T32" fmla="*/ 164 w 212"/>
                  <a:gd name="T33" fmla="*/ 7 h 114"/>
                  <a:gd name="T34" fmla="*/ 197 w 212"/>
                  <a:gd name="T35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2" h="114">
                    <a:moveTo>
                      <a:pt x="197" y="0"/>
                    </a:moveTo>
                    <a:cubicBezTo>
                      <a:pt x="199" y="0"/>
                      <a:pt x="202" y="0"/>
                      <a:pt x="205" y="0"/>
                    </a:cubicBezTo>
                    <a:cubicBezTo>
                      <a:pt x="209" y="1"/>
                      <a:pt x="212" y="5"/>
                      <a:pt x="211" y="9"/>
                    </a:cubicBezTo>
                    <a:cubicBezTo>
                      <a:pt x="207" y="18"/>
                      <a:pt x="200" y="25"/>
                      <a:pt x="191" y="29"/>
                    </a:cubicBezTo>
                    <a:cubicBezTo>
                      <a:pt x="189" y="29"/>
                      <a:pt x="188" y="29"/>
                      <a:pt x="187" y="29"/>
                    </a:cubicBezTo>
                    <a:cubicBezTo>
                      <a:pt x="182" y="28"/>
                      <a:pt x="178" y="30"/>
                      <a:pt x="174" y="33"/>
                    </a:cubicBezTo>
                    <a:cubicBezTo>
                      <a:pt x="158" y="43"/>
                      <a:pt x="144" y="54"/>
                      <a:pt x="132" y="67"/>
                    </a:cubicBezTo>
                    <a:cubicBezTo>
                      <a:pt x="124" y="75"/>
                      <a:pt x="116" y="83"/>
                      <a:pt x="109" y="91"/>
                    </a:cubicBezTo>
                    <a:cubicBezTo>
                      <a:pt x="99" y="102"/>
                      <a:pt x="86" y="110"/>
                      <a:pt x="71" y="112"/>
                    </a:cubicBezTo>
                    <a:cubicBezTo>
                      <a:pt x="61" y="114"/>
                      <a:pt x="50" y="112"/>
                      <a:pt x="40" y="108"/>
                    </a:cubicBezTo>
                    <a:cubicBezTo>
                      <a:pt x="29" y="104"/>
                      <a:pt x="19" y="98"/>
                      <a:pt x="9" y="90"/>
                    </a:cubicBezTo>
                    <a:cubicBezTo>
                      <a:pt x="9" y="90"/>
                      <a:pt x="9" y="89"/>
                      <a:pt x="8" y="89"/>
                    </a:cubicBezTo>
                    <a:cubicBezTo>
                      <a:pt x="0" y="81"/>
                      <a:pt x="2" y="70"/>
                      <a:pt x="11" y="64"/>
                    </a:cubicBezTo>
                    <a:cubicBezTo>
                      <a:pt x="12" y="63"/>
                      <a:pt x="14" y="63"/>
                      <a:pt x="15" y="62"/>
                    </a:cubicBezTo>
                    <a:cubicBezTo>
                      <a:pt x="48" y="49"/>
                      <a:pt x="81" y="36"/>
                      <a:pt x="114" y="23"/>
                    </a:cubicBezTo>
                    <a:cubicBezTo>
                      <a:pt x="119" y="21"/>
                      <a:pt x="125" y="19"/>
                      <a:pt x="130" y="18"/>
                    </a:cubicBezTo>
                    <a:cubicBezTo>
                      <a:pt x="142" y="15"/>
                      <a:pt x="153" y="12"/>
                      <a:pt x="164" y="7"/>
                    </a:cubicBezTo>
                    <a:cubicBezTo>
                      <a:pt x="175" y="2"/>
                      <a:pt x="186" y="0"/>
                      <a:pt x="1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Freeform 16"/>
              <p:cNvSpPr/>
              <p:nvPr/>
            </p:nvSpPr>
            <p:spPr bwMode="auto">
              <a:xfrm>
                <a:off x="6746776" y="2048989"/>
                <a:ext cx="323584" cy="358826"/>
              </a:xfrm>
              <a:custGeom>
                <a:avLst/>
                <a:gdLst>
                  <a:gd name="T0" fmla="*/ 114 w 114"/>
                  <a:gd name="T1" fmla="*/ 70 h 126"/>
                  <a:gd name="T2" fmla="*/ 101 w 114"/>
                  <a:gd name="T3" fmla="*/ 91 h 126"/>
                  <a:gd name="T4" fmla="*/ 78 w 114"/>
                  <a:gd name="T5" fmla="*/ 97 h 126"/>
                  <a:gd name="T6" fmla="*/ 58 w 114"/>
                  <a:gd name="T7" fmla="*/ 106 h 126"/>
                  <a:gd name="T8" fmla="*/ 40 w 114"/>
                  <a:gd name="T9" fmla="*/ 121 h 126"/>
                  <a:gd name="T10" fmla="*/ 31 w 114"/>
                  <a:gd name="T11" fmla="*/ 125 h 126"/>
                  <a:gd name="T12" fmla="*/ 23 w 114"/>
                  <a:gd name="T13" fmla="*/ 122 h 126"/>
                  <a:gd name="T14" fmla="*/ 23 w 114"/>
                  <a:gd name="T15" fmla="*/ 112 h 126"/>
                  <a:gd name="T16" fmla="*/ 26 w 114"/>
                  <a:gd name="T17" fmla="*/ 68 h 126"/>
                  <a:gd name="T18" fmla="*/ 16 w 114"/>
                  <a:gd name="T19" fmla="*/ 50 h 126"/>
                  <a:gd name="T20" fmla="*/ 11 w 114"/>
                  <a:gd name="T21" fmla="*/ 39 h 126"/>
                  <a:gd name="T22" fmla="*/ 3 w 114"/>
                  <a:gd name="T23" fmla="*/ 21 h 126"/>
                  <a:gd name="T24" fmla="*/ 3 w 114"/>
                  <a:gd name="T25" fmla="*/ 6 h 126"/>
                  <a:gd name="T26" fmla="*/ 12 w 114"/>
                  <a:gd name="T27" fmla="*/ 0 h 126"/>
                  <a:gd name="T28" fmla="*/ 18 w 114"/>
                  <a:gd name="T29" fmla="*/ 1 h 126"/>
                  <a:gd name="T30" fmla="*/ 50 w 114"/>
                  <a:gd name="T31" fmla="*/ 12 h 126"/>
                  <a:gd name="T32" fmla="*/ 86 w 114"/>
                  <a:gd name="T33" fmla="*/ 31 h 126"/>
                  <a:gd name="T34" fmla="*/ 106 w 114"/>
                  <a:gd name="T35" fmla="*/ 48 h 126"/>
                  <a:gd name="T36" fmla="*/ 114 w 114"/>
                  <a:gd name="T37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126">
                    <a:moveTo>
                      <a:pt x="114" y="70"/>
                    </a:moveTo>
                    <a:cubicBezTo>
                      <a:pt x="114" y="79"/>
                      <a:pt x="109" y="86"/>
                      <a:pt x="101" y="91"/>
                    </a:cubicBezTo>
                    <a:cubicBezTo>
                      <a:pt x="94" y="95"/>
                      <a:pt x="86" y="97"/>
                      <a:pt x="78" y="97"/>
                    </a:cubicBezTo>
                    <a:cubicBezTo>
                      <a:pt x="64" y="97"/>
                      <a:pt x="66" y="98"/>
                      <a:pt x="58" y="106"/>
                    </a:cubicBezTo>
                    <a:cubicBezTo>
                      <a:pt x="52" y="111"/>
                      <a:pt x="46" y="116"/>
                      <a:pt x="40" y="121"/>
                    </a:cubicBezTo>
                    <a:cubicBezTo>
                      <a:pt x="38" y="123"/>
                      <a:pt x="35" y="124"/>
                      <a:pt x="31" y="125"/>
                    </a:cubicBezTo>
                    <a:cubicBezTo>
                      <a:pt x="28" y="126"/>
                      <a:pt x="25" y="125"/>
                      <a:pt x="23" y="122"/>
                    </a:cubicBezTo>
                    <a:cubicBezTo>
                      <a:pt x="22" y="118"/>
                      <a:pt x="21" y="115"/>
                      <a:pt x="23" y="112"/>
                    </a:cubicBezTo>
                    <a:cubicBezTo>
                      <a:pt x="33" y="98"/>
                      <a:pt x="33" y="83"/>
                      <a:pt x="26" y="68"/>
                    </a:cubicBezTo>
                    <a:cubicBezTo>
                      <a:pt x="23" y="61"/>
                      <a:pt x="19" y="56"/>
                      <a:pt x="16" y="50"/>
                    </a:cubicBezTo>
                    <a:cubicBezTo>
                      <a:pt x="14" y="46"/>
                      <a:pt x="12" y="43"/>
                      <a:pt x="11" y="39"/>
                    </a:cubicBezTo>
                    <a:cubicBezTo>
                      <a:pt x="9" y="33"/>
                      <a:pt x="7" y="27"/>
                      <a:pt x="3" y="21"/>
                    </a:cubicBezTo>
                    <a:cubicBezTo>
                      <a:pt x="0" y="17"/>
                      <a:pt x="0" y="12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1"/>
                    </a:cubicBezTo>
                    <a:cubicBezTo>
                      <a:pt x="29" y="3"/>
                      <a:pt x="40" y="7"/>
                      <a:pt x="50" y="12"/>
                    </a:cubicBezTo>
                    <a:cubicBezTo>
                      <a:pt x="62" y="19"/>
                      <a:pt x="74" y="25"/>
                      <a:pt x="86" y="31"/>
                    </a:cubicBezTo>
                    <a:cubicBezTo>
                      <a:pt x="94" y="36"/>
                      <a:pt x="101" y="41"/>
                      <a:pt x="106" y="48"/>
                    </a:cubicBezTo>
                    <a:cubicBezTo>
                      <a:pt x="111" y="54"/>
                      <a:pt x="114" y="61"/>
                      <a:pt x="114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8" name="Freeform 24"/>
              <p:cNvSpPr/>
              <p:nvPr/>
            </p:nvSpPr>
            <p:spPr bwMode="auto">
              <a:xfrm>
                <a:off x="9216909" y="2378981"/>
                <a:ext cx="317177" cy="429310"/>
              </a:xfrm>
              <a:custGeom>
                <a:avLst/>
                <a:gdLst>
                  <a:gd name="T0" fmla="*/ 111 w 111"/>
                  <a:gd name="T1" fmla="*/ 118 h 150"/>
                  <a:gd name="T2" fmla="*/ 108 w 111"/>
                  <a:gd name="T3" fmla="*/ 125 h 150"/>
                  <a:gd name="T4" fmla="*/ 94 w 111"/>
                  <a:gd name="T5" fmla="*/ 142 h 150"/>
                  <a:gd name="T6" fmla="*/ 80 w 111"/>
                  <a:gd name="T7" fmla="*/ 149 h 150"/>
                  <a:gd name="T8" fmla="*/ 72 w 111"/>
                  <a:gd name="T9" fmla="*/ 144 h 150"/>
                  <a:gd name="T10" fmla="*/ 66 w 111"/>
                  <a:gd name="T11" fmla="*/ 117 h 150"/>
                  <a:gd name="T12" fmla="*/ 59 w 111"/>
                  <a:gd name="T13" fmla="*/ 90 h 150"/>
                  <a:gd name="T14" fmla="*/ 50 w 111"/>
                  <a:gd name="T15" fmla="*/ 75 h 150"/>
                  <a:gd name="T16" fmla="*/ 19 w 111"/>
                  <a:gd name="T17" fmla="*/ 40 h 150"/>
                  <a:gd name="T18" fmla="*/ 6 w 111"/>
                  <a:gd name="T19" fmla="*/ 27 h 150"/>
                  <a:gd name="T20" fmla="*/ 0 w 111"/>
                  <a:gd name="T21" fmla="*/ 10 h 150"/>
                  <a:gd name="T22" fmla="*/ 0 w 111"/>
                  <a:gd name="T23" fmla="*/ 8 h 150"/>
                  <a:gd name="T24" fmla="*/ 9 w 111"/>
                  <a:gd name="T25" fmla="*/ 2 h 150"/>
                  <a:gd name="T26" fmla="*/ 18 w 111"/>
                  <a:gd name="T27" fmla="*/ 7 h 150"/>
                  <a:gd name="T28" fmla="*/ 27 w 111"/>
                  <a:gd name="T29" fmla="*/ 15 h 150"/>
                  <a:gd name="T30" fmla="*/ 44 w 111"/>
                  <a:gd name="T31" fmla="*/ 26 h 150"/>
                  <a:gd name="T32" fmla="*/ 85 w 111"/>
                  <a:gd name="T33" fmla="*/ 57 h 150"/>
                  <a:gd name="T34" fmla="*/ 110 w 111"/>
                  <a:gd name="T35" fmla="*/ 114 h 150"/>
                  <a:gd name="T36" fmla="*/ 110 w 111"/>
                  <a:gd name="T37" fmla="*/ 117 h 150"/>
                  <a:gd name="T38" fmla="*/ 111 w 111"/>
                  <a:gd name="T39" fmla="*/ 1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1" h="150">
                    <a:moveTo>
                      <a:pt x="111" y="118"/>
                    </a:moveTo>
                    <a:cubicBezTo>
                      <a:pt x="110" y="120"/>
                      <a:pt x="109" y="123"/>
                      <a:pt x="108" y="125"/>
                    </a:cubicBezTo>
                    <a:cubicBezTo>
                      <a:pt x="103" y="131"/>
                      <a:pt x="99" y="136"/>
                      <a:pt x="94" y="142"/>
                    </a:cubicBezTo>
                    <a:cubicBezTo>
                      <a:pt x="90" y="146"/>
                      <a:pt x="86" y="148"/>
                      <a:pt x="80" y="149"/>
                    </a:cubicBezTo>
                    <a:cubicBezTo>
                      <a:pt x="75" y="150"/>
                      <a:pt x="73" y="149"/>
                      <a:pt x="72" y="144"/>
                    </a:cubicBezTo>
                    <a:cubicBezTo>
                      <a:pt x="70" y="135"/>
                      <a:pt x="68" y="126"/>
                      <a:pt x="66" y="117"/>
                    </a:cubicBezTo>
                    <a:cubicBezTo>
                      <a:pt x="64" y="108"/>
                      <a:pt x="63" y="99"/>
                      <a:pt x="59" y="90"/>
                    </a:cubicBezTo>
                    <a:cubicBezTo>
                      <a:pt x="57" y="85"/>
                      <a:pt x="54" y="80"/>
                      <a:pt x="50" y="75"/>
                    </a:cubicBezTo>
                    <a:cubicBezTo>
                      <a:pt x="40" y="63"/>
                      <a:pt x="29" y="51"/>
                      <a:pt x="19" y="40"/>
                    </a:cubicBezTo>
                    <a:cubicBezTo>
                      <a:pt x="15" y="35"/>
                      <a:pt x="11" y="31"/>
                      <a:pt x="6" y="27"/>
                    </a:cubicBezTo>
                    <a:cubicBezTo>
                      <a:pt x="1" y="22"/>
                      <a:pt x="0" y="17"/>
                      <a:pt x="0" y="10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2" y="1"/>
                      <a:pt x="3" y="0"/>
                      <a:pt x="9" y="2"/>
                    </a:cubicBezTo>
                    <a:cubicBezTo>
                      <a:pt x="12" y="4"/>
                      <a:pt x="15" y="5"/>
                      <a:pt x="18" y="7"/>
                    </a:cubicBezTo>
                    <a:cubicBezTo>
                      <a:pt x="21" y="10"/>
                      <a:pt x="24" y="12"/>
                      <a:pt x="27" y="15"/>
                    </a:cubicBezTo>
                    <a:cubicBezTo>
                      <a:pt x="32" y="20"/>
                      <a:pt x="38" y="24"/>
                      <a:pt x="44" y="26"/>
                    </a:cubicBezTo>
                    <a:cubicBezTo>
                      <a:pt x="61" y="33"/>
                      <a:pt x="74" y="43"/>
                      <a:pt x="85" y="57"/>
                    </a:cubicBezTo>
                    <a:cubicBezTo>
                      <a:pt x="98" y="73"/>
                      <a:pt x="107" y="92"/>
                      <a:pt x="110" y="114"/>
                    </a:cubicBezTo>
                    <a:cubicBezTo>
                      <a:pt x="110" y="115"/>
                      <a:pt x="110" y="116"/>
                      <a:pt x="110" y="117"/>
                    </a:cubicBezTo>
                    <a:cubicBezTo>
                      <a:pt x="110" y="117"/>
                      <a:pt x="110" y="118"/>
                      <a:pt x="111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26"/>
              <p:cNvSpPr/>
              <p:nvPr/>
            </p:nvSpPr>
            <p:spPr bwMode="auto">
              <a:xfrm>
                <a:off x="7022303" y="3189544"/>
                <a:ext cx="230674" cy="281935"/>
              </a:xfrm>
              <a:custGeom>
                <a:avLst/>
                <a:gdLst>
                  <a:gd name="T0" fmla="*/ 0 w 81"/>
                  <a:gd name="T1" fmla="*/ 18 h 99"/>
                  <a:gd name="T2" fmla="*/ 1 w 81"/>
                  <a:gd name="T3" fmla="*/ 9 h 99"/>
                  <a:gd name="T4" fmla="*/ 11 w 81"/>
                  <a:gd name="T5" fmla="*/ 1 h 99"/>
                  <a:gd name="T6" fmla="*/ 50 w 81"/>
                  <a:gd name="T7" fmla="*/ 12 h 99"/>
                  <a:gd name="T8" fmla="*/ 78 w 81"/>
                  <a:gd name="T9" fmla="*/ 44 h 99"/>
                  <a:gd name="T10" fmla="*/ 80 w 81"/>
                  <a:gd name="T11" fmla="*/ 51 h 99"/>
                  <a:gd name="T12" fmla="*/ 77 w 81"/>
                  <a:gd name="T13" fmla="*/ 79 h 99"/>
                  <a:gd name="T14" fmla="*/ 43 w 81"/>
                  <a:gd name="T15" fmla="*/ 92 h 99"/>
                  <a:gd name="T16" fmla="*/ 30 w 81"/>
                  <a:gd name="T17" fmla="*/ 81 h 99"/>
                  <a:gd name="T18" fmla="*/ 12 w 81"/>
                  <a:gd name="T19" fmla="*/ 60 h 99"/>
                  <a:gd name="T20" fmla="*/ 1 w 81"/>
                  <a:gd name="T21" fmla="*/ 24 h 99"/>
                  <a:gd name="T22" fmla="*/ 1 w 81"/>
                  <a:gd name="T23" fmla="*/ 18 h 99"/>
                  <a:gd name="T24" fmla="*/ 0 w 81"/>
                  <a:gd name="T25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99">
                    <a:moveTo>
                      <a:pt x="0" y="18"/>
                    </a:moveTo>
                    <a:cubicBezTo>
                      <a:pt x="1" y="15"/>
                      <a:pt x="1" y="12"/>
                      <a:pt x="1" y="9"/>
                    </a:cubicBezTo>
                    <a:cubicBezTo>
                      <a:pt x="2" y="4"/>
                      <a:pt x="5" y="1"/>
                      <a:pt x="11" y="1"/>
                    </a:cubicBezTo>
                    <a:cubicBezTo>
                      <a:pt x="25" y="0"/>
                      <a:pt x="39" y="2"/>
                      <a:pt x="50" y="12"/>
                    </a:cubicBezTo>
                    <a:cubicBezTo>
                      <a:pt x="62" y="21"/>
                      <a:pt x="70" y="32"/>
                      <a:pt x="78" y="44"/>
                    </a:cubicBezTo>
                    <a:cubicBezTo>
                      <a:pt x="79" y="46"/>
                      <a:pt x="80" y="49"/>
                      <a:pt x="80" y="51"/>
                    </a:cubicBezTo>
                    <a:cubicBezTo>
                      <a:pt x="81" y="61"/>
                      <a:pt x="80" y="70"/>
                      <a:pt x="77" y="79"/>
                    </a:cubicBezTo>
                    <a:cubicBezTo>
                      <a:pt x="74" y="89"/>
                      <a:pt x="57" y="99"/>
                      <a:pt x="43" y="92"/>
                    </a:cubicBezTo>
                    <a:cubicBezTo>
                      <a:pt x="38" y="89"/>
                      <a:pt x="33" y="86"/>
                      <a:pt x="30" y="81"/>
                    </a:cubicBezTo>
                    <a:cubicBezTo>
                      <a:pt x="24" y="74"/>
                      <a:pt x="18" y="67"/>
                      <a:pt x="12" y="60"/>
                    </a:cubicBezTo>
                    <a:cubicBezTo>
                      <a:pt x="4" y="49"/>
                      <a:pt x="2" y="37"/>
                      <a:pt x="1" y="24"/>
                    </a:cubicBezTo>
                    <a:cubicBezTo>
                      <a:pt x="1" y="22"/>
                      <a:pt x="1" y="20"/>
                      <a:pt x="1" y="18"/>
                    </a:cubicBezTo>
                    <a:cubicBezTo>
                      <a:pt x="1" y="18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0" name="Freeform 28"/>
              <p:cNvSpPr/>
              <p:nvPr/>
            </p:nvSpPr>
            <p:spPr bwMode="auto">
              <a:xfrm>
                <a:off x="8502460" y="3122264"/>
                <a:ext cx="246693" cy="285139"/>
              </a:xfrm>
              <a:custGeom>
                <a:avLst/>
                <a:gdLst>
                  <a:gd name="T0" fmla="*/ 38 w 87"/>
                  <a:gd name="T1" fmla="*/ 100 h 100"/>
                  <a:gd name="T2" fmla="*/ 27 w 87"/>
                  <a:gd name="T3" fmla="*/ 98 h 100"/>
                  <a:gd name="T4" fmla="*/ 22 w 87"/>
                  <a:gd name="T5" fmla="*/ 91 h 100"/>
                  <a:gd name="T6" fmla="*/ 17 w 87"/>
                  <a:gd name="T7" fmla="*/ 65 h 100"/>
                  <a:gd name="T8" fmla="*/ 1 w 87"/>
                  <a:gd name="T9" fmla="*/ 16 h 100"/>
                  <a:gd name="T10" fmla="*/ 0 w 87"/>
                  <a:gd name="T11" fmla="*/ 4 h 100"/>
                  <a:gd name="T12" fmla="*/ 4 w 87"/>
                  <a:gd name="T13" fmla="*/ 0 h 100"/>
                  <a:gd name="T14" fmla="*/ 12 w 87"/>
                  <a:gd name="T15" fmla="*/ 0 h 100"/>
                  <a:gd name="T16" fmla="*/ 20 w 87"/>
                  <a:gd name="T17" fmla="*/ 4 h 100"/>
                  <a:gd name="T18" fmla="*/ 31 w 87"/>
                  <a:gd name="T19" fmla="*/ 12 h 100"/>
                  <a:gd name="T20" fmla="*/ 65 w 87"/>
                  <a:gd name="T21" fmla="*/ 41 h 100"/>
                  <a:gd name="T22" fmla="*/ 78 w 87"/>
                  <a:gd name="T23" fmla="*/ 56 h 100"/>
                  <a:gd name="T24" fmla="*/ 73 w 87"/>
                  <a:gd name="T25" fmla="*/ 87 h 100"/>
                  <a:gd name="T26" fmla="*/ 38 w 87"/>
                  <a:gd name="T2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7" h="100">
                    <a:moveTo>
                      <a:pt x="38" y="100"/>
                    </a:moveTo>
                    <a:cubicBezTo>
                      <a:pt x="34" y="99"/>
                      <a:pt x="31" y="99"/>
                      <a:pt x="27" y="98"/>
                    </a:cubicBezTo>
                    <a:cubicBezTo>
                      <a:pt x="24" y="97"/>
                      <a:pt x="22" y="94"/>
                      <a:pt x="22" y="91"/>
                    </a:cubicBezTo>
                    <a:cubicBezTo>
                      <a:pt x="23" y="81"/>
                      <a:pt x="20" y="73"/>
                      <a:pt x="17" y="65"/>
                    </a:cubicBezTo>
                    <a:cubicBezTo>
                      <a:pt x="11" y="49"/>
                      <a:pt x="4" y="33"/>
                      <a:pt x="1" y="16"/>
                    </a:cubicBezTo>
                    <a:cubicBezTo>
                      <a:pt x="0" y="12"/>
                      <a:pt x="0" y="8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5" y="1"/>
                      <a:pt x="18" y="2"/>
                      <a:pt x="20" y="4"/>
                    </a:cubicBezTo>
                    <a:cubicBezTo>
                      <a:pt x="24" y="7"/>
                      <a:pt x="28" y="9"/>
                      <a:pt x="31" y="12"/>
                    </a:cubicBezTo>
                    <a:cubicBezTo>
                      <a:pt x="42" y="22"/>
                      <a:pt x="54" y="31"/>
                      <a:pt x="65" y="41"/>
                    </a:cubicBezTo>
                    <a:cubicBezTo>
                      <a:pt x="70" y="45"/>
                      <a:pt x="74" y="51"/>
                      <a:pt x="78" y="56"/>
                    </a:cubicBezTo>
                    <a:cubicBezTo>
                      <a:pt x="87" y="69"/>
                      <a:pt x="85" y="78"/>
                      <a:pt x="73" y="87"/>
                    </a:cubicBezTo>
                    <a:cubicBezTo>
                      <a:pt x="64" y="95"/>
                      <a:pt x="50" y="100"/>
                      <a:pt x="38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36"/>
              <p:cNvSpPr/>
              <p:nvPr/>
            </p:nvSpPr>
            <p:spPr bwMode="auto">
              <a:xfrm>
                <a:off x="9207298" y="2724992"/>
                <a:ext cx="128152" cy="246693"/>
              </a:xfrm>
              <a:custGeom>
                <a:avLst/>
                <a:gdLst>
                  <a:gd name="T0" fmla="*/ 6 w 44"/>
                  <a:gd name="T1" fmla="*/ 57 h 87"/>
                  <a:gd name="T2" fmla="*/ 2 w 44"/>
                  <a:gd name="T3" fmla="*/ 8 h 87"/>
                  <a:gd name="T4" fmla="*/ 3 w 44"/>
                  <a:gd name="T5" fmla="*/ 2 h 87"/>
                  <a:gd name="T6" fmla="*/ 10 w 44"/>
                  <a:gd name="T7" fmla="*/ 2 h 87"/>
                  <a:gd name="T8" fmla="*/ 15 w 44"/>
                  <a:gd name="T9" fmla="*/ 6 h 87"/>
                  <a:gd name="T10" fmla="*/ 29 w 44"/>
                  <a:gd name="T11" fmla="*/ 22 h 87"/>
                  <a:gd name="T12" fmla="*/ 39 w 44"/>
                  <a:gd name="T13" fmla="*/ 36 h 87"/>
                  <a:gd name="T14" fmla="*/ 43 w 44"/>
                  <a:gd name="T15" fmla="*/ 52 h 87"/>
                  <a:gd name="T16" fmla="*/ 38 w 44"/>
                  <a:gd name="T17" fmla="*/ 74 h 87"/>
                  <a:gd name="T18" fmla="*/ 16 w 44"/>
                  <a:gd name="T19" fmla="*/ 87 h 87"/>
                  <a:gd name="T20" fmla="*/ 8 w 44"/>
                  <a:gd name="T21" fmla="*/ 81 h 87"/>
                  <a:gd name="T22" fmla="*/ 6 w 44"/>
                  <a:gd name="T23" fmla="*/ 65 h 87"/>
                  <a:gd name="T24" fmla="*/ 6 w 44"/>
                  <a:gd name="T25" fmla="*/ 5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87">
                    <a:moveTo>
                      <a:pt x="6" y="57"/>
                    </a:moveTo>
                    <a:cubicBezTo>
                      <a:pt x="7" y="39"/>
                      <a:pt x="5" y="23"/>
                      <a:pt x="2" y="8"/>
                    </a:cubicBezTo>
                    <a:cubicBezTo>
                      <a:pt x="1" y="6"/>
                      <a:pt x="0" y="3"/>
                      <a:pt x="3" y="2"/>
                    </a:cubicBezTo>
                    <a:cubicBezTo>
                      <a:pt x="5" y="0"/>
                      <a:pt x="7" y="0"/>
                      <a:pt x="10" y="2"/>
                    </a:cubicBezTo>
                    <a:cubicBezTo>
                      <a:pt x="12" y="3"/>
                      <a:pt x="14" y="4"/>
                      <a:pt x="15" y="6"/>
                    </a:cubicBezTo>
                    <a:cubicBezTo>
                      <a:pt x="20" y="11"/>
                      <a:pt x="25" y="17"/>
                      <a:pt x="29" y="22"/>
                    </a:cubicBezTo>
                    <a:cubicBezTo>
                      <a:pt x="33" y="27"/>
                      <a:pt x="36" y="32"/>
                      <a:pt x="39" y="36"/>
                    </a:cubicBezTo>
                    <a:cubicBezTo>
                      <a:pt x="42" y="41"/>
                      <a:pt x="44" y="46"/>
                      <a:pt x="43" y="52"/>
                    </a:cubicBezTo>
                    <a:cubicBezTo>
                      <a:pt x="42" y="59"/>
                      <a:pt x="41" y="67"/>
                      <a:pt x="38" y="74"/>
                    </a:cubicBezTo>
                    <a:cubicBezTo>
                      <a:pt x="33" y="83"/>
                      <a:pt x="27" y="87"/>
                      <a:pt x="16" y="87"/>
                    </a:cubicBezTo>
                    <a:cubicBezTo>
                      <a:pt x="12" y="87"/>
                      <a:pt x="10" y="85"/>
                      <a:pt x="8" y="81"/>
                    </a:cubicBezTo>
                    <a:cubicBezTo>
                      <a:pt x="6" y="76"/>
                      <a:pt x="6" y="71"/>
                      <a:pt x="6" y="65"/>
                    </a:cubicBezTo>
                    <a:cubicBezTo>
                      <a:pt x="6" y="62"/>
                      <a:pt x="6" y="59"/>
                      <a:pt x="6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46570" y="323831"/>
              <a:ext cx="960649" cy="958410"/>
              <a:chOff x="2105799" y="20055838"/>
              <a:chExt cx="6748090" cy="6732363"/>
            </a:xfrm>
            <a:solidFill>
              <a:schemeClr val="accent1">
                <a:alpha val="80000"/>
              </a:schemeClr>
            </a:solidFill>
          </p:grpSpPr>
          <p:sp>
            <p:nvSpPr>
              <p:cNvPr id="17" name="Freeform 8"/>
              <p:cNvSpPr>
                <a:spLocks noEditPoints="1"/>
              </p:cNvSpPr>
              <p:nvPr/>
            </p:nvSpPr>
            <p:spPr bwMode="auto">
              <a:xfrm>
                <a:off x="2105799" y="20055838"/>
                <a:ext cx="6748090" cy="6732363"/>
              </a:xfrm>
              <a:custGeom>
                <a:avLst/>
                <a:gdLst>
                  <a:gd name="T0" fmla="*/ 0 w 965"/>
                  <a:gd name="T1" fmla="*/ 465 h 963"/>
                  <a:gd name="T2" fmla="*/ 1 w 965"/>
                  <a:gd name="T3" fmla="*/ 453 h 963"/>
                  <a:gd name="T4" fmla="*/ 10 w 965"/>
                  <a:gd name="T5" fmla="*/ 384 h 963"/>
                  <a:gd name="T6" fmla="*/ 50 w 965"/>
                  <a:gd name="T7" fmla="*/ 269 h 963"/>
                  <a:gd name="T8" fmla="*/ 220 w 965"/>
                  <a:gd name="T9" fmla="*/ 78 h 963"/>
                  <a:gd name="T10" fmla="*/ 368 w 965"/>
                  <a:gd name="T11" fmla="*/ 14 h 963"/>
                  <a:gd name="T12" fmla="*/ 459 w 965"/>
                  <a:gd name="T13" fmla="*/ 1 h 963"/>
                  <a:gd name="T14" fmla="*/ 465 w 965"/>
                  <a:gd name="T15" fmla="*/ 0 h 963"/>
                  <a:gd name="T16" fmla="*/ 498 w 965"/>
                  <a:gd name="T17" fmla="*/ 0 h 963"/>
                  <a:gd name="T18" fmla="*/ 503 w 965"/>
                  <a:gd name="T19" fmla="*/ 1 h 963"/>
                  <a:gd name="T20" fmla="*/ 746 w 965"/>
                  <a:gd name="T21" fmla="*/ 80 h 963"/>
                  <a:gd name="T22" fmla="*/ 941 w 965"/>
                  <a:gd name="T23" fmla="*/ 338 h 963"/>
                  <a:gd name="T24" fmla="*/ 962 w 965"/>
                  <a:gd name="T25" fmla="*/ 447 h 963"/>
                  <a:gd name="T26" fmla="*/ 945 w 965"/>
                  <a:gd name="T27" fmla="*/ 612 h 963"/>
                  <a:gd name="T28" fmla="*/ 857 w 965"/>
                  <a:gd name="T29" fmla="*/ 782 h 963"/>
                  <a:gd name="T30" fmla="*/ 722 w 965"/>
                  <a:gd name="T31" fmla="*/ 897 h 963"/>
                  <a:gd name="T32" fmla="*/ 584 w 965"/>
                  <a:gd name="T33" fmla="*/ 951 h 963"/>
                  <a:gd name="T34" fmla="*/ 502 w 965"/>
                  <a:gd name="T35" fmla="*/ 962 h 963"/>
                  <a:gd name="T36" fmla="*/ 497 w 965"/>
                  <a:gd name="T37" fmla="*/ 963 h 963"/>
                  <a:gd name="T38" fmla="*/ 466 w 965"/>
                  <a:gd name="T39" fmla="*/ 963 h 963"/>
                  <a:gd name="T40" fmla="*/ 449 w 965"/>
                  <a:gd name="T41" fmla="*/ 961 h 963"/>
                  <a:gd name="T42" fmla="*/ 332 w 965"/>
                  <a:gd name="T43" fmla="*/ 938 h 963"/>
                  <a:gd name="T44" fmla="*/ 51 w 965"/>
                  <a:gd name="T45" fmla="*/ 695 h 963"/>
                  <a:gd name="T46" fmla="*/ 8 w 965"/>
                  <a:gd name="T47" fmla="*/ 564 h 963"/>
                  <a:gd name="T48" fmla="*/ 1 w 965"/>
                  <a:gd name="T49" fmla="*/ 510 h 963"/>
                  <a:gd name="T50" fmla="*/ 0 w 965"/>
                  <a:gd name="T51" fmla="*/ 497 h 963"/>
                  <a:gd name="T52" fmla="*/ 0 w 965"/>
                  <a:gd name="T53" fmla="*/ 465 h 963"/>
                  <a:gd name="T54" fmla="*/ 481 w 965"/>
                  <a:gd name="T55" fmla="*/ 946 h 963"/>
                  <a:gd name="T56" fmla="*/ 946 w 965"/>
                  <a:gd name="T57" fmla="*/ 481 h 963"/>
                  <a:gd name="T58" fmla="*/ 482 w 965"/>
                  <a:gd name="T59" fmla="*/ 17 h 963"/>
                  <a:gd name="T60" fmla="*/ 17 w 965"/>
                  <a:gd name="T61" fmla="*/ 480 h 963"/>
                  <a:gd name="T62" fmla="*/ 481 w 965"/>
                  <a:gd name="T63" fmla="*/ 946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65" h="963">
                    <a:moveTo>
                      <a:pt x="0" y="465"/>
                    </a:moveTo>
                    <a:cubicBezTo>
                      <a:pt x="0" y="461"/>
                      <a:pt x="1" y="457"/>
                      <a:pt x="1" y="453"/>
                    </a:cubicBezTo>
                    <a:cubicBezTo>
                      <a:pt x="3" y="430"/>
                      <a:pt x="6" y="407"/>
                      <a:pt x="10" y="384"/>
                    </a:cubicBezTo>
                    <a:cubicBezTo>
                      <a:pt x="19" y="344"/>
                      <a:pt x="32" y="306"/>
                      <a:pt x="50" y="269"/>
                    </a:cubicBezTo>
                    <a:cubicBezTo>
                      <a:pt x="89" y="190"/>
                      <a:pt x="146" y="127"/>
                      <a:pt x="220" y="78"/>
                    </a:cubicBezTo>
                    <a:cubicBezTo>
                      <a:pt x="265" y="48"/>
                      <a:pt x="315" y="27"/>
                      <a:pt x="368" y="14"/>
                    </a:cubicBezTo>
                    <a:cubicBezTo>
                      <a:pt x="398" y="6"/>
                      <a:pt x="429" y="2"/>
                      <a:pt x="459" y="1"/>
                    </a:cubicBezTo>
                    <a:cubicBezTo>
                      <a:pt x="461" y="1"/>
                      <a:pt x="463" y="0"/>
                      <a:pt x="465" y="0"/>
                    </a:cubicBezTo>
                    <a:cubicBezTo>
                      <a:pt x="476" y="0"/>
                      <a:pt x="487" y="0"/>
                      <a:pt x="498" y="0"/>
                    </a:cubicBezTo>
                    <a:cubicBezTo>
                      <a:pt x="500" y="0"/>
                      <a:pt x="501" y="1"/>
                      <a:pt x="503" y="1"/>
                    </a:cubicBezTo>
                    <a:cubicBezTo>
                      <a:pt x="592" y="5"/>
                      <a:pt x="673" y="31"/>
                      <a:pt x="746" y="80"/>
                    </a:cubicBezTo>
                    <a:cubicBezTo>
                      <a:pt x="841" y="143"/>
                      <a:pt x="906" y="229"/>
                      <a:pt x="941" y="338"/>
                    </a:cubicBezTo>
                    <a:cubicBezTo>
                      <a:pt x="952" y="373"/>
                      <a:pt x="959" y="410"/>
                      <a:pt x="962" y="447"/>
                    </a:cubicBezTo>
                    <a:cubicBezTo>
                      <a:pt x="965" y="503"/>
                      <a:pt x="960" y="558"/>
                      <a:pt x="945" y="612"/>
                    </a:cubicBezTo>
                    <a:cubicBezTo>
                      <a:pt x="927" y="674"/>
                      <a:pt x="897" y="731"/>
                      <a:pt x="857" y="782"/>
                    </a:cubicBezTo>
                    <a:cubicBezTo>
                      <a:pt x="819" y="829"/>
                      <a:pt x="774" y="867"/>
                      <a:pt x="722" y="897"/>
                    </a:cubicBezTo>
                    <a:cubicBezTo>
                      <a:pt x="679" y="923"/>
                      <a:pt x="633" y="940"/>
                      <a:pt x="584" y="951"/>
                    </a:cubicBezTo>
                    <a:cubicBezTo>
                      <a:pt x="557" y="957"/>
                      <a:pt x="530" y="960"/>
                      <a:pt x="502" y="962"/>
                    </a:cubicBezTo>
                    <a:cubicBezTo>
                      <a:pt x="500" y="962"/>
                      <a:pt x="498" y="962"/>
                      <a:pt x="497" y="963"/>
                    </a:cubicBezTo>
                    <a:cubicBezTo>
                      <a:pt x="487" y="963"/>
                      <a:pt x="476" y="963"/>
                      <a:pt x="466" y="963"/>
                    </a:cubicBezTo>
                    <a:cubicBezTo>
                      <a:pt x="460" y="962"/>
                      <a:pt x="455" y="961"/>
                      <a:pt x="449" y="961"/>
                    </a:cubicBezTo>
                    <a:cubicBezTo>
                      <a:pt x="409" y="958"/>
                      <a:pt x="370" y="951"/>
                      <a:pt x="332" y="938"/>
                    </a:cubicBezTo>
                    <a:cubicBezTo>
                      <a:pt x="206" y="895"/>
                      <a:pt x="112" y="814"/>
                      <a:pt x="51" y="695"/>
                    </a:cubicBezTo>
                    <a:cubicBezTo>
                      <a:pt x="30" y="654"/>
                      <a:pt x="16" y="610"/>
                      <a:pt x="8" y="564"/>
                    </a:cubicBezTo>
                    <a:cubicBezTo>
                      <a:pt x="4" y="546"/>
                      <a:pt x="2" y="528"/>
                      <a:pt x="1" y="510"/>
                    </a:cubicBezTo>
                    <a:cubicBezTo>
                      <a:pt x="1" y="506"/>
                      <a:pt x="0" y="501"/>
                      <a:pt x="0" y="497"/>
                    </a:cubicBezTo>
                    <a:cubicBezTo>
                      <a:pt x="0" y="486"/>
                      <a:pt x="0" y="475"/>
                      <a:pt x="0" y="465"/>
                    </a:cubicBezTo>
                    <a:close/>
                    <a:moveTo>
                      <a:pt x="481" y="946"/>
                    </a:moveTo>
                    <a:cubicBezTo>
                      <a:pt x="738" y="946"/>
                      <a:pt x="946" y="736"/>
                      <a:pt x="946" y="481"/>
                    </a:cubicBezTo>
                    <a:cubicBezTo>
                      <a:pt x="947" y="228"/>
                      <a:pt x="740" y="17"/>
                      <a:pt x="482" y="17"/>
                    </a:cubicBezTo>
                    <a:cubicBezTo>
                      <a:pt x="226" y="16"/>
                      <a:pt x="17" y="225"/>
                      <a:pt x="17" y="480"/>
                    </a:cubicBezTo>
                    <a:cubicBezTo>
                      <a:pt x="16" y="736"/>
                      <a:pt x="225" y="945"/>
                      <a:pt x="481" y="9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42"/>
              <p:cNvSpPr>
                <a:spLocks noEditPoints="1"/>
              </p:cNvSpPr>
              <p:nvPr/>
            </p:nvSpPr>
            <p:spPr bwMode="auto">
              <a:xfrm>
                <a:off x="2986668" y="20928842"/>
                <a:ext cx="4978486" cy="4970622"/>
              </a:xfrm>
              <a:custGeom>
                <a:avLst/>
                <a:gdLst>
                  <a:gd name="T0" fmla="*/ 711 w 711"/>
                  <a:gd name="T1" fmla="*/ 356 h 711"/>
                  <a:gd name="T2" fmla="*/ 355 w 711"/>
                  <a:gd name="T3" fmla="*/ 711 h 711"/>
                  <a:gd name="T4" fmla="*/ 0 w 711"/>
                  <a:gd name="T5" fmla="*/ 357 h 711"/>
                  <a:gd name="T6" fmla="*/ 354 w 711"/>
                  <a:gd name="T7" fmla="*/ 1 h 711"/>
                  <a:gd name="T8" fmla="*/ 711 w 711"/>
                  <a:gd name="T9" fmla="*/ 356 h 711"/>
                  <a:gd name="T10" fmla="*/ 355 w 711"/>
                  <a:gd name="T11" fmla="*/ 700 h 711"/>
                  <a:gd name="T12" fmla="*/ 700 w 711"/>
                  <a:gd name="T13" fmla="*/ 356 h 711"/>
                  <a:gd name="T14" fmla="*/ 355 w 711"/>
                  <a:gd name="T15" fmla="*/ 12 h 711"/>
                  <a:gd name="T16" fmla="*/ 11 w 711"/>
                  <a:gd name="T17" fmla="*/ 356 h 711"/>
                  <a:gd name="T18" fmla="*/ 355 w 711"/>
                  <a:gd name="T19" fmla="*/ 70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1" h="711">
                    <a:moveTo>
                      <a:pt x="711" y="356"/>
                    </a:moveTo>
                    <a:cubicBezTo>
                      <a:pt x="711" y="552"/>
                      <a:pt x="551" y="711"/>
                      <a:pt x="355" y="711"/>
                    </a:cubicBezTo>
                    <a:cubicBezTo>
                      <a:pt x="159" y="711"/>
                      <a:pt x="1" y="551"/>
                      <a:pt x="0" y="357"/>
                    </a:cubicBezTo>
                    <a:cubicBezTo>
                      <a:pt x="0" y="162"/>
                      <a:pt x="158" y="2"/>
                      <a:pt x="354" y="1"/>
                    </a:cubicBezTo>
                    <a:cubicBezTo>
                      <a:pt x="551" y="0"/>
                      <a:pt x="711" y="159"/>
                      <a:pt x="711" y="356"/>
                    </a:cubicBezTo>
                    <a:close/>
                    <a:moveTo>
                      <a:pt x="355" y="700"/>
                    </a:moveTo>
                    <a:cubicBezTo>
                      <a:pt x="545" y="701"/>
                      <a:pt x="700" y="546"/>
                      <a:pt x="700" y="356"/>
                    </a:cubicBezTo>
                    <a:cubicBezTo>
                      <a:pt x="700" y="166"/>
                      <a:pt x="545" y="12"/>
                      <a:pt x="355" y="12"/>
                    </a:cubicBezTo>
                    <a:cubicBezTo>
                      <a:pt x="166" y="12"/>
                      <a:pt x="11" y="166"/>
                      <a:pt x="11" y="356"/>
                    </a:cubicBezTo>
                    <a:cubicBezTo>
                      <a:pt x="11" y="545"/>
                      <a:pt x="166" y="700"/>
                      <a:pt x="355" y="7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" name="Freeform 43"/>
              <p:cNvSpPr>
                <a:spLocks noEditPoints="1"/>
              </p:cNvSpPr>
              <p:nvPr/>
            </p:nvSpPr>
            <p:spPr bwMode="auto">
              <a:xfrm>
                <a:off x="7508990" y="21424332"/>
                <a:ext cx="550543" cy="660652"/>
              </a:xfrm>
              <a:custGeom>
                <a:avLst/>
                <a:gdLst>
                  <a:gd name="T0" fmla="*/ 37 w 79"/>
                  <a:gd name="T1" fmla="*/ 41 h 94"/>
                  <a:gd name="T2" fmla="*/ 21 w 79"/>
                  <a:gd name="T3" fmla="*/ 55 h 94"/>
                  <a:gd name="T4" fmla="*/ 19 w 79"/>
                  <a:gd name="T5" fmla="*/ 62 h 94"/>
                  <a:gd name="T6" fmla="*/ 20 w 79"/>
                  <a:gd name="T7" fmla="*/ 66 h 94"/>
                  <a:gd name="T8" fmla="*/ 0 w 79"/>
                  <a:gd name="T9" fmla="*/ 40 h 94"/>
                  <a:gd name="T10" fmla="*/ 3 w 79"/>
                  <a:gd name="T11" fmla="*/ 42 h 94"/>
                  <a:gd name="T12" fmla="*/ 12 w 79"/>
                  <a:gd name="T13" fmla="*/ 42 h 94"/>
                  <a:gd name="T14" fmla="*/ 48 w 79"/>
                  <a:gd name="T15" fmla="*/ 12 h 94"/>
                  <a:gd name="T16" fmla="*/ 50 w 79"/>
                  <a:gd name="T17" fmla="*/ 2 h 94"/>
                  <a:gd name="T18" fmla="*/ 50 w 79"/>
                  <a:gd name="T19" fmla="*/ 0 h 94"/>
                  <a:gd name="T20" fmla="*/ 52 w 79"/>
                  <a:gd name="T21" fmla="*/ 2 h 94"/>
                  <a:gd name="T22" fmla="*/ 70 w 79"/>
                  <a:gd name="T23" fmla="*/ 26 h 94"/>
                  <a:gd name="T24" fmla="*/ 77 w 79"/>
                  <a:gd name="T25" fmla="*/ 40 h 94"/>
                  <a:gd name="T26" fmla="*/ 75 w 79"/>
                  <a:gd name="T27" fmla="*/ 54 h 94"/>
                  <a:gd name="T28" fmla="*/ 57 w 79"/>
                  <a:gd name="T29" fmla="*/ 59 h 94"/>
                  <a:gd name="T30" fmla="*/ 50 w 79"/>
                  <a:gd name="T31" fmla="*/ 56 h 94"/>
                  <a:gd name="T32" fmla="*/ 40 w 79"/>
                  <a:gd name="T33" fmla="*/ 94 h 94"/>
                  <a:gd name="T34" fmla="*/ 38 w 79"/>
                  <a:gd name="T35" fmla="*/ 92 h 94"/>
                  <a:gd name="T36" fmla="*/ 31 w 79"/>
                  <a:gd name="T37" fmla="*/ 82 h 94"/>
                  <a:gd name="T38" fmla="*/ 29 w 79"/>
                  <a:gd name="T39" fmla="*/ 75 h 94"/>
                  <a:gd name="T40" fmla="*/ 38 w 79"/>
                  <a:gd name="T41" fmla="*/ 47 h 94"/>
                  <a:gd name="T42" fmla="*/ 37 w 79"/>
                  <a:gd name="T43" fmla="*/ 41 h 94"/>
                  <a:gd name="T44" fmla="*/ 40 w 79"/>
                  <a:gd name="T45" fmla="*/ 39 h 94"/>
                  <a:gd name="T46" fmla="*/ 45 w 79"/>
                  <a:gd name="T47" fmla="*/ 45 h 94"/>
                  <a:gd name="T48" fmla="*/ 61 w 79"/>
                  <a:gd name="T49" fmla="*/ 45 h 94"/>
                  <a:gd name="T50" fmla="*/ 65 w 79"/>
                  <a:gd name="T51" fmla="*/ 43 h 94"/>
                  <a:gd name="T52" fmla="*/ 65 w 79"/>
                  <a:gd name="T53" fmla="*/ 24 h 94"/>
                  <a:gd name="T54" fmla="*/ 59 w 79"/>
                  <a:gd name="T55" fmla="*/ 24 h 94"/>
                  <a:gd name="T56" fmla="*/ 45 w 79"/>
                  <a:gd name="T57" fmla="*/ 35 h 94"/>
                  <a:gd name="T58" fmla="*/ 40 w 79"/>
                  <a:gd name="T59" fmla="*/ 3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9" h="94">
                    <a:moveTo>
                      <a:pt x="37" y="41"/>
                    </a:moveTo>
                    <a:cubicBezTo>
                      <a:pt x="32" y="46"/>
                      <a:pt x="26" y="50"/>
                      <a:pt x="21" y="55"/>
                    </a:cubicBezTo>
                    <a:cubicBezTo>
                      <a:pt x="18" y="57"/>
                      <a:pt x="18" y="60"/>
                      <a:pt x="19" y="62"/>
                    </a:cubicBezTo>
                    <a:cubicBezTo>
                      <a:pt x="20" y="64"/>
                      <a:pt x="20" y="65"/>
                      <a:pt x="20" y="66"/>
                    </a:cubicBezTo>
                    <a:cubicBezTo>
                      <a:pt x="17" y="65"/>
                      <a:pt x="3" y="47"/>
                      <a:pt x="0" y="40"/>
                    </a:cubicBezTo>
                    <a:cubicBezTo>
                      <a:pt x="2" y="41"/>
                      <a:pt x="2" y="41"/>
                      <a:pt x="3" y="42"/>
                    </a:cubicBezTo>
                    <a:cubicBezTo>
                      <a:pt x="7" y="44"/>
                      <a:pt x="9" y="44"/>
                      <a:pt x="12" y="42"/>
                    </a:cubicBezTo>
                    <a:cubicBezTo>
                      <a:pt x="24" y="32"/>
                      <a:pt x="36" y="22"/>
                      <a:pt x="48" y="12"/>
                    </a:cubicBezTo>
                    <a:cubicBezTo>
                      <a:pt x="52" y="9"/>
                      <a:pt x="52" y="7"/>
                      <a:pt x="50" y="2"/>
                    </a:cubicBezTo>
                    <a:cubicBezTo>
                      <a:pt x="50" y="1"/>
                      <a:pt x="50" y="1"/>
                      <a:pt x="50" y="0"/>
                    </a:cubicBezTo>
                    <a:cubicBezTo>
                      <a:pt x="51" y="1"/>
                      <a:pt x="52" y="1"/>
                      <a:pt x="52" y="2"/>
                    </a:cubicBezTo>
                    <a:cubicBezTo>
                      <a:pt x="58" y="10"/>
                      <a:pt x="64" y="18"/>
                      <a:pt x="70" y="26"/>
                    </a:cubicBezTo>
                    <a:cubicBezTo>
                      <a:pt x="73" y="30"/>
                      <a:pt x="75" y="35"/>
                      <a:pt x="77" y="40"/>
                    </a:cubicBezTo>
                    <a:cubicBezTo>
                      <a:pt x="79" y="45"/>
                      <a:pt x="79" y="50"/>
                      <a:pt x="75" y="54"/>
                    </a:cubicBezTo>
                    <a:cubicBezTo>
                      <a:pt x="71" y="60"/>
                      <a:pt x="64" y="62"/>
                      <a:pt x="57" y="59"/>
                    </a:cubicBezTo>
                    <a:cubicBezTo>
                      <a:pt x="55" y="58"/>
                      <a:pt x="53" y="57"/>
                      <a:pt x="50" y="56"/>
                    </a:cubicBezTo>
                    <a:cubicBezTo>
                      <a:pt x="47" y="69"/>
                      <a:pt x="42" y="81"/>
                      <a:pt x="40" y="94"/>
                    </a:cubicBezTo>
                    <a:cubicBezTo>
                      <a:pt x="40" y="94"/>
                      <a:pt x="39" y="93"/>
                      <a:pt x="38" y="92"/>
                    </a:cubicBezTo>
                    <a:cubicBezTo>
                      <a:pt x="36" y="89"/>
                      <a:pt x="33" y="85"/>
                      <a:pt x="31" y="82"/>
                    </a:cubicBezTo>
                    <a:cubicBezTo>
                      <a:pt x="29" y="80"/>
                      <a:pt x="29" y="78"/>
                      <a:pt x="29" y="75"/>
                    </a:cubicBezTo>
                    <a:cubicBezTo>
                      <a:pt x="33" y="66"/>
                      <a:pt x="36" y="56"/>
                      <a:pt x="38" y="47"/>
                    </a:cubicBezTo>
                    <a:cubicBezTo>
                      <a:pt x="39" y="45"/>
                      <a:pt x="40" y="43"/>
                      <a:pt x="37" y="41"/>
                    </a:cubicBezTo>
                    <a:close/>
                    <a:moveTo>
                      <a:pt x="40" y="39"/>
                    </a:moveTo>
                    <a:cubicBezTo>
                      <a:pt x="42" y="41"/>
                      <a:pt x="43" y="43"/>
                      <a:pt x="45" y="45"/>
                    </a:cubicBezTo>
                    <a:cubicBezTo>
                      <a:pt x="50" y="50"/>
                      <a:pt x="55" y="50"/>
                      <a:pt x="61" y="45"/>
                    </a:cubicBezTo>
                    <a:cubicBezTo>
                      <a:pt x="63" y="45"/>
                      <a:pt x="64" y="44"/>
                      <a:pt x="65" y="43"/>
                    </a:cubicBezTo>
                    <a:cubicBezTo>
                      <a:pt x="71" y="37"/>
                      <a:pt x="71" y="31"/>
                      <a:pt x="65" y="24"/>
                    </a:cubicBezTo>
                    <a:cubicBezTo>
                      <a:pt x="63" y="22"/>
                      <a:pt x="62" y="21"/>
                      <a:pt x="59" y="24"/>
                    </a:cubicBezTo>
                    <a:cubicBezTo>
                      <a:pt x="54" y="27"/>
                      <a:pt x="50" y="31"/>
                      <a:pt x="45" y="35"/>
                    </a:cubicBezTo>
                    <a:cubicBezTo>
                      <a:pt x="44" y="36"/>
                      <a:pt x="42" y="38"/>
                      <a:pt x="40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44"/>
              <p:cNvSpPr/>
              <p:nvPr/>
            </p:nvSpPr>
            <p:spPr bwMode="auto">
              <a:xfrm>
                <a:off x="2373206" y="22674853"/>
                <a:ext cx="526949" cy="566274"/>
              </a:xfrm>
              <a:custGeom>
                <a:avLst/>
                <a:gdLst>
                  <a:gd name="T0" fmla="*/ 0 w 76"/>
                  <a:gd name="T1" fmla="*/ 68 h 80"/>
                  <a:gd name="T2" fmla="*/ 5 w 76"/>
                  <a:gd name="T3" fmla="*/ 36 h 80"/>
                  <a:gd name="T4" fmla="*/ 7 w 76"/>
                  <a:gd name="T5" fmla="*/ 36 h 80"/>
                  <a:gd name="T6" fmla="*/ 7 w 76"/>
                  <a:gd name="T7" fmla="*/ 39 h 80"/>
                  <a:gd name="T8" fmla="*/ 13 w 76"/>
                  <a:gd name="T9" fmla="*/ 46 h 80"/>
                  <a:gd name="T10" fmla="*/ 35 w 76"/>
                  <a:gd name="T11" fmla="*/ 50 h 80"/>
                  <a:gd name="T12" fmla="*/ 33 w 76"/>
                  <a:gd name="T13" fmla="*/ 47 h 80"/>
                  <a:gd name="T14" fmla="*/ 18 w 76"/>
                  <a:gd name="T15" fmla="*/ 24 h 80"/>
                  <a:gd name="T16" fmla="*/ 17 w 76"/>
                  <a:gd name="T17" fmla="*/ 22 h 80"/>
                  <a:gd name="T18" fmla="*/ 10 w 76"/>
                  <a:gd name="T19" fmla="*/ 23 h 80"/>
                  <a:gd name="T20" fmla="*/ 8 w 76"/>
                  <a:gd name="T21" fmla="*/ 29 h 80"/>
                  <a:gd name="T22" fmla="*/ 12 w 76"/>
                  <a:gd name="T23" fmla="*/ 0 h 80"/>
                  <a:gd name="T24" fmla="*/ 13 w 76"/>
                  <a:gd name="T25" fmla="*/ 1 h 80"/>
                  <a:gd name="T26" fmla="*/ 19 w 76"/>
                  <a:gd name="T27" fmla="*/ 19 h 80"/>
                  <a:gd name="T28" fmla="*/ 29 w 76"/>
                  <a:gd name="T29" fmla="*/ 35 h 80"/>
                  <a:gd name="T30" fmla="*/ 33 w 76"/>
                  <a:gd name="T31" fmla="*/ 34 h 80"/>
                  <a:gd name="T32" fmla="*/ 69 w 76"/>
                  <a:gd name="T33" fmla="*/ 13 h 80"/>
                  <a:gd name="T34" fmla="*/ 75 w 76"/>
                  <a:gd name="T35" fmla="*/ 8 h 80"/>
                  <a:gd name="T36" fmla="*/ 74 w 76"/>
                  <a:gd name="T37" fmla="*/ 18 h 80"/>
                  <a:gd name="T38" fmla="*/ 72 w 76"/>
                  <a:gd name="T39" fmla="*/ 30 h 80"/>
                  <a:gd name="T40" fmla="*/ 70 w 76"/>
                  <a:gd name="T41" fmla="*/ 40 h 80"/>
                  <a:gd name="T42" fmla="*/ 69 w 76"/>
                  <a:gd name="T43" fmla="*/ 40 h 80"/>
                  <a:gd name="T44" fmla="*/ 68 w 76"/>
                  <a:gd name="T45" fmla="*/ 32 h 80"/>
                  <a:gd name="T46" fmla="*/ 64 w 76"/>
                  <a:gd name="T47" fmla="*/ 33 h 80"/>
                  <a:gd name="T48" fmla="*/ 39 w 76"/>
                  <a:gd name="T49" fmla="*/ 48 h 80"/>
                  <a:gd name="T50" fmla="*/ 42 w 76"/>
                  <a:gd name="T51" fmla="*/ 51 h 80"/>
                  <a:gd name="T52" fmla="*/ 60 w 76"/>
                  <a:gd name="T53" fmla="*/ 55 h 80"/>
                  <a:gd name="T54" fmla="*/ 66 w 76"/>
                  <a:gd name="T55" fmla="*/ 51 h 80"/>
                  <a:gd name="T56" fmla="*/ 68 w 76"/>
                  <a:gd name="T57" fmla="*/ 48 h 80"/>
                  <a:gd name="T58" fmla="*/ 63 w 76"/>
                  <a:gd name="T59" fmla="*/ 80 h 80"/>
                  <a:gd name="T60" fmla="*/ 62 w 76"/>
                  <a:gd name="T61" fmla="*/ 80 h 80"/>
                  <a:gd name="T62" fmla="*/ 62 w 76"/>
                  <a:gd name="T63" fmla="*/ 77 h 80"/>
                  <a:gd name="T64" fmla="*/ 55 w 76"/>
                  <a:gd name="T65" fmla="*/ 70 h 80"/>
                  <a:gd name="T66" fmla="*/ 11 w 76"/>
                  <a:gd name="T67" fmla="*/ 62 h 80"/>
                  <a:gd name="T68" fmla="*/ 3 w 76"/>
                  <a:gd name="T69" fmla="*/ 66 h 80"/>
                  <a:gd name="T70" fmla="*/ 1 w 76"/>
                  <a:gd name="T71" fmla="*/ 68 h 80"/>
                  <a:gd name="T72" fmla="*/ 0 w 76"/>
                  <a:gd name="T73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80">
                    <a:moveTo>
                      <a:pt x="0" y="68"/>
                    </a:moveTo>
                    <a:cubicBezTo>
                      <a:pt x="2" y="57"/>
                      <a:pt x="4" y="47"/>
                      <a:pt x="5" y="36"/>
                    </a:cubicBezTo>
                    <a:cubicBezTo>
                      <a:pt x="6" y="36"/>
                      <a:pt x="6" y="36"/>
                      <a:pt x="7" y="36"/>
                    </a:cubicBezTo>
                    <a:cubicBezTo>
                      <a:pt x="7" y="37"/>
                      <a:pt x="7" y="38"/>
                      <a:pt x="7" y="39"/>
                    </a:cubicBezTo>
                    <a:cubicBezTo>
                      <a:pt x="8" y="43"/>
                      <a:pt x="9" y="45"/>
                      <a:pt x="13" y="46"/>
                    </a:cubicBezTo>
                    <a:cubicBezTo>
                      <a:pt x="20" y="48"/>
                      <a:pt x="27" y="49"/>
                      <a:pt x="35" y="50"/>
                    </a:cubicBezTo>
                    <a:cubicBezTo>
                      <a:pt x="34" y="49"/>
                      <a:pt x="34" y="48"/>
                      <a:pt x="33" y="47"/>
                    </a:cubicBezTo>
                    <a:cubicBezTo>
                      <a:pt x="28" y="39"/>
                      <a:pt x="23" y="32"/>
                      <a:pt x="18" y="24"/>
                    </a:cubicBezTo>
                    <a:cubicBezTo>
                      <a:pt x="18" y="24"/>
                      <a:pt x="17" y="23"/>
                      <a:pt x="17" y="22"/>
                    </a:cubicBezTo>
                    <a:cubicBezTo>
                      <a:pt x="14" y="19"/>
                      <a:pt x="12" y="20"/>
                      <a:pt x="10" y="23"/>
                    </a:cubicBezTo>
                    <a:cubicBezTo>
                      <a:pt x="10" y="25"/>
                      <a:pt x="9" y="26"/>
                      <a:pt x="8" y="29"/>
                    </a:cubicBezTo>
                    <a:cubicBezTo>
                      <a:pt x="7" y="24"/>
                      <a:pt x="10" y="4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ubicBezTo>
                      <a:pt x="13" y="8"/>
                      <a:pt x="16" y="14"/>
                      <a:pt x="19" y="19"/>
                    </a:cubicBezTo>
                    <a:cubicBezTo>
                      <a:pt x="22" y="25"/>
                      <a:pt x="26" y="30"/>
                      <a:pt x="29" y="35"/>
                    </a:cubicBezTo>
                    <a:cubicBezTo>
                      <a:pt x="31" y="35"/>
                      <a:pt x="32" y="34"/>
                      <a:pt x="33" y="34"/>
                    </a:cubicBezTo>
                    <a:cubicBezTo>
                      <a:pt x="45" y="27"/>
                      <a:pt x="57" y="20"/>
                      <a:pt x="69" y="13"/>
                    </a:cubicBezTo>
                    <a:cubicBezTo>
                      <a:pt x="71" y="12"/>
                      <a:pt x="73" y="10"/>
                      <a:pt x="75" y="8"/>
                    </a:cubicBezTo>
                    <a:cubicBezTo>
                      <a:pt x="76" y="12"/>
                      <a:pt x="74" y="15"/>
                      <a:pt x="74" y="18"/>
                    </a:cubicBezTo>
                    <a:cubicBezTo>
                      <a:pt x="73" y="22"/>
                      <a:pt x="73" y="26"/>
                      <a:pt x="72" y="30"/>
                    </a:cubicBezTo>
                    <a:cubicBezTo>
                      <a:pt x="71" y="33"/>
                      <a:pt x="71" y="37"/>
                      <a:pt x="70" y="40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68" y="38"/>
                      <a:pt x="68" y="35"/>
                      <a:pt x="68" y="32"/>
                    </a:cubicBezTo>
                    <a:cubicBezTo>
                      <a:pt x="66" y="32"/>
                      <a:pt x="65" y="33"/>
                      <a:pt x="64" y="33"/>
                    </a:cubicBezTo>
                    <a:cubicBezTo>
                      <a:pt x="55" y="38"/>
                      <a:pt x="47" y="43"/>
                      <a:pt x="39" y="48"/>
                    </a:cubicBezTo>
                    <a:cubicBezTo>
                      <a:pt x="39" y="50"/>
                      <a:pt x="40" y="51"/>
                      <a:pt x="42" y="51"/>
                    </a:cubicBezTo>
                    <a:cubicBezTo>
                      <a:pt x="48" y="53"/>
                      <a:pt x="54" y="54"/>
                      <a:pt x="60" y="55"/>
                    </a:cubicBezTo>
                    <a:cubicBezTo>
                      <a:pt x="63" y="55"/>
                      <a:pt x="64" y="54"/>
                      <a:pt x="66" y="51"/>
                    </a:cubicBezTo>
                    <a:cubicBezTo>
                      <a:pt x="66" y="50"/>
                      <a:pt x="67" y="49"/>
                      <a:pt x="68" y="48"/>
                    </a:cubicBezTo>
                    <a:cubicBezTo>
                      <a:pt x="67" y="58"/>
                      <a:pt x="65" y="69"/>
                      <a:pt x="63" y="80"/>
                    </a:cubicBezTo>
                    <a:cubicBezTo>
                      <a:pt x="63" y="80"/>
                      <a:pt x="63" y="80"/>
                      <a:pt x="62" y="80"/>
                    </a:cubicBezTo>
                    <a:cubicBezTo>
                      <a:pt x="62" y="79"/>
                      <a:pt x="62" y="78"/>
                      <a:pt x="62" y="77"/>
                    </a:cubicBezTo>
                    <a:cubicBezTo>
                      <a:pt x="61" y="72"/>
                      <a:pt x="60" y="71"/>
                      <a:pt x="55" y="70"/>
                    </a:cubicBezTo>
                    <a:cubicBezTo>
                      <a:pt x="40" y="67"/>
                      <a:pt x="26" y="64"/>
                      <a:pt x="11" y="62"/>
                    </a:cubicBezTo>
                    <a:cubicBezTo>
                      <a:pt x="6" y="61"/>
                      <a:pt x="5" y="62"/>
                      <a:pt x="3" y="66"/>
                    </a:cubicBezTo>
                    <a:cubicBezTo>
                      <a:pt x="2" y="67"/>
                      <a:pt x="2" y="68"/>
                      <a:pt x="1" y="68"/>
                    </a:cubicBezTo>
                    <a:cubicBezTo>
                      <a:pt x="1" y="68"/>
                      <a:pt x="1" y="68"/>
                      <a:pt x="0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45"/>
              <p:cNvSpPr/>
              <p:nvPr/>
            </p:nvSpPr>
            <p:spPr bwMode="auto">
              <a:xfrm>
                <a:off x="6989906" y="20865924"/>
                <a:ext cx="574138" cy="613463"/>
              </a:xfrm>
              <a:custGeom>
                <a:avLst/>
                <a:gdLst>
                  <a:gd name="T0" fmla="*/ 61 w 82"/>
                  <a:gd name="T1" fmla="*/ 37 h 87"/>
                  <a:gd name="T2" fmla="*/ 42 w 82"/>
                  <a:gd name="T3" fmla="*/ 65 h 87"/>
                  <a:gd name="T4" fmla="*/ 44 w 82"/>
                  <a:gd name="T5" fmla="*/ 59 h 87"/>
                  <a:gd name="T6" fmla="*/ 37 w 82"/>
                  <a:gd name="T7" fmla="*/ 42 h 87"/>
                  <a:gd name="T8" fmla="*/ 36 w 82"/>
                  <a:gd name="T9" fmla="*/ 44 h 87"/>
                  <a:gd name="T10" fmla="*/ 24 w 82"/>
                  <a:gd name="T11" fmla="*/ 61 h 87"/>
                  <a:gd name="T12" fmla="*/ 25 w 82"/>
                  <a:gd name="T13" fmla="*/ 68 h 87"/>
                  <a:gd name="T14" fmla="*/ 54 w 82"/>
                  <a:gd name="T15" fmla="*/ 74 h 87"/>
                  <a:gd name="T16" fmla="*/ 59 w 82"/>
                  <a:gd name="T17" fmla="*/ 73 h 87"/>
                  <a:gd name="T18" fmla="*/ 45 w 82"/>
                  <a:gd name="T19" fmla="*/ 87 h 87"/>
                  <a:gd name="T20" fmla="*/ 0 w 82"/>
                  <a:gd name="T21" fmla="*/ 52 h 87"/>
                  <a:gd name="T22" fmla="*/ 4 w 82"/>
                  <a:gd name="T23" fmla="*/ 54 h 87"/>
                  <a:gd name="T24" fmla="*/ 12 w 82"/>
                  <a:gd name="T25" fmla="*/ 51 h 87"/>
                  <a:gd name="T26" fmla="*/ 39 w 82"/>
                  <a:gd name="T27" fmla="*/ 12 h 87"/>
                  <a:gd name="T28" fmla="*/ 39 w 82"/>
                  <a:gd name="T29" fmla="*/ 3 h 87"/>
                  <a:gd name="T30" fmla="*/ 37 w 82"/>
                  <a:gd name="T31" fmla="*/ 0 h 87"/>
                  <a:gd name="T32" fmla="*/ 82 w 82"/>
                  <a:gd name="T33" fmla="*/ 33 h 87"/>
                  <a:gd name="T34" fmla="*/ 70 w 82"/>
                  <a:gd name="T35" fmla="*/ 48 h 87"/>
                  <a:gd name="T36" fmla="*/ 70 w 82"/>
                  <a:gd name="T37" fmla="*/ 46 h 87"/>
                  <a:gd name="T38" fmla="*/ 65 w 82"/>
                  <a:gd name="T39" fmla="*/ 24 h 87"/>
                  <a:gd name="T40" fmla="*/ 58 w 82"/>
                  <a:gd name="T41" fmla="*/ 19 h 87"/>
                  <a:gd name="T42" fmla="*/ 53 w 82"/>
                  <a:gd name="T43" fmla="*/ 20 h 87"/>
                  <a:gd name="T44" fmla="*/ 41 w 82"/>
                  <a:gd name="T45" fmla="*/ 36 h 87"/>
                  <a:gd name="T46" fmla="*/ 40 w 82"/>
                  <a:gd name="T47" fmla="*/ 39 h 87"/>
                  <a:gd name="T48" fmla="*/ 51 w 82"/>
                  <a:gd name="T49" fmla="*/ 43 h 87"/>
                  <a:gd name="T50" fmla="*/ 61 w 82"/>
                  <a:gd name="T51" fmla="*/ 3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87">
                    <a:moveTo>
                      <a:pt x="61" y="37"/>
                    </a:moveTo>
                    <a:cubicBezTo>
                      <a:pt x="60" y="41"/>
                      <a:pt x="46" y="62"/>
                      <a:pt x="42" y="65"/>
                    </a:cubicBezTo>
                    <a:cubicBezTo>
                      <a:pt x="43" y="62"/>
                      <a:pt x="43" y="60"/>
                      <a:pt x="44" y="59"/>
                    </a:cubicBezTo>
                    <a:cubicBezTo>
                      <a:pt x="46" y="52"/>
                      <a:pt x="44" y="46"/>
                      <a:pt x="37" y="42"/>
                    </a:cubicBezTo>
                    <a:cubicBezTo>
                      <a:pt x="37" y="42"/>
                      <a:pt x="36" y="43"/>
                      <a:pt x="36" y="44"/>
                    </a:cubicBezTo>
                    <a:cubicBezTo>
                      <a:pt x="32" y="50"/>
                      <a:pt x="28" y="55"/>
                      <a:pt x="24" y="61"/>
                    </a:cubicBezTo>
                    <a:cubicBezTo>
                      <a:pt x="22" y="64"/>
                      <a:pt x="22" y="66"/>
                      <a:pt x="25" y="68"/>
                    </a:cubicBezTo>
                    <a:cubicBezTo>
                      <a:pt x="33" y="76"/>
                      <a:pt x="42" y="80"/>
                      <a:pt x="54" y="74"/>
                    </a:cubicBezTo>
                    <a:cubicBezTo>
                      <a:pt x="56" y="73"/>
                      <a:pt x="56" y="73"/>
                      <a:pt x="59" y="73"/>
                    </a:cubicBezTo>
                    <a:cubicBezTo>
                      <a:pt x="57" y="76"/>
                      <a:pt x="50" y="84"/>
                      <a:pt x="45" y="87"/>
                    </a:cubicBezTo>
                    <a:cubicBezTo>
                      <a:pt x="36" y="82"/>
                      <a:pt x="2" y="56"/>
                      <a:pt x="0" y="52"/>
                    </a:cubicBezTo>
                    <a:cubicBezTo>
                      <a:pt x="2" y="53"/>
                      <a:pt x="3" y="53"/>
                      <a:pt x="4" y="54"/>
                    </a:cubicBezTo>
                    <a:cubicBezTo>
                      <a:pt x="8" y="55"/>
                      <a:pt x="10" y="54"/>
                      <a:pt x="12" y="51"/>
                    </a:cubicBezTo>
                    <a:cubicBezTo>
                      <a:pt x="21" y="38"/>
                      <a:pt x="30" y="25"/>
                      <a:pt x="39" y="12"/>
                    </a:cubicBezTo>
                    <a:cubicBezTo>
                      <a:pt x="42" y="8"/>
                      <a:pt x="41" y="6"/>
                      <a:pt x="39" y="3"/>
                    </a:cubicBezTo>
                    <a:cubicBezTo>
                      <a:pt x="38" y="2"/>
                      <a:pt x="38" y="1"/>
                      <a:pt x="37" y="0"/>
                    </a:cubicBezTo>
                    <a:cubicBezTo>
                      <a:pt x="40" y="1"/>
                      <a:pt x="76" y="27"/>
                      <a:pt x="82" y="33"/>
                    </a:cubicBezTo>
                    <a:cubicBezTo>
                      <a:pt x="79" y="38"/>
                      <a:pt x="73" y="46"/>
                      <a:pt x="70" y="48"/>
                    </a:cubicBezTo>
                    <a:cubicBezTo>
                      <a:pt x="70" y="47"/>
                      <a:pt x="70" y="46"/>
                      <a:pt x="70" y="46"/>
                    </a:cubicBezTo>
                    <a:cubicBezTo>
                      <a:pt x="74" y="36"/>
                      <a:pt x="72" y="30"/>
                      <a:pt x="65" y="24"/>
                    </a:cubicBezTo>
                    <a:cubicBezTo>
                      <a:pt x="63" y="22"/>
                      <a:pt x="61" y="20"/>
                      <a:pt x="58" y="19"/>
                    </a:cubicBezTo>
                    <a:cubicBezTo>
                      <a:pt x="56" y="17"/>
                      <a:pt x="54" y="18"/>
                      <a:pt x="53" y="20"/>
                    </a:cubicBezTo>
                    <a:cubicBezTo>
                      <a:pt x="49" y="25"/>
                      <a:pt x="45" y="30"/>
                      <a:pt x="41" y="36"/>
                    </a:cubicBezTo>
                    <a:cubicBezTo>
                      <a:pt x="41" y="37"/>
                      <a:pt x="40" y="38"/>
                      <a:pt x="40" y="39"/>
                    </a:cubicBezTo>
                    <a:cubicBezTo>
                      <a:pt x="43" y="42"/>
                      <a:pt x="46" y="44"/>
                      <a:pt x="51" y="43"/>
                    </a:cubicBezTo>
                    <a:cubicBezTo>
                      <a:pt x="54" y="42"/>
                      <a:pt x="58" y="39"/>
                      <a:pt x="61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2" name="Freeform 46"/>
              <p:cNvSpPr/>
              <p:nvPr/>
            </p:nvSpPr>
            <p:spPr bwMode="auto">
              <a:xfrm>
                <a:off x="2373206" y="23555723"/>
                <a:ext cx="495489" cy="471895"/>
              </a:xfrm>
              <a:custGeom>
                <a:avLst/>
                <a:gdLst>
                  <a:gd name="T0" fmla="*/ 49 w 71"/>
                  <a:gd name="T1" fmla="*/ 20 h 68"/>
                  <a:gd name="T2" fmla="*/ 37 w 71"/>
                  <a:gd name="T3" fmla="*/ 29 h 68"/>
                  <a:gd name="T4" fmla="*/ 38 w 71"/>
                  <a:gd name="T5" fmla="*/ 39 h 68"/>
                  <a:gd name="T6" fmla="*/ 44 w 71"/>
                  <a:gd name="T7" fmla="*/ 38 h 68"/>
                  <a:gd name="T8" fmla="*/ 60 w 71"/>
                  <a:gd name="T9" fmla="*/ 36 h 68"/>
                  <a:gd name="T10" fmla="*/ 65 w 71"/>
                  <a:gd name="T11" fmla="*/ 30 h 68"/>
                  <a:gd name="T12" fmla="*/ 48 w 71"/>
                  <a:gd name="T13" fmla="*/ 4 h 68"/>
                  <a:gd name="T14" fmla="*/ 44 w 71"/>
                  <a:gd name="T15" fmla="*/ 0 h 68"/>
                  <a:gd name="T16" fmla="*/ 63 w 71"/>
                  <a:gd name="T17" fmla="*/ 1 h 68"/>
                  <a:gd name="T18" fmla="*/ 70 w 71"/>
                  <a:gd name="T19" fmla="*/ 59 h 68"/>
                  <a:gd name="T20" fmla="*/ 68 w 71"/>
                  <a:gd name="T21" fmla="*/ 55 h 68"/>
                  <a:gd name="T22" fmla="*/ 62 w 71"/>
                  <a:gd name="T23" fmla="*/ 51 h 68"/>
                  <a:gd name="T24" fmla="*/ 16 w 71"/>
                  <a:gd name="T25" fmla="*/ 58 h 68"/>
                  <a:gd name="T26" fmla="*/ 9 w 71"/>
                  <a:gd name="T27" fmla="*/ 65 h 68"/>
                  <a:gd name="T28" fmla="*/ 9 w 71"/>
                  <a:gd name="T29" fmla="*/ 68 h 68"/>
                  <a:gd name="T30" fmla="*/ 1 w 71"/>
                  <a:gd name="T31" fmla="*/ 11 h 68"/>
                  <a:gd name="T32" fmla="*/ 18 w 71"/>
                  <a:gd name="T33" fmla="*/ 9 h 68"/>
                  <a:gd name="T34" fmla="*/ 19 w 71"/>
                  <a:gd name="T35" fmla="*/ 10 h 68"/>
                  <a:gd name="T36" fmla="*/ 17 w 71"/>
                  <a:gd name="T37" fmla="*/ 11 h 68"/>
                  <a:gd name="T38" fmla="*/ 6 w 71"/>
                  <a:gd name="T39" fmla="*/ 30 h 68"/>
                  <a:gd name="T40" fmla="*/ 7 w 71"/>
                  <a:gd name="T41" fmla="*/ 38 h 68"/>
                  <a:gd name="T42" fmla="*/ 13 w 71"/>
                  <a:gd name="T43" fmla="*/ 42 h 68"/>
                  <a:gd name="T44" fmla="*/ 33 w 71"/>
                  <a:gd name="T45" fmla="*/ 39 h 68"/>
                  <a:gd name="T46" fmla="*/ 29 w 71"/>
                  <a:gd name="T47" fmla="*/ 28 h 68"/>
                  <a:gd name="T48" fmla="*/ 18 w 71"/>
                  <a:gd name="T49" fmla="*/ 24 h 68"/>
                  <a:gd name="T50" fmla="*/ 19 w 71"/>
                  <a:gd name="T51" fmla="*/ 22 h 68"/>
                  <a:gd name="T52" fmla="*/ 49 w 71"/>
                  <a:gd name="T53" fmla="*/ 18 h 68"/>
                  <a:gd name="T54" fmla="*/ 49 w 71"/>
                  <a:gd name="T55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" h="68">
                    <a:moveTo>
                      <a:pt x="49" y="20"/>
                    </a:moveTo>
                    <a:cubicBezTo>
                      <a:pt x="44" y="22"/>
                      <a:pt x="39" y="24"/>
                      <a:pt x="37" y="29"/>
                    </a:cubicBezTo>
                    <a:cubicBezTo>
                      <a:pt x="36" y="32"/>
                      <a:pt x="36" y="35"/>
                      <a:pt x="38" y="39"/>
                    </a:cubicBezTo>
                    <a:cubicBezTo>
                      <a:pt x="40" y="38"/>
                      <a:pt x="42" y="38"/>
                      <a:pt x="44" y="38"/>
                    </a:cubicBezTo>
                    <a:cubicBezTo>
                      <a:pt x="49" y="37"/>
                      <a:pt x="54" y="36"/>
                      <a:pt x="60" y="36"/>
                    </a:cubicBezTo>
                    <a:cubicBezTo>
                      <a:pt x="63" y="35"/>
                      <a:pt x="64" y="34"/>
                      <a:pt x="65" y="30"/>
                    </a:cubicBezTo>
                    <a:cubicBezTo>
                      <a:pt x="65" y="18"/>
                      <a:pt x="59" y="8"/>
                      <a:pt x="48" y="4"/>
                    </a:cubicBezTo>
                    <a:cubicBezTo>
                      <a:pt x="47" y="3"/>
                      <a:pt x="45" y="3"/>
                      <a:pt x="44" y="0"/>
                    </a:cubicBezTo>
                    <a:cubicBezTo>
                      <a:pt x="51" y="0"/>
                      <a:pt x="57" y="1"/>
                      <a:pt x="63" y="1"/>
                    </a:cubicBezTo>
                    <a:cubicBezTo>
                      <a:pt x="65" y="5"/>
                      <a:pt x="71" y="54"/>
                      <a:pt x="70" y="59"/>
                    </a:cubicBezTo>
                    <a:cubicBezTo>
                      <a:pt x="69" y="57"/>
                      <a:pt x="69" y="56"/>
                      <a:pt x="68" y="55"/>
                    </a:cubicBezTo>
                    <a:cubicBezTo>
                      <a:pt x="67" y="52"/>
                      <a:pt x="65" y="51"/>
                      <a:pt x="62" y="51"/>
                    </a:cubicBezTo>
                    <a:cubicBezTo>
                      <a:pt x="46" y="53"/>
                      <a:pt x="31" y="55"/>
                      <a:pt x="16" y="58"/>
                    </a:cubicBezTo>
                    <a:cubicBezTo>
                      <a:pt x="12" y="58"/>
                      <a:pt x="10" y="60"/>
                      <a:pt x="9" y="65"/>
                    </a:cubicBezTo>
                    <a:cubicBezTo>
                      <a:pt x="9" y="66"/>
                      <a:pt x="9" y="67"/>
                      <a:pt x="9" y="68"/>
                    </a:cubicBezTo>
                    <a:cubicBezTo>
                      <a:pt x="7" y="65"/>
                      <a:pt x="0" y="17"/>
                      <a:pt x="1" y="11"/>
                    </a:cubicBezTo>
                    <a:cubicBezTo>
                      <a:pt x="7" y="10"/>
                      <a:pt x="12" y="9"/>
                      <a:pt x="18" y="9"/>
                    </a:cubicBezTo>
                    <a:cubicBezTo>
                      <a:pt x="18" y="9"/>
                      <a:pt x="19" y="9"/>
                      <a:pt x="19" y="10"/>
                    </a:cubicBezTo>
                    <a:cubicBezTo>
                      <a:pt x="18" y="10"/>
                      <a:pt x="18" y="11"/>
                      <a:pt x="17" y="11"/>
                    </a:cubicBezTo>
                    <a:cubicBezTo>
                      <a:pt x="8" y="14"/>
                      <a:pt x="5" y="21"/>
                      <a:pt x="6" y="30"/>
                    </a:cubicBezTo>
                    <a:cubicBezTo>
                      <a:pt x="6" y="32"/>
                      <a:pt x="6" y="35"/>
                      <a:pt x="7" y="38"/>
                    </a:cubicBezTo>
                    <a:cubicBezTo>
                      <a:pt x="7" y="42"/>
                      <a:pt x="8" y="43"/>
                      <a:pt x="13" y="42"/>
                    </a:cubicBezTo>
                    <a:cubicBezTo>
                      <a:pt x="20" y="41"/>
                      <a:pt x="26" y="40"/>
                      <a:pt x="33" y="39"/>
                    </a:cubicBezTo>
                    <a:cubicBezTo>
                      <a:pt x="34" y="34"/>
                      <a:pt x="33" y="30"/>
                      <a:pt x="29" y="28"/>
                    </a:cubicBezTo>
                    <a:cubicBezTo>
                      <a:pt x="26" y="26"/>
                      <a:pt x="22" y="25"/>
                      <a:pt x="18" y="24"/>
                    </a:cubicBezTo>
                    <a:cubicBezTo>
                      <a:pt x="18" y="23"/>
                      <a:pt x="19" y="23"/>
                      <a:pt x="19" y="22"/>
                    </a:cubicBezTo>
                    <a:cubicBezTo>
                      <a:pt x="29" y="21"/>
                      <a:pt x="39" y="20"/>
                      <a:pt x="49" y="18"/>
                    </a:cubicBezTo>
                    <a:cubicBezTo>
                      <a:pt x="49" y="19"/>
                      <a:pt x="49" y="19"/>
                      <a:pt x="4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47"/>
              <p:cNvSpPr>
                <a:spLocks noEditPoints="1"/>
              </p:cNvSpPr>
              <p:nvPr/>
            </p:nvSpPr>
            <p:spPr bwMode="auto">
              <a:xfrm>
                <a:off x="4897841" y="26009575"/>
                <a:ext cx="346056" cy="495489"/>
              </a:xfrm>
              <a:custGeom>
                <a:avLst/>
                <a:gdLst>
                  <a:gd name="T0" fmla="*/ 17 w 50"/>
                  <a:gd name="T1" fmla="*/ 35 h 70"/>
                  <a:gd name="T2" fmla="*/ 10 w 50"/>
                  <a:gd name="T3" fmla="*/ 27 h 70"/>
                  <a:gd name="T4" fmla="*/ 8 w 50"/>
                  <a:gd name="T5" fmla="*/ 11 h 70"/>
                  <a:gd name="T6" fmla="*/ 19 w 50"/>
                  <a:gd name="T7" fmla="*/ 1 h 70"/>
                  <a:gd name="T8" fmla="*/ 39 w 50"/>
                  <a:gd name="T9" fmla="*/ 3 h 70"/>
                  <a:gd name="T10" fmla="*/ 48 w 50"/>
                  <a:gd name="T11" fmla="*/ 12 h 70"/>
                  <a:gd name="T12" fmla="*/ 42 w 50"/>
                  <a:gd name="T13" fmla="*/ 27 h 70"/>
                  <a:gd name="T14" fmla="*/ 34 w 50"/>
                  <a:gd name="T15" fmla="*/ 30 h 70"/>
                  <a:gd name="T16" fmla="*/ 37 w 50"/>
                  <a:gd name="T17" fmla="*/ 33 h 70"/>
                  <a:gd name="T18" fmla="*/ 44 w 50"/>
                  <a:gd name="T19" fmla="*/ 44 h 70"/>
                  <a:gd name="T20" fmla="*/ 30 w 50"/>
                  <a:gd name="T21" fmla="*/ 69 h 70"/>
                  <a:gd name="T22" fmla="*/ 9 w 50"/>
                  <a:gd name="T23" fmla="*/ 65 h 70"/>
                  <a:gd name="T24" fmla="*/ 1 w 50"/>
                  <a:gd name="T25" fmla="*/ 51 h 70"/>
                  <a:gd name="T26" fmla="*/ 11 w 50"/>
                  <a:gd name="T27" fmla="*/ 38 h 70"/>
                  <a:gd name="T28" fmla="*/ 17 w 50"/>
                  <a:gd name="T29" fmla="*/ 35 h 70"/>
                  <a:gd name="T30" fmla="*/ 20 w 50"/>
                  <a:gd name="T31" fmla="*/ 38 h 70"/>
                  <a:gd name="T32" fmla="*/ 14 w 50"/>
                  <a:gd name="T33" fmla="*/ 61 h 70"/>
                  <a:gd name="T34" fmla="*/ 22 w 50"/>
                  <a:gd name="T35" fmla="*/ 67 h 70"/>
                  <a:gd name="T36" fmla="*/ 30 w 50"/>
                  <a:gd name="T37" fmla="*/ 61 h 70"/>
                  <a:gd name="T38" fmla="*/ 20 w 50"/>
                  <a:gd name="T39" fmla="*/ 38 h 70"/>
                  <a:gd name="T40" fmla="*/ 31 w 50"/>
                  <a:gd name="T41" fmla="*/ 27 h 70"/>
                  <a:gd name="T42" fmla="*/ 36 w 50"/>
                  <a:gd name="T43" fmla="*/ 8 h 70"/>
                  <a:gd name="T44" fmla="*/ 28 w 50"/>
                  <a:gd name="T45" fmla="*/ 3 h 70"/>
                  <a:gd name="T46" fmla="*/ 21 w 50"/>
                  <a:gd name="T47" fmla="*/ 8 h 70"/>
                  <a:gd name="T48" fmla="*/ 22 w 50"/>
                  <a:gd name="T49" fmla="*/ 18 h 70"/>
                  <a:gd name="T50" fmla="*/ 31 w 50"/>
                  <a:gd name="T51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70">
                    <a:moveTo>
                      <a:pt x="17" y="35"/>
                    </a:moveTo>
                    <a:cubicBezTo>
                      <a:pt x="15" y="33"/>
                      <a:pt x="12" y="30"/>
                      <a:pt x="10" y="27"/>
                    </a:cubicBezTo>
                    <a:cubicBezTo>
                      <a:pt x="7" y="22"/>
                      <a:pt x="6" y="17"/>
                      <a:pt x="8" y="11"/>
                    </a:cubicBezTo>
                    <a:cubicBezTo>
                      <a:pt x="10" y="6"/>
                      <a:pt x="14" y="3"/>
                      <a:pt x="19" y="1"/>
                    </a:cubicBezTo>
                    <a:cubicBezTo>
                      <a:pt x="26" y="0"/>
                      <a:pt x="33" y="0"/>
                      <a:pt x="39" y="3"/>
                    </a:cubicBezTo>
                    <a:cubicBezTo>
                      <a:pt x="43" y="5"/>
                      <a:pt x="46" y="8"/>
                      <a:pt x="48" y="12"/>
                    </a:cubicBezTo>
                    <a:cubicBezTo>
                      <a:pt x="50" y="18"/>
                      <a:pt x="48" y="24"/>
                      <a:pt x="42" y="27"/>
                    </a:cubicBezTo>
                    <a:cubicBezTo>
                      <a:pt x="39" y="28"/>
                      <a:pt x="37" y="29"/>
                      <a:pt x="34" y="30"/>
                    </a:cubicBezTo>
                    <a:cubicBezTo>
                      <a:pt x="35" y="31"/>
                      <a:pt x="36" y="32"/>
                      <a:pt x="37" y="33"/>
                    </a:cubicBezTo>
                    <a:cubicBezTo>
                      <a:pt x="40" y="37"/>
                      <a:pt x="43" y="40"/>
                      <a:pt x="44" y="44"/>
                    </a:cubicBezTo>
                    <a:cubicBezTo>
                      <a:pt x="48" y="55"/>
                      <a:pt x="42" y="66"/>
                      <a:pt x="30" y="69"/>
                    </a:cubicBezTo>
                    <a:cubicBezTo>
                      <a:pt x="23" y="70"/>
                      <a:pt x="16" y="69"/>
                      <a:pt x="9" y="65"/>
                    </a:cubicBezTo>
                    <a:cubicBezTo>
                      <a:pt x="3" y="62"/>
                      <a:pt x="0" y="57"/>
                      <a:pt x="1" y="51"/>
                    </a:cubicBezTo>
                    <a:cubicBezTo>
                      <a:pt x="1" y="44"/>
                      <a:pt x="5" y="40"/>
                      <a:pt x="11" y="38"/>
                    </a:cubicBezTo>
                    <a:cubicBezTo>
                      <a:pt x="13" y="37"/>
                      <a:pt x="15" y="36"/>
                      <a:pt x="17" y="35"/>
                    </a:cubicBezTo>
                    <a:close/>
                    <a:moveTo>
                      <a:pt x="20" y="38"/>
                    </a:moveTo>
                    <a:cubicBezTo>
                      <a:pt x="13" y="44"/>
                      <a:pt x="10" y="54"/>
                      <a:pt x="14" y="61"/>
                    </a:cubicBezTo>
                    <a:cubicBezTo>
                      <a:pt x="15" y="65"/>
                      <a:pt x="18" y="67"/>
                      <a:pt x="22" y="67"/>
                    </a:cubicBezTo>
                    <a:cubicBezTo>
                      <a:pt x="26" y="67"/>
                      <a:pt x="28" y="64"/>
                      <a:pt x="30" y="61"/>
                    </a:cubicBezTo>
                    <a:cubicBezTo>
                      <a:pt x="33" y="53"/>
                      <a:pt x="29" y="44"/>
                      <a:pt x="20" y="38"/>
                    </a:cubicBezTo>
                    <a:close/>
                    <a:moveTo>
                      <a:pt x="31" y="27"/>
                    </a:moveTo>
                    <a:cubicBezTo>
                      <a:pt x="37" y="23"/>
                      <a:pt x="39" y="14"/>
                      <a:pt x="36" y="8"/>
                    </a:cubicBezTo>
                    <a:cubicBezTo>
                      <a:pt x="35" y="4"/>
                      <a:pt x="32" y="3"/>
                      <a:pt x="28" y="3"/>
                    </a:cubicBezTo>
                    <a:cubicBezTo>
                      <a:pt x="25" y="3"/>
                      <a:pt x="23" y="5"/>
                      <a:pt x="21" y="8"/>
                    </a:cubicBezTo>
                    <a:cubicBezTo>
                      <a:pt x="20" y="11"/>
                      <a:pt x="20" y="15"/>
                      <a:pt x="22" y="18"/>
                    </a:cubicBezTo>
                    <a:cubicBezTo>
                      <a:pt x="24" y="22"/>
                      <a:pt x="27" y="25"/>
                      <a:pt x="31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48"/>
              <p:cNvSpPr>
                <a:spLocks noEditPoints="1"/>
              </p:cNvSpPr>
              <p:nvPr/>
            </p:nvSpPr>
            <p:spPr bwMode="auto">
              <a:xfrm>
                <a:off x="2569829" y="24342214"/>
                <a:ext cx="511219" cy="440435"/>
              </a:xfrm>
              <a:custGeom>
                <a:avLst/>
                <a:gdLst>
                  <a:gd name="T0" fmla="*/ 16 w 74"/>
                  <a:gd name="T1" fmla="*/ 63 h 63"/>
                  <a:gd name="T2" fmla="*/ 14 w 74"/>
                  <a:gd name="T3" fmla="*/ 60 h 63"/>
                  <a:gd name="T4" fmla="*/ 3 w 74"/>
                  <a:gd name="T5" fmla="*/ 34 h 63"/>
                  <a:gd name="T6" fmla="*/ 0 w 74"/>
                  <a:gd name="T7" fmla="*/ 18 h 63"/>
                  <a:gd name="T8" fmla="*/ 8 w 74"/>
                  <a:gd name="T9" fmla="*/ 3 h 63"/>
                  <a:gd name="T10" fmla="*/ 25 w 74"/>
                  <a:gd name="T11" fmla="*/ 4 h 63"/>
                  <a:gd name="T12" fmla="*/ 33 w 74"/>
                  <a:gd name="T13" fmla="*/ 13 h 63"/>
                  <a:gd name="T14" fmla="*/ 38 w 74"/>
                  <a:gd name="T15" fmla="*/ 26 h 63"/>
                  <a:gd name="T16" fmla="*/ 42 w 74"/>
                  <a:gd name="T17" fmla="*/ 25 h 63"/>
                  <a:gd name="T18" fmla="*/ 55 w 74"/>
                  <a:gd name="T19" fmla="*/ 19 h 63"/>
                  <a:gd name="T20" fmla="*/ 61 w 74"/>
                  <a:gd name="T21" fmla="*/ 9 h 63"/>
                  <a:gd name="T22" fmla="*/ 61 w 74"/>
                  <a:gd name="T23" fmla="*/ 6 h 63"/>
                  <a:gd name="T24" fmla="*/ 66 w 74"/>
                  <a:gd name="T25" fmla="*/ 16 h 63"/>
                  <a:gd name="T26" fmla="*/ 70 w 74"/>
                  <a:gd name="T27" fmla="*/ 27 h 63"/>
                  <a:gd name="T28" fmla="*/ 73 w 74"/>
                  <a:gd name="T29" fmla="*/ 38 h 63"/>
                  <a:gd name="T30" fmla="*/ 70 w 74"/>
                  <a:gd name="T31" fmla="*/ 34 h 63"/>
                  <a:gd name="T32" fmla="*/ 64 w 74"/>
                  <a:gd name="T33" fmla="*/ 32 h 63"/>
                  <a:gd name="T34" fmla="*/ 58 w 74"/>
                  <a:gd name="T35" fmla="*/ 35 h 63"/>
                  <a:gd name="T36" fmla="*/ 22 w 74"/>
                  <a:gd name="T37" fmla="*/ 50 h 63"/>
                  <a:gd name="T38" fmla="*/ 16 w 74"/>
                  <a:gd name="T39" fmla="*/ 61 h 63"/>
                  <a:gd name="T40" fmla="*/ 16 w 74"/>
                  <a:gd name="T41" fmla="*/ 63 h 63"/>
                  <a:gd name="T42" fmla="*/ 36 w 74"/>
                  <a:gd name="T43" fmla="*/ 27 h 63"/>
                  <a:gd name="T44" fmla="*/ 32 w 74"/>
                  <a:gd name="T45" fmla="*/ 20 h 63"/>
                  <a:gd name="T46" fmla="*/ 21 w 74"/>
                  <a:gd name="T47" fmla="*/ 16 h 63"/>
                  <a:gd name="T48" fmla="*/ 10 w 74"/>
                  <a:gd name="T49" fmla="*/ 21 h 63"/>
                  <a:gd name="T50" fmla="*/ 7 w 74"/>
                  <a:gd name="T51" fmla="*/ 35 h 63"/>
                  <a:gd name="T52" fmla="*/ 13 w 74"/>
                  <a:gd name="T53" fmla="*/ 38 h 63"/>
                  <a:gd name="T54" fmla="*/ 36 w 74"/>
                  <a:gd name="T55" fmla="*/ 2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63">
                    <a:moveTo>
                      <a:pt x="16" y="63"/>
                    </a:moveTo>
                    <a:cubicBezTo>
                      <a:pt x="15" y="62"/>
                      <a:pt x="14" y="61"/>
                      <a:pt x="14" y="60"/>
                    </a:cubicBezTo>
                    <a:cubicBezTo>
                      <a:pt x="10" y="51"/>
                      <a:pt x="7" y="42"/>
                      <a:pt x="3" y="34"/>
                    </a:cubicBezTo>
                    <a:cubicBezTo>
                      <a:pt x="1" y="29"/>
                      <a:pt x="0" y="23"/>
                      <a:pt x="0" y="18"/>
                    </a:cubicBezTo>
                    <a:cubicBezTo>
                      <a:pt x="0" y="11"/>
                      <a:pt x="2" y="6"/>
                      <a:pt x="8" y="3"/>
                    </a:cubicBezTo>
                    <a:cubicBezTo>
                      <a:pt x="14" y="0"/>
                      <a:pt x="19" y="1"/>
                      <a:pt x="25" y="4"/>
                    </a:cubicBezTo>
                    <a:cubicBezTo>
                      <a:pt x="28" y="6"/>
                      <a:pt x="31" y="10"/>
                      <a:pt x="33" y="13"/>
                    </a:cubicBezTo>
                    <a:cubicBezTo>
                      <a:pt x="35" y="17"/>
                      <a:pt x="36" y="22"/>
                      <a:pt x="38" y="26"/>
                    </a:cubicBezTo>
                    <a:cubicBezTo>
                      <a:pt x="40" y="25"/>
                      <a:pt x="41" y="25"/>
                      <a:pt x="42" y="25"/>
                    </a:cubicBezTo>
                    <a:cubicBezTo>
                      <a:pt x="46" y="23"/>
                      <a:pt x="51" y="21"/>
                      <a:pt x="55" y="19"/>
                    </a:cubicBezTo>
                    <a:cubicBezTo>
                      <a:pt x="61" y="16"/>
                      <a:pt x="62" y="15"/>
                      <a:pt x="61" y="9"/>
                    </a:cubicBezTo>
                    <a:cubicBezTo>
                      <a:pt x="61" y="8"/>
                      <a:pt x="61" y="7"/>
                      <a:pt x="61" y="6"/>
                    </a:cubicBezTo>
                    <a:cubicBezTo>
                      <a:pt x="64" y="9"/>
                      <a:pt x="64" y="13"/>
                      <a:pt x="66" y="16"/>
                    </a:cubicBezTo>
                    <a:cubicBezTo>
                      <a:pt x="67" y="20"/>
                      <a:pt x="69" y="23"/>
                      <a:pt x="70" y="27"/>
                    </a:cubicBezTo>
                    <a:cubicBezTo>
                      <a:pt x="71" y="30"/>
                      <a:pt x="74" y="33"/>
                      <a:pt x="73" y="38"/>
                    </a:cubicBezTo>
                    <a:cubicBezTo>
                      <a:pt x="72" y="36"/>
                      <a:pt x="71" y="35"/>
                      <a:pt x="70" y="34"/>
                    </a:cubicBezTo>
                    <a:cubicBezTo>
                      <a:pt x="68" y="32"/>
                      <a:pt x="66" y="31"/>
                      <a:pt x="64" y="32"/>
                    </a:cubicBezTo>
                    <a:cubicBezTo>
                      <a:pt x="62" y="33"/>
                      <a:pt x="60" y="34"/>
                      <a:pt x="58" y="35"/>
                    </a:cubicBezTo>
                    <a:cubicBezTo>
                      <a:pt x="46" y="40"/>
                      <a:pt x="34" y="45"/>
                      <a:pt x="22" y="50"/>
                    </a:cubicBezTo>
                    <a:cubicBezTo>
                      <a:pt x="16" y="53"/>
                      <a:pt x="16" y="54"/>
                      <a:pt x="16" y="61"/>
                    </a:cubicBezTo>
                    <a:cubicBezTo>
                      <a:pt x="16" y="62"/>
                      <a:pt x="16" y="62"/>
                      <a:pt x="16" y="63"/>
                    </a:cubicBezTo>
                    <a:close/>
                    <a:moveTo>
                      <a:pt x="36" y="27"/>
                    </a:moveTo>
                    <a:cubicBezTo>
                      <a:pt x="34" y="25"/>
                      <a:pt x="34" y="22"/>
                      <a:pt x="32" y="20"/>
                    </a:cubicBezTo>
                    <a:cubicBezTo>
                      <a:pt x="29" y="16"/>
                      <a:pt x="25" y="14"/>
                      <a:pt x="21" y="16"/>
                    </a:cubicBezTo>
                    <a:cubicBezTo>
                      <a:pt x="17" y="17"/>
                      <a:pt x="13" y="19"/>
                      <a:pt x="10" y="21"/>
                    </a:cubicBezTo>
                    <a:cubicBezTo>
                      <a:pt x="5" y="24"/>
                      <a:pt x="4" y="30"/>
                      <a:pt x="7" y="35"/>
                    </a:cubicBezTo>
                    <a:cubicBezTo>
                      <a:pt x="9" y="38"/>
                      <a:pt x="10" y="39"/>
                      <a:pt x="13" y="38"/>
                    </a:cubicBezTo>
                    <a:cubicBezTo>
                      <a:pt x="20" y="34"/>
                      <a:pt x="28" y="31"/>
                      <a:pt x="36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49"/>
              <p:cNvSpPr/>
              <p:nvPr/>
            </p:nvSpPr>
            <p:spPr bwMode="auto">
              <a:xfrm>
                <a:off x="2868695" y="21353548"/>
                <a:ext cx="605598" cy="660652"/>
              </a:xfrm>
              <a:custGeom>
                <a:avLst/>
                <a:gdLst>
                  <a:gd name="T0" fmla="*/ 0 w 87"/>
                  <a:gd name="T1" fmla="*/ 51 h 95"/>
                  <a:gd name="T2" fmla="*/ 6 w 87"/>
                  <a:gd name="T3" fmla="*/ 43 h 95"/>
                  <a:gd name="T4" fmla="*/ 22 w 87"/>
                  <a:gd name="T5" fmla="*/ 36 h 95"/>
                  <a:gd name="T6" fmla="*/ 59 w 87"/>
                  <a:gd name="T7" fmla="*/ 36 h 95"/>
                  <a:gd name="T8" fmla="*/ 64 w 87"/>
                  <a:gd name="T9" fmla="*/ 36 h 95"/>
                  <a:gd name="T10" fmla="*/ 62 w 87"/>
                  <a:gd name="T11" fmla="*/ 33 h 95"/>
                  <a:gd name="T12" fmla="*/ 44 w 87"/>
                  <a:gd name="T13" fmla="*/ 18 h 95"/>
                  <a:gd name="T14" fmla="*/ 30 w 87"/>
                  <a:gd name="T15" fmla="*/ 16 h 95"/>
                  <a:gd name="T16" fmla="*/ 29 w 87"/>
                  <a:gd name="T17" fmla="*/ 16 h 95"/>
                  <a:gd name="T18" fmla="*/ 42 w 87"/>
                  <a:gd name="T19" fmla="*/ 0 h 95"/>
                  <a:gd name="T20" fmla="*/ 42 w 87"/>
                  <a:gd name="T21" fmla="*/ 3 h 95"/>
                  <a:gd name="T22" fmla="*/ 44 w 87"/>
                  <a:gd name="T23" fmla="*/ 13 h 95"/>
                  <a:gd name="T24" fmla="*/ 74 w 87"/>
                  <a:gd name="T25" fmla="*/ 38 h 95"/>
                  <a:gd name="T26" fmla="*/ 87 w 87"/>
                  <a:gd name="T27" fmla="*/ 50 h 95"/>
                  <a:gd name="T28" fmla="*/ 83 w 87"/>
                  <a:gd name="T29" fmla="*/ 52 h 95"/>
                  <a:gd name="T30" fmla="*/ 77 w 87"/>
                  <a:gd name="T31" fmla="*/ 52 h 95"/>
                  <a:gd name="T32" fmla="*/ 25 w 87"/>
                  <a:gd name="T33" fmla="*/ 51 h 95"/>
                  <a:gd name="T34" fmla="*/ 19 w 87"/>
                  <a:gd name="T35" fmla="*/ 51 h 95"/>
                  <a:gd name="T36" fmla="*/ 22 w 87"/>
                  <a:gd name="T37" fmla="*/ 55 h 95"/>
                  <a:gd name="T38" fmla="*/ 47 w 87"/>
                  <a:gd name="T39" fmla="*/ 77 h 95"/>
                  <a:gd name="T40" fmla="*/ 61 w 87"/>
                  <a:gd name="T41" fmla="*/ 78 h 95"/>
                  <a:gd name="T42" fmla="*/ 61 w 87"/>
                  <a:gd name="T43" fmla="*/ 77 h 95"/>
                  <a:gd name="T44" fmla="*/ 48 w 87"/>
                  <a:gd name="T45" fmla="*/ 95 h 95"/>
                  <a:gd name="T46" fmla="*/ 49 w 87"/>
                  <a:gd name="T47" fmla="*/ 91 h 95"/>
                  <a:gd name="T48" fmla="*/ 47 w 87"/>
                  <a:gd name="T49" fmla="*/ 82 h 95"/>
                  <a:gd name="T50" fmla="*/ 30 w 87"/>
                  <a:gd name="T51" fmla="*/ 67 h 95"/>
                  <a:gd name="T52" fmla="*/ 15 w 87"/>
                  <a:gd name="T53" fmla="*/ 54 h 95"/>
                  <a:gd name="T54" fmla="*/ 7 w 87"/>
                  <a:gd name="T55" fmla="*/ 51 h 95"/>
                  <a:gd name="T56" fmla="*/ 1 w 87"/>
                  <a:gd name="T57" fmla="*/ 52 h 95"/>
                  <a:gd name="T58" fmla="*/ 0 w 87"/>
                  <a:gd name="T59" fmla="*/ 5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7" h="95">
                    <a:moveTo>
                      <a:pt x="0" y="51"/>
                    </a:moveTo>
                    <a:cubicBezTo>
                      <a:pt x="2" y="49"/>
                      <a:pt x="5" y="46"/>
                      <a:pt x="6" y="43"/>
                    </a:cubicBezTo>
                    <a:cubicBezTo>
                      <a:pt x="10" y="37"/>
                      <a:pt x="15" y="35"/>
                      <a:pt x="22" y="36"/>
                    </a:cubicBezTo>
                    <a:cubicBezTo>
                      <a:pt x="34" y="36"/>
                      <a:pt x="47" y="36"/>
                      <a:pt x="59" y="36"/>
                    </a:cubicBezTo>
                    <a:cubicBezTo>
                      <a:pt x="61" y="36"/>
                      <a:pt x="62" y="36"/>
                      <a:pt x="64" y="36"/>
                    </a:cubicBezTo>
                    <a:cubicBezTo>
                      <a:pt x="63" y="35"/>
                      <a:pt x="63" y="34"/>
                      <a:pt x="62" y="33"/>
                    </a:cubicBezTo>
                    <a:cubicBezTo>
                      <a:pt x="56" y="28"/>
                      <a:pt x="50" y="23"/>
                      <a:pt x="44" y="18"/>
                    </a:cubicBezTo>
                    <a:cubicBezTo>
                      <a:pt x="38" y="12"/>
                      <a:pt x="37" y="12"/>
                      <a:pt x="30" y="16"/>
                    </a:cubicBezTo>
                    <a:cubicBezTo>
                      <a:pt x="30" y="17"/>
                      <a:pt x="30" y="16"/>
                      <a:pt x="29" y="16"/>
                    </a:cubicBezTo>
                    <a:cubicBezTo>
                      <a:pt x="30" y="13"/>
                      <a:pt x="38" y="3"/>
                      <a:pt x="42" y="0"/>
                    </a:cubicBezTo>
                    <a:cubicBezTo>
                      <a:pt x="42" y="2"/>
                      <a:pt x="42" y="2"/>
                      <a:pt x="42" y="3"/>
                    </a:cubicBezTo>
                    <a:cubicBezTo>
                      <a:pt x="40" y="7"/>
                      <a:pt x="41" y="10"/>
                      <a:pt x="44" y="13"/>
                    </a:cubicBezTo>
                    <a:cubicBezTo>
                      <a:pt x="54" y="21"/>
                      <a:pt x="64" y="30"/>
                      <a:pt x="74" y="38"/>
                    </a:cubicBezTo>
                    <a:cubicBezTo>
                      <a:pt x="78" y="42"/>
                      <a:pt x="82" y="46"/>
                      <a:pt x="87" y="50"/>
                    </a:cubicBezTo>
                    <a:cubicBezTo>
                      <a:pt x="85" y="51"/>
                      <a:pt x="84" y="52"/>
                      <a:pt x="83" y="52"/>
                    </a:cubicBezTo>
                    <a:cubicBezTo>
                      <a:pt x="81" y="52"/>
                      <a:pt x="79" y="52"/>
                      <a:pt x="77" y="52"/>
                    </a:cubicBezTo>
                    <a:cubicBezTo>
                      <a:pt x="60" y="52"/>
                      <a:pt x="42" y="52"/>
                      <a:pt x="25" y="51"/>
                    </a:cubicBezTo>
                    <a:cubicBezTo>
                      <a:pt x="23" y="51"/>
                      <a:pt x="22" y="51"/>
                      <a:pt x="19" y="51"/>
                    </a:cubicBezTo>
                    <a:cubicBezTo>
                      <a:pt x="20" y="53"/>
                      <a:pt x="21" y="54"/>
                      <a:pt x="22" y="55"/>
                    </a:cubicBezTo>
                    <a:cubicBezTo>
                      <a:pt x="30" y="62"/>
                      <a:pt x="39" y="69"/>
                      <a:pt x="47" y="77"/>
                    </a:cubicBezTo>
                    <a:cubicBezTo>
                      <a:pt x="51" y="81"/>
                      <a:pt x="55" y="83"/>
                      <a:pt x="61" y="78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61" y="80"/>
                      <a:pt x="52" y="92"/>
                      <a:pt x="48" y="95"/>
                    </a:cubicBezTo>
                    <a:cubicBezTo>
                      <a:pt x="48" y="93"/>
                      <a:pt x="48" y="92"/>
                      <a:pt x="49" y="91"/>
                    </a:cubicBezTo>
                    <a:cubicBezTo>
                      <a:pt x="51" y="87"/>
                      <a:pt x="50" y="85"/>
                      <a:pt x="47" y="82"/>
                    </a:cubicBezTo>
                    <a:cubicBezTo>
                      <a:pt x="41" y="77"/>
                      <a:pt x="35" y="72"/>
                      <a:pt x="30" y="67"/>
                    </a:cubicBezTo>
                    <a:cubicBezTo>
                      <a:pt x="25" y="62"/>
                      <a:pt x="20" y="58"/>
                      <a:pt x="15" y="54"/>
                    </a:cubicBezTo>
                    <a:cubicBezTo>
                      <a:pt x="12" y="51"/>
                      <a:pt x="10" y="51"/>
                      <a:pt x="7" y="51"/>
                    </a:cubicBezTo>
                    <a:cubicBezTo>
                      <a:pt x="5" y="52"/>
                      <a:pt x="3" y="52"/>
                      <a:pt x="1" y="52"/>
                    </a:cubicBezTo>
                    <a:cubicBezTo>
                      <a:pt x="0" y="52"/>
                      <a:pt x="0" y="52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50"/>
              <p:cNvSpPr>
                <a:spLocks noEditPoints="1"/>
              </p:cNvSpPr>
              <p:nvPr/>
            </p:nvSpPr>
            <p:spPr bwMode="auto">
              <a:xfrm>
                <a:off x="6423633" y="25797222"/>
                <a:ext cx="424705" cy="487624"/>
              </a:xfrm>
              <a:custGeom>
                <a:avLst/>
                <a:gdLst>
                  <a:gd name="T0" fmla="*/ 36 w 61"/>
                  <a:gd name="T1" fmla="*/ 26 h 70"/>
                  <a:gd name="T2" fmla="*/ 46 w 61"/>
                  <a:gd name="T3" fmla="*/ 29 h 70"/>
                  <a:gd name="T4" fmla="*/ 60 w 61"/>
                  <a:gd name="T5" fmla="*/ 45 h 70"/>
                  <a:gd name="T6" fmla="*/ 55 w 61"/>
                  <a:gd name="T7" fmla="*/ 59 h 70"/>
                  <a:gd name="T8" fmla="*/ 34 w 61"/>
                  <a:gd name="T9" fmla="*/ 69 h 70"/>
                  <a:gd name="T10" fmla="*/ 21 w 61"/>
                  <a:gd name="T11" fmla="*/ 62 h 70"/>
                  <a:gd name="T12" fmla="*/ 21 w 61"/>
                  <a:gd name="T13" fmla="*/ 46 h 70"/>
                  <a:gd name="T14" fmla="*/ 26 w 61"/>
                  <a:gd name="T15" fmla="*/ 39 h 70"/>
                  <a:gd name="T16" fmla="*/ 17 w 61"/>
                  <a:gd name="T17" fmla="*/ 37 h 70"/>
                  <a:gd name="T18" fmla="*/ 11 w 61"/>
                  <a:gd name="T19" fmla="*/ 8 h 70"/>
                  <a:gd name="T20" fmla="*/ 28 w 61"/>
                  <a:gd name="T21" fmla="*/ 0 h 70"/>
                  <a:gd name="T22" fmla="*/ 42 w 61"/>
                  <a:gd name="T23" fmla="*/ 7 h 70"/>
                  <a:gd name="T24" fmla="*/ 40 w 61"/>
                  <a:gd name="T25" fmla="*/ 21 h 70"/>
                  <a:gd name="T26" fmla="*/ 36 w 61"/>
                  <a:gd name="T27" fmla="*/ 26 h 70"/>
                  <a:gd name="T28" fmla="*/ 29 w 61"/>
                  <a:gd name="T29" fmla="*/ 40 h 70"/>
                  <a:gd name="T30" fmla="*/ 28 w 61"/>
                  <a:gd name="T31" fmla="*/ 48 h 70"/>
                  <a:gd name="T32" fmla="*/ 37 w 61"/>
                  <a:gd name="T33" fmla="*/ 63 h 70"/>
                  <a:gd name="T34" fmla="*/ 46 w 61"/>
                  <a:gd name="T35" fmla="*/ 64 h 70"/>
                  <a:gd name="T36" fmla="*/ 50 w 61"/>
                  <a:gd name="T37" fmla="*/ 55 h 70"/>
                  <a:gd name="T38" fmla="*/ 41 w 61"/>
                  <a:gd name="T39" fmla="*/ 43 h 70"/>
                  <a:gd name="T40" fmla="*/ 29 w 61"/>
                  <a:gd name="T41" fmla="*/ 40 h 70"/>
                  <a:gd name="T42" fmla="*/ 33 w 61"/>
                  <a:gd name="T43" fmla="*/ 26 h 70"/>
                  <a:gd name="T44" fmla="*/ 28 w 61"/>
                  <a:gd name="T45" fmla="*/ 7 h 70"/>
                  <a:gd name="T46" fmla="*/ 22 w 61"/>
                  <a:gd name="T47" fmla="*/ 5 h 70"/>
                  <a:gd name="T48" fmla="*/ 14 w 61"/>
                  <a:gd name="T49" fmla="*/ 10 h 70"/>
                  <a:gd name="T50" fmla="*/ 16 w 61"/>
                  <a:gd name="T51" fmla="*/ 19 h 70"/>
                  <a:gd name="T52" fmla="*/ 33 w 61"/>
                  <a:gd name="T53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1" h="70">
                    <a:moveTo>
                      <a:pt x="36" y="26"/>
                    </a:moveTo>
                    <a:cubicBezTo>
                      <a:pt x="40" y="27"/>
                      <a:pt x="43" y="28"/>
                      <a:pt x="46" y="29"/>
                    </a:cubicBezTo>
                    <a:cubicBezTo>
                      <a:pt x="54" y="31"/>
                      <a:pt x="59" y="37"/>
                      <a:pt x="60" y="45"/>
                    </a:cubicBezTo>
                    <a:cubicBezTo>
                      <a:pt x="61" y="51"/>
                      <a:pt x="59" y="55"/>
                      <a:pt x="55" y="59"/>
                    </a:cubicBezTo>
                    <a:cubicBezTo>
                      <a:pt x="50" y="65"/>
                      <a:pt x="42" y="69"/>
                      <a:pt x="34" y="69"/>
                    </a:cubicBezTo>
                    <a:cubicBezTo>
                      <a:pt x="28" y="70"/>
                      <a:pt x="24" y="67"/>
                      <a:pt x="21" y="62"/>
                    </a:cubicBezTo>
                    <a:cubicBezTo>
                      <a:pt x="17" y="57"/>
                      <a:pt x="17" y="51"/>
                      <a:pt x="21" y="46"/>
                    </a:cubicBezTo>
                    <a:cubicBezTo>
                      <a:pt x="22" y="44"/>
                      <a:pt x="24" y="42"/>
                      <a:pt x="26" y="39"/>
                    </a:cubicBezTo>
                    <a:cubicBezTo>
                      <a:pt x="23" y="39"/>
                      <a:pt x="20" y="38"/>
                      <a:pt x="17" y="37"/>
                    </a:cubicBezTo>
                    <a:cubicBezTo>
                      <a:pt x="3" y="32"/>
                      <a:pt x="0" y="17"/>
                      <a:pt x="11" y="8"/>
                    </a:cubicBezTo>
                    <a:cubicBezTo>
                      <a:pt x="16" y="4"/>
                      <a:pt x="22" y="1"/>
                      <a:pt x="28" y="0"/>
                    </a:cubicBezTo>
                    <a:cubicBezTo>
                      <a:pt x="34" y="0"/>
                      <a:pt x="39" y="2"/>
                      <a:pt x="42" y="7"/>
                    </a:cubicBezTo>
                    <a:cubicBezTo>
                      <a:pt x="45" y="12"/>
                      <a:pt x="43" y="17"/>
                      <a:pt x="40" y="21"/>
                    </a:cubicBezTo>
                    <a:cubicBezTo>
                      <a:pt x="39" y="23"/>
                      <a:pt x="38" y="24"/>
                      <a:pt x="36" y="26"/>
                    </a:cubicBezTo>
                    <a:close/>
                    <a:moveTo>
                      <a:pt x="29" y="40"/>
                    </a:moveTo>
                    <a:cubicBezTo>
                      <a:pt x="29" y="43"/>
                      <a:pt x="28" y="46"/>
                      <a:pt x="28" y="48"/>
                    </a:cubicBezTo>
                    <a:cubicBezTo>
                      <a:pt x="29" y="54"/>
                      <a:pt x="32" y="59"/>
                      <a:pt x="37" y="63"/>
                    </a:cubicBezTo>
                    <a:cubicBezTo>
                      <a:pt x="40" y="65"/>
                      <a:pt x="43" y="66"/>
                      <a:pt x="46" y="64"/>
                    </a:cubicBezTo>
                    <a:cubicBezTo>
                      <a:pt x="50" y="62"/>
                      <a:pt x="51" y="58"/>
                      <a:pt x="50" y="55"/>
                    </a:cubicBezTo>
                    <a:cubicBezTo>
                      <a:pt x="49" y="49"/>
                      <a:pt x="46" y="45"/>
                      <a:pt x="41" y="43"/>
                    </a:cubicBezTo>
                    <a:cubicBezTo>
                      <a:pt x="37" y="41"/>
                      <a:pt x="34" y="41"/>
                      <a:pt x="29" y="40"/>
                    </a:cubicBezTo>
                    <a:close/>
                    <a:moveTo>
                      <a:pt x="33" y="26"/>
                    </a:moveTo>
                    <a:cubicBezTo>
                      <a:pt x="35" y="18"/>
                      <a:pt x="33" y="12"/>
                      <a:pt x="28" y="7"/>
                    </a:cubicBezTo>
                    <a:cubicBezTo>
                      <a:pt x="26" y="5"/>
                      <a:pt x="24" y="5"/>
                      <a:pt x="22" y="5"/>
                    </a:cubicBezTo>
                    <a:cubicBezTo>
                      <a:pt x="18" y="5"/>
                      <a:pt x="16" y="7"/>
                      <a:pt x="14" y="10"/>
                    </a:cubicBezTo>
                    <a:cubicBezTo>
                      <a:pt x="13" y="13"/>
                      <a:pt x="14" y="16"/>
                      <a:pt x="16" y="19"/>
                    </a:cubicBezTo>
                    <a:cubicBezTo>
                      <a:pt x="21" y="24"/>
                      <a:pt x="26" y="25"/>
                      <a:pt x="33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" name="Freeform 51"/>
              <p:cNvSpPr/>
              <p:nvPr/>
            </p:nvSpPr>
            <p:spPr bwMode="auto">
              <a:xfrm>
                <a:off x="3442833" y="20803004"/>
                <a:ext cx="574138" cy="558409"/>
              </a:xfrm>
              <a:custGeom>
                <a:avLst/>
                <a:gdLst>
                  <a:gd name="T0" fmla="*/ 44 w 82"/>
                  <a:gd name="T1" fmla="*/ 0 h 80"/>
                  <a:gd name="T2" fmla="*/ 57 w 82"/>
                  <a:gd name="T3" fmla="*/ 19 h 80"/>
                  <a:gd name="T4" fmla="*/ 53 w 82"/>
                  <a:gd name="T5" fmla="*/ 18 h 80"/>
                  <a:gd name="T6" fmla="*/ 38 w 82"/>
                  <a:gd name="T7" fmla="*/ 14 h 80"/>
                  <a:gd name="T8" fmla="*/ 21 w 82"/>
                  <a:gd name="T9" fmla="*/ 35 h 80"/>
                  <a:gd name="T10" fmla="*/ 44 w 82"/>
                  <a:gd name="T11" fmla="*/ 68 h 80"/>
                  <a:gd name="T12" fmla="*/ 67 w 82"/>
                  <a:gd name="T13" fmla="*/ 66 h 80"/>
                  <a:gd name="T14" fmla="*/ 68 w 82"/>
                  <a:gd name="T15" fmla="*/ 56 h 80"/>
                  <a:gd name="T16" fmla="*/ 62 w 82"/>
                  <a:gd name="T17" fmla="*/ 48 h 80"/>
                  <a:gd name="T18" fmla="*/ 53 w 82"/>
                  <a:gd name="T19" fmla="*/ 46 h 80"/>
                  <a:gd name="T20" fmla="*/ 50 w 82"/>
                  <a:gd name="T21" fmla="*/ 47 h 80"/>
                  <a:gd name="T22" fmla="*/ 58 w 82"/>
                  <a:gd name="T23" fmla="*/ 40 h 80"/>
                  <a:gd name="T24" fmla="*/ 67 w 82"/>
                  <a:gd name="T25" fmla="*/ 33 h 80"/>
                  <a:gd name="T26" fmla="*/ 75 w 82"/>
                  <a:gd name="T27" fmla="*/ 27 h 80"/>
                  <a:gd name="T28" fmla="*/ 76 w 82"/>
                  <a:gd name="T29" fmla="*/ 28 h 80"/>
                  <a:gd name="T30" fmla="*/ 75 w 82"/>
                  <a:gd name="T31" fmla="*/ 29 h 80"/>
                  <a:gd name="T32" fmla="*/ 75 w 82"/>
                  <a:gd name="T33" fmla="*/ 40 h 80"/>
                  <a:gd name="T34" fmla="*/ 82 w 82"/>
                  <a:gd name="T35" fmla="*/ 50 h 80"/>
                  <a:gd name="T36" fmla="*/ 82 w 82"/>
                  <a:gd name="T37" fmla="*/ 52 h 80"/>
                  <a:gd name="T38" fmla="*/ 49 w 82"/>
                  <a:gd name="T39" fmla="*/ 78 h 80"/>
                  <a:gd name="T40" fmla="*/ 31 w 82"/>
                  <a:gd name="T41" fmla="*/ 76 h 80"/>
                  <a:gd name="T42" fmla="*/ 24 w 82"/>
                  <a:gd name="T43" fmla="*/ 15 h 80"/>
                  <a:gd name="T44" fmla="*/ 36 w 82"/>
                  <a:gd name="T45" fmla="*/ 10 h 80"/>
                  <a:gd name="T46" fmla="*/ 39 w 82"/>
                  <a:gd name="T47" fmla="*/ 9 h 80"/>
                  <a:gd name="T48" fmla="*/ 44 w 82"/>
                  <a:gd name="T49" fmla="*/ 2 h 80"/>
                  <a:gd name="T50" fmla="*/ 44 w 82"/>
                  <a:gd name="T51" fmla="*/ 1 h 80"/>
                  <a:gd name="T52" fmla="*/ 44 w 82"/>
                  <a:gd name="T5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" h="80">
                    <a:moveTo>
                      <a:pt x="44" y="0"/>
                    </a:moveTo>
                    <a:cubicBezTo>
                      <a:pt x="47" y="2"/>
                      <a:pt x="56" y="14"/>
                      <a:pt x="57" y="19"/>
                    </a:cubicBezTo>
                    <a:cubicBezTo>
                      <a:pt x="56" y="20"/>
                      <a:pt x="55" y="18"/>
                      <a:pt x="53" y="18"/>
                    </a:cubicBezTo>
                    <a:cubicBezTo>
                      <a:pt x="48" y="15"/>
                      <a:pt x="43" y="14"/>
                      <a:pt x="38" y="14"/>
                    </a:cubicBezTo>
                    <a:cubicBezTo>
                      <a:pt x="26" y="14"/>
                      <a:pt x="18" y="23"/>
                      <a:pt x="21" y="35"/>
                    </a:cubicBezTo>
                    <a:cubicBezTo>
                      <a:pt x="25" y="48"/>
                      <a:pt x="33" y="60"/>
                      <a:pt x="44" y="68"/>
                    </a:cubicBezTo>
                    <a:cubicBezTo>
                      <a:pt x="52" y="74"/>
                      <a:pt x="60" y="73"/>
                      <a:pt x="67" y="66"/>
                    </a:cubicBezTo>
                    <a:cubicBezTo>
                      <a:pt x="70" y="63"/>
                      <a:pt x="71" y="60"/>
                      <a:pt x="68" y="56"/>
                    </a:cubicBezTo>
                    <a:cubicBezTo>
                      <a:pt x="66" y="54"/>
                      <a:pt x="64" y="51"/>
                      <a:pt x="62" y="48"/>
                    </a:cubicBezTo>
                    <a:cubicBezTo>
                      <a:pt x="59" y="44"/>
                      <a:pt x="58" y="44"/>
                      <a:pt x="53" y="46"/>
                    </a:cubicBezTo>
                    <a:cubicBezTo>
                      <a:pt x="52" y="47"/>
                      <a:pt x="51" y="47"/>
                      <a:pt x="50" y="47"/>
                    </a:cubicBezTo>
                    <a:cubicBezTo>
                      <a:pt x="52" y="44"/>
                      <a:pt x="55" y="42"/>
                      <a:pt x="58" y="40"/>
                    </a:cubicBezTo>
                    <a:cubicBezTo>
                      <a:pt x="61" y="38"/>
                      <a:pt x="64" y="35"/>
                      <a:pt x="67" y="33"/>
                    </a:cubicBezTo>
                    <a:cubicBezTo>
                      <a:pt x="70" y="31"/>
                      <a:pt x="72" y="29"/>
                      <a:pt x="75" y="27"/>
                    </a:cubicBezTo>
                    <a:cubicBezTo>
                      <a:pt x="76" y="27"/>
                      <a:pt x="76" y="27"/>
                      <a:pt x="76" y="28"/>
                    </a:cubicBezTo>
                    <a:cubicBezTo>
                      <a:pt x="76" y="28"/>
                      <a:pt x="75" y="29"/>
                      <a:pt x="75" y="29"/>
                    </a:cubicBezTo>
                    <a:cubicBezTo>
                      <a:pt x="72" y="34"/>
                      <a:pt x="71" y="36"/>
                      <a:pt x="75" y="40"/>
                    </a:cubicBezTo>
                    <a:cubicBezTo>
                      <a:pt x="77" y="44"/>
                      <a:pt x="80" y="47"/>
                      <a:pt x="82" y="50"/>
                    </a:cubicBezTo>
                    <a:cubicBezTo>
                      <a:pt x="82" y="51"/>
                      <a:pt x="82" y="51"/>
                      <a:pt x="82" y="52"/>
                    </a:cubicBezTo>
                    <a:cubicBezTo>
                      <a:pt x="74" y="64"/>
                      <a:pt x="64" y="74"/>
                      <a:pt x="49" y="78"/>
                    </a:cubicBezTo>
                    <a:cubicBezTo>
                      <a:pt x="43" y="80"/>
                      <a:pt x="37" y="79"/>
                      <a:pt x="31" y="76"/>
                    </a:cubicBezTo>
                    <a:cubicBezTo>
                      <a:pt x="11" y="66"/>
                      <a:pt x="0" y="35"/>
                      <a:pt x="24" y="15"/>
                    </a:cubicBezTo>
                    <a:cubicBezTo>
                      <a:pt x="27" y="13"/>
                      <a:pt x="32" y="12"/>
                      <a:pt x="36" y="10"/>
                    </a:cubicBezTo>
                    <a:cubicBezTo>
                      <a:pt x="37" y="9"/>
                      <a:pt x="38" y="9"/>
                      <a:pt x="39" y="9"/>
                    </a:cubicBezTo>
                    <a:cubicBezTo>
                      <a:pt x="44" y="7"/>
                      <a:pt x="44" y="7"/>
                      <a:pt x="44" y="2"/>
                    </a:cubicBezTo>
                    <a:cubicBezTo>
                      <a:pt x="44" y="2"/>
                      <a:pt x="44" y="2"/>
                      <a:pt x="44" y="1"/>
                    </a:cubicBezTo>
                    <a:cubicBezTo>
                      <a:pt x="44" y="1"/>
                      <a:pt x="44" y="1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52"/>
              <p:cNvSpPr/>
              <p:nvPr/>
            </p:nvSpPr>
            <p:spPr bwMode="auto">
              <a:xfrm>
                <a:off x="5141653" y="20291785"/>
                <a:ext cx="456165" cy="495489"/>
              </a:xfrm>
              <a:custGeom>
                <a:avLst/>
                <a:gdLst>
                  <a:gd name="T0" fmla="*/ 58 w 65"/>
                  <a:gd name="T1" fmla="*/ 69 h 70"/>
                  <a:gd name="T2" fmla="*/ 53 w 65"/>
                  <a:gd name="T3" fmla="*/ 66 h 70"/>
                  <a:gd name="T4" fmla="*/ 25 w 65"/>
                  <a:gd name="T5" fmla="*/ 31 h 70"/>
                  <a:gd name="T6" fmla="*/ 13 w 65"/>
                  <a:gd name="T7" fmla="*/ 17 h 70"/>
                  <a:gd name="T8" fmla="*/ 12 w 65"/>
                  <a:gd name="T9" fmla="*/ 21 h 70"/>
                  <a:gd name="T10" fmla="*/ 12 w 65"/>
                  <a:gd name="T11" fmla="*/ 56 h 70"/>
                  <a:gd name="T12" fmla="*/ 20 w 65"/>
                  <a:gd name="T13" fmla="*/ 66 h 70"/>
                  <a:gd name="T14" fmla="*/ 21 w 65"/>
                  <a:gd name="T15" fmla="*/ 68 h 70"/>
                  <a:gd name="T16" fmla="*/ 0 w 65"/>
                  <a:gd name="T17" fmla="*/ 68 h 70"/>
                  <a:gd name="T18" fmla="*/ 3 w 65"/>
                  <a:gd name="T19" fmla="*/ 66 h 70"/>
                  <a:gd name="T20" fmla="*/ 9 w 65"/>
                  <a:gd name="T21" fmla="*/ 58 h 70"/>
                  <a:gd name="T22" fmla="*/ 9 w 65"/>
                  <a:gd name="T23" fmla="*/ 14 h 70"/>
                  <a:gd name="T24" fmla="*/ 6 w 65"/>
                  <a:gd name="T25" fmla="*/ 8 h 70"/>
                  <a:gd name="T26" fmla="*/ 0 w 65"/>
                  <a:gd name="T27" fmla="*/ 2 h 70"/>
                  <a:gd name="T28" fmla="*/ 10 w 65"/>
                  <a:gd name="T29" fmla="*/ 1 h 70"/>
                  <a:gd name="T30" fmla="*/ 27 w 65"/>
                  <a:gd name="T31" fmla="*/ 9 h 70"/>
                  <a:gd name="T32" fmla="*/ 50 w 65"/>
                  <a:gd name="T33" fmla="*/ 39 h 70"/>
                  <a:gd name="T34" fmla="*/ 54 w 65"/>
                  <a:gd name="T35" fmla="*/ 42 h 70"/>
                  <a:gd name="T36" fmla="*/ 54 w 65"/>
                  <a:gd name="T37" fmla="*/ 38 h 70"/>
                  <a:gd name="T38" fmla="*/ 54 w 65"/>
                  <a:gd name="T39" fmla="*/ 15 h 70"/>
                  <a:gd name="T40" fmla="*/ 46 w 65"/>
                  <a:gd name="T41" fmla="*/ 3 h 70"/>
                  <a:gd name="T42" fmla="*/ 45 w 65"/>
                  <a:gd name="T43" fmla="*/ 3 h 70"/>
                  <a:gd name="T44" fmla="*/ 65 w 65"/>
                  <a:gd name="T45" fmla="*/ 2 h 70"/>
                  <a:gd name="T46" fmla="*/ 63 w 65"/>
                  <a:gd name="T47" fmla="*/ 4 h 70"/>
                  <a:gd name="T48" fmla="*/ 58 w 65"/>
                  <a:gd name="T49" fmla="*/ 12 h 70"/>
                  <a:gd name="T50" fmla="*/ 58 w 65"/>
                  <a:gd name="T51" fmla="*/ 26 h 70"/>
                  <a:gd name="T52" fmla="*/ 58 w 65"/>
                  <a:gd name="T53" fmla="*/ 64 h 70"/>
                  <a:gd name="T54" fmla="*/ 58 w 65"/>
                  <a:gd name="T55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70">
                    <a:moveTo>
                      <a:pt x="58" y="69"/>
                    </a:moveTo>
                    <a:cubicBezTo>
                      <a:pt x="54" y="70"/>
                      <a:pt x="54" y="68"/>
                      <a:pt x="53" y="66"/>
                    </a:cubicBezTo>
                    <a:cubicBezTo>
                      <a:pt x="43" y="55"/>
                      <a:pt x="34" y="43"/>
                      <a:pt x="25" y="31"/>
                    </a:cubicBezTo>
                    <a:cubicBezTo>
                      <a:pt x="21" y="27"/>
                      <a:pt x="17" y="22"/>
                      <a:pt x="13" y="17"/>
                    </a:cubicBezTo>
                    <a:cubicBezTo>
                      <a:pt x="13" y="19"/>
                      <a:pt x="12" y="20"/>
                      <a:pt x="12" y="21"/>
                    </a:cubicBezTo>
                    <a:cubicBezTo>
                      <a:pt x="12" y="33"/>
                      <a:pt x="12" y="44"/>
                      <a:pt x="12" y="56"/>
                    </a:cubicBezTo>
                    <a:cubicBezTo>
                      <a:pt x="12" y="63"/>
                      <a:pt x="13" y="64"/>
                      <a:pt x="20" y="66"/>
                    </a:cubicBezTo>
                    <a:cubicBezTo>
                      <a:pt x="20" y="67"/>
                      <a:pt x="21" y="67"/>
                      <a:pt x="21" y="68"/>
                    </a:cubicBezTo>
                    <a:cubicBezTo>
                      <a:pt x="18" y="69"/>
                      <a:pt x="5" y="69"/>
                      <a:pt x="0" y="68"/>
                    </a:cubicBezTo>
                    <a:cubicBezTo>
                      <a:pt x="1" y="67"/>
                      <a:pt x="2" y="66"/>
                      <a:pt x="3" y="66"/>
                    </a:cubicBezTo>
                    <a:cubicBezTo>
                      <a:pt x="7" y="65"/>
                      <a:pt x="9" y="63"/>
                      <a:pt x="9" y="58"/>
                    </a:cubicBezTo>
                    <a:cubicBezTo>
                      <a:pt x="9" y="44"/>
                      <a:pt x="9" y="29"/>
                      <a:pt x="9" y="14"/>
                    </a:cubicBezTo>
                    <a:cubicBezTo>
                      <a:pt x="9" y="11"/>
                      <a:pt x="7" y="9"/>
                      <a:pt x="6" y="8"/>
                    </a:cubicBezTo>
                    <a:cubicBezTo>
                      <a:pt x="4" y="6"/>
                      <a:pt x="2" y="4"/>
                      <a:pt x="0" y="2"/>
                    </a:cubicBezTo>
                    <a:cubicBezTo>
                      <a:pt x="4" y="1"/>
                      <a:pt x="7" y="2"/>
                      <a:pt x="10" y="1"/>
                    </a:cubicBezTo>
                    <a:cubicBezTo>
                      <a:pt x="18" y="0"/>
                      <a:pt x="22" y="3"/>
                      <a:pt x="27" y="9"/>
                    </a:cubicBezTo>
                    <a:cubicBezTo>
                      <a:pt x="34" y="19"/>
                      <a:pt x="42" y="29"/>
                      <a:pt x="50" y="39"/>
                    </a:cubicBezTo>
                    <a:cubicBezTo>
                      <a:pt x="51" y="40"/>
                      <a:pt x="52" y="41"/>
                      <a:pt x="54" y="42"/>
                    </a:cubicBezTo>
                    <a:cubicBezTo>
                      <a:pt x="54" y="41"/>
                      <a:pt x="54" y="39"/>
                      <a:pt x="54" y="38"/>
                    </a:cubicBezTo>
                    <a:cubicBezTo>
                      <a:pt x="54" y="30"/>
                      <a:pt x="54" y="23"/>
                      <a:pt x="54" y="15"/>
                    </a:cubicBezTo>
                    <a:cubicBezTo>
                      <a:pt x="54" y="9"/>
                      <a:pt x="53" y="4"/>
                      <a:pt x="46" y="3"/>
                    </a:cubicBezTo>
                    <a:cubicBezTo>
                      <a:pt x="46" y="3"/>
                      <a:pt x="45" y="3"/>
                      <a:pt x="45" y="3"/>
                    </a:cubicBezTo>
                    <a:cubicBezTo>
                      <a:pt x="48" y="1"/>
                      <a:pt x="61" y="1"/>
                      <a:pt x="65" y="2"/>
                    </a:cubicBezTo>
                    <a:cubicBezTo>
                      <a:pt x="64" y="3"/>
                      <a:pt x="64" y="3"/>
                      <a:pt x="63" y="4"/>
                    </a:cubicBezTo>
                    <a:cubicBezTo>
                      <a:pt x="59" y="5"/>
                      <a:pt x="57" y="8"/>
                      <a:pt x="58" y="12"/>
                    </a:cubicBezTo>
                    <a:cubicBezTo>
                      <a:pt x="58" y="17"/>
                      <a:pt x="58" y="22"/>
                      <a:pt x="58" y="26"/>
                    </a:cubicBezTo>
                    <a:cubicBezTo>
                      <a:pt x="58" y="39"/>
                      <a:pt x="58" y="51"/>
                      <a:pt x="58" y="64"/>
                    </a:cubicBezTo>
                    <a:cubicBezTo>
                      <a:pt x="58" y="66"/>
                      <a:pt x="58" y="67"/>
                      <a:pt x="58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Freeform 53"/>
              <p:cNvSpPr>
                <a:spLocks noEditPoints="1"/>
              </p:cNvSpPr>
              <p:nvPr/>
            </p:nvSpPr>
            <p:spPr bwMode="auto">
              <a:xfrm>
                <a:off x="5700062" y="26009575"/>
                <a:ext cx="353921" cy="503354"/>
              </a:xfrm>
              <a:custGeom>
                <a:avLst/>
                <a:gdLst>
                  <a:gd name="T0" fmla="*/ 9 w 50"/>
                  <a:gd name="T1" fmla="*/ 71 h 71"/>
                  <a:gd name="T2" fmla="*/ 31 w 50"/>
                  <a:gd name="T3" fmla="*/ 41 h 71"/>
                  <a:gd name="T4" fmla="*/ 23 w 50"/>
                  <a:gd name="T5" fmla="*/ 44 h 71"/>
                  <a:gd name="T6" fmla="*/ 3 w 50"/>
                  <a:gd name="T7" fmla="*/ 33 h 71"/>
                  <a:gd name="T8" fmla="*/ 3 w 50"/>
                  <a:gd name="T9" fmla="*/ 13 h 71"/>
                  <a:gd name="T10" fmla="*/ 21 w 50"/>
                  <a:gd name="T11" fmla="*/ 1 h 71"/>
                  <a:gd name="T12" fmla="*/ 41 w 50"/>
                  <a:gd name="T13" fmla="*/ 11 h 71"/>
                  <a:gd name="T14" fmla="*/ 34 w 50"/>
                  <a:gd name="T15" fmla="*/ 59 h 71"/>
                  <a:gd name="T16" fmla="*/ 9 w 50"/>
                  <a:gd name="T17" fmla="*/ 71 h 71"/>
                  <a:gd name="T18" fmla="*/ 31 w 50"/>
                  <a:gd name="T19" fmla="*/ 32 h 71"/>
                  <a:gd name="T20" fmla="*/ 32 w 50"/>
                  <a:gd name="T21" fmla="*/ 32 h 71"/>
                  <a:gd name="T22" fmla="*/ 28 w 50"/>
                  <a:gd name="T23" fmla="*/ 12 h 71"/>
                  <a:gd name="T24" fmla="*/ 25 w 50"/>
                  <a:gd name="T25" fmla="*/ 6 h 71"/>
                  <a:gd name="T26" fmla="*/ 19 w 50"/>
                  <a:gd name="T27" fmla="*/ 3 h 71"/>
                  <a:gd name="T28" fmla="*/ 15 w 50"/>
                  <a:gd name="T29" fmla="*/ 8 h 71"/>
                  <a:gd name="T30" fmla="*/ 14 w 50"/>
                  <a:gd name="T31" fmla="*/ 10 h 71"/>
                  <a:gd name="T32" fmla="*/ 18 w 50"/>
                  <a:gd name="T33" fmla="*/ 32 h 71"/>
                  <a:gd name="T34" fmla="*/ 21 w 50"/>
                  <a:gd name="T35" fmla="*/ 37 h 71"/>
                  <a:gd name="T36" fmla="*/ 29 w 50"/>
                  <a:gd name="T37" fmla="*/ 39 h 71"/>
                  <a:gd name="T38" fmla="*/ 31 w 50"/>
                  <a:gd name="T39" fmla="*/ 33 h 71"/>
                  <a:gd name="T40" fmla="*/ 31 w 50"/>
                  <a:gd name="T41" fmla="*/ 3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71">
                    <a:moveTo>
                      <a:pt x="9" y="71"/>
                    </a:moveTo>
                    <a:cubicBezTo>
                      <a:pt x="22" y="66"/>
                      <a:pt x="29" y="55"/>
                      <a:pt x="31" y="41"/>
                    </a:cubicBezTo>
                    <a:cubicBezTo>
                      <a:pt x="28" y="42"/>
                      <a:pt x="26" y="43"/>
                      <a:pt x="23" y="44"/>
                    </a:cubicBezTo>
                    <a:cubicBezTo>
                      <a:pt x="14" y="46"/>
                      <a:pt x="7" y="42"/>
                      <a:pt x="3" y="33"/>
                    </a:cubicBezTo>
                    <a:cubicBezTo>
                      <a:pt x="0" y="26"/>
                      <a:pt x="1" y="19"/>
                      <a:pt x="3" y="13"/>
                    </a:cubicBezTo>
                    <a:cubicBezTo>
                      <a:pt x="7" y="5"/>
                      <a:pt x="13" y="1"/>
                      <a:pt x="21" y="1"/>
                    </a:cubicBezTo>
                    <a:cubicBezTo>
                      <a:pt x="29" y="0"/>
                      <a:pt x="36" y="3"/>
                      <a:pt x="41" y="11"/>
                    </a:cubicBezTo>
                    <a:cubicBezTo>
                      <a:pt x="50" y="26"/>
                      <a:pt x="47" y="47"/>
                      <a:pt x="34" y="59"/>
                    </a:cubicBezTo>
                    <a:cubicBezTo>
                      <a:pt x="28" y="65"/>
                      <a:pt x="17" y="70"/>
                      <a:pt x="9" y="71"/>
                    </a:cubicBezTo>
                    <a:close/>
                    <a:moveTo>
                      <a:pt x="31" y="32"/>
                    </a:moveTo>
                    <a:cubicBezTo>
                      <a:pt x="31" y="32"/>
                      <a:pt x="31" y="32"/>
                      <a:pt x="32" y="32"/>
                    </a:cubicBezTo>
                    <a:cubicBezTo>
                      <a:pt x="30" y="25"/>
                      <a:pt x="29" y="19"/>
                      <a:pt x="28" y="12"/>
                    </a:cubicBezTo>
                    <a:cubicBezTo>
                      <a:pt x="27" y="10"/>
                      <a:pt x="26" y="8"/>
                      <a:pt x="25" y="6"/>
                    </a:cubicBezTo>
                    <a:cubicBezTo>
                      <a:pt x="24" y="4"/>
                      <a:pt x="22" y="3"/>
                      <a:pt x="19" y="3"/>
                    </a:cubicBezTo>
                    <a:cubicBezTo>
                      <a:pt x="17" y="4"/>
                      <a:pt x="15" y="5"/>
                      <a:pt x="15" y="8"/>
                    </a:cubicBezTo>
                    <a:cubicBezTo>
                      <a:pt x="15" y="9"/>
                      <a:pt x="14" y="10"/>
                      <a:pt x="14" y="10"/>
                    </a:cubicBezTo>
                    <a:cubicBezTo>
                      <a:pt x="15" y="18"/>
                      <a:pt x="16" y="25"/>
                      <a:pt x="18" y="32"/>
                    </a:cubicBezTo>
                    <a:cubicBezTo>
                      <a:pt x="19" y="34"/>
                      <a:pt x="20" y="35"/>
                      <a:pt x="21" y="37"/>
                    </a:cubicBezTo>
                    <a:cubicBezTo>
                      <a:pt x="23" y="39"/>
                      <a:pt x="25" y="39"/>
                      <a:pt x="29" y="39"/>
                    </a:cubicBezTo>
                    <a:cubicBezTo>
                      <a:pt x="32" y="38"/>
                      <a:pt x="31" y="35"/>
                      <a:pt x="31" y="33"/>
                    </a:cubicBezTo>
                    <a:cubicBezTo>
                      <a:pt x="31" y="33"/>
                      <a:pt x="31" y="32"/>
                      <a:pt x="31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" name="Freeform 54"/>
              <p:cNvSpPr/>
              <p:nvPr/>
            </p:nvSpPr>
            <p:spPr bwMode="auto">
              <a:xfrm>
                <a:off x="4323703" y="20386164"/>
                <a:ext cx="471894" cy="534814"/>
              </a:xfrm>
              <a:custGeom>
                <a:avLst/>
                <a:gdLst>
                  <a:gd name="T0" fmla="*/ 42 w 68"/>
                  <a:gd name="T1" fmla="*/ 7 h 77"/>
                  <a:gd name="T2" fmla="*/ 62 w 68"/>
                  <a:gd name="T3" fmla="*/ 0 h 77"/>
                  <a:gd name="T4" fmla="*/ 60 w 68"/>
                  <a:gd name="T5" fmla="*/ 3 h 77"/>
                  <a:gd name="T6" fmla="*/ 57 w 68"/>
                  <a:gd name="T7" fmla="*/ 12 h 77"/>
                  <a:gd name="T8" fmla="*/ 65 w 68"/>
                  <a:gd name="T9" fmla="*/ 40 h 77"/>
                  <a:gd name="T10" fmla="*/ 67 w 68"/>
                  <a:gd name="T11" fmla="*/ 55 h 77"/>
                  <a:gd name="T12" fmla="*/ 62 w 68"/>
                  <a:gd name="T13" fmla="*/ 68 h 77"/>
                  <a:gd name="T14" fmla="*/ 34 w 68"/>
                  <a:gd name="T15" fmla="*/ 76 h 77"/>
                  <a:gd name="T16" fmla="*/ 21 w 68"/>
                  <a:gd name="T17" fmla="*/ 66 h 77"/>
                  <a:gd name="T18" fmla="*/ 19 w 68"/>
                  <a:gd name="T19" fmla="*/ 60 h 77"/>
                  <a:gd name="T20" fmla="*/ 10 w 68"/>
                  <a:gd name="T21" fmla="*/ 27 h 77"/>
                  <a:gd name="T22" fmla="*/ 9 w 68"/>
                  <a:gd name="T23" fmla="*/ 25 h 77"/>
                  <a:gd name="T24" fmla="*/ 2 w 68"/>
                  <a:gd name="T25" fmla="*/ 20 h 77"/>
                  <a:gd name="T26" fmla="*/ 0 w 68"/>
                  <a:gd name="T27" fmla="*/ 19 h 77"/>
                  <a:gd name="T28" fmla="*/ 27 w 68"/>
                  <a:gd name="T29" fmla="*/ 10 h 77"/>
                  <a:gd name="T30" fmla="*/ 30 w 68"/>
                  <a:gd name="T31" fmla="*/ 10 h 77"/>
                  <a:gd name="T32" fmla="*/ 30 w 68"/>
                  <a:gd name="T33" fmla="*/ 11 h 77"/>
                  <a:gd name="T34" fmla="*/ 27 w 68"/>
                  <a:gd name="T35" fmla="*/ 12 h 77"/>
                  <a:gd name="T36" fmla="*/ 24 w 68"/>
                  <a:gd name="T37" fmla="*/ 20 h 77"/>
                  <a:gd name="T38" fmla="*/ 34 w 68"/>
                  <a:gd name="T39" fmla="*/ 59 h 77"/>
                  <a:gd name="T40" fmla="*/ 35 w 68"/>
                  <a:gd name="T41" fmla="*/ 61 h 77"/>
                  <a:gd name="T42" fmla="*/ 50 w 68"/>
                  <a:gd name="T43" fmla="*/ 70 h 77"/>
                  <a:gd name="T44" fmla="*/ 64 w 68"/>
                  <a:gd name="T45" fmla="*/ 55 h 77"/>
                  <a:gd name="T46" fmla="*/ 63 w 68"/>
                  <a:gd name="T47" fmla="*/ 45 h 77"/>
                  <a:gd name="T48" fmla="*/ 54 w 68"/>
                  <a:gd name="T49" fmla="*/ 15 h 77"/>
                  <a:gd name="T50" fmla="*/ 44 w 68"/>
                  <a:gd name="T51" fmla="*/ 7 h 77"/>
                  <a:gd name="T52" fmla="*/ 42 w 68"/>
                  <a:gd name="T53" fmla="*/ 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7">
                    <a:moveTo>
                      <a:pt x="42" y="7"/>
                    </a:moveTo>
                    <a:cubicBezTo>
                      <a:pt x="45" y="4"/>
                      <a:pt x="57" y="1"/>
                      <a:pt x="62" y="0"/>
                    </a:cubicBezTo>
                    <a:cubicBezTo>
                      <a:pt x="61" y="1"/>
                      <a:pt x="61" y="2"/>
                      <a:pt x="60" y="3"/>
                    </a:cubicBezTo>
                    <a:cubicBezTo>
                      <a:pt x="57" y="5"/>
                      <a:pt x="56" y="8"/>
                      <a:pt x="57" y="12"/>
                    </a:cubicBezTo>
                    <a:cubicBezTo>
                      <a:pt x="60" y="21"/>
                      <a:pt x="63" y="31"/>
                      <a:pt x="65" y="40"/>
                    </a:cubicBezTo>
                    <a:cubicBezTo>
                      <a:pt x="66" y="45"/>
                      <a:pt x="67" y="50"/>
                      <a:pt x="67" y="55"/>
                    </a:cubicBezTo>
                    <a:cubicBezTo>
                      <a:pt x="68" y="61"/>
                      <a:pt x="66" y="65"/>
                      <a:pt x="62" y="68"/>
                    </a:cubicBezTo>
                    <a:cubicBezTo>
                      <a:pt x="54" y="74"/>
                      <a:pt x="44" y="77"/>
                      <a:pt x="34" y="76"/>
                    </a:cubicBezTo>
                    <a:cubicBezTo>
                      <a:pt x="28" y="75"/>
                      <a:pt x="24" y="72"/>
                      <a:pt x="21" y="66"/>
                    </a:cubicBezTo>
                    <a:cubicBezTo>
                      <a:pt x="20" y="64"/>
                      <a:pt x="19" y="62"/>
                      <a:pt x="19" y="60"/>
                    </a:cubicBezTo>
                    <a:cubicBezTo>
                      <a:pt x="16" y="49"/>
                      <a:pt x="13" y="38"/>
                      <a:pt x="10" y="27"/>
                    </a:cubicBezTo>
                    <a:cubicBezTo>
                      <a:pt x="10" y="27"/>
                      <a:pt x="9" y="26"/>
                      <a:pt x="9" y="25"/>
                    </a:cubicBezTo>
                    <a:cubicBezTo>
                      <a:pt x="8" y="22"/>
                      <a:pt x="6" y="20"/>
                      <a:pt x="2" y="20"/>
                    </a:cubicBezTo>
                    <a:cubicBezTo>
                      <a:pt x="1" y="20"/>
                      <a:pt x="1" y="20"/>
                      <a:pt x="0" y="19"/>
                    </a:cubicBezTo>
                    <a:cubicBezTo>
                      <a:pt x="8" y="15"/>
                      <a:pt x="18" y="13"/>
                      <a:pt x="27" y="10"/>
                    </a:cubicBezTo>
                    <a:cubicBezTo>
                      <a:pt x="28" y="10"/>
                      <a:pt x="29" y="10"/>
                      <a:pt x="30" y="10"/>
                    </a:cubicBezTo>
                    <a:cubicBezTo>
                      <a:pt x="30" y="10"/>
                      <a:pt x="30" y="10"/>
                      <a:pt x="30" y="11"/>
                    </a:cubicBezTo>
                    <a:cubicBezTo>
                      <a:pt x="29" y="11"/>
                      <a:pt x="28" y="12"/>
                      <a:pt x="27" y="12"/>
                    </a:cubicBezTo>
                    <a:cubicBezTo>
                      <a:pt x="24" y="14"/>
                      <a:pt x="23" y="16"/>
                      <a:pt x="24" y="20"/>
                    </a:cubicBezTo>
                    <a:cubicBezTo>
                      <a:pt x="27" y="33"/>
                      <a:pt x="31" y="46"/>
                      <a:pt x="34" y="59"/>
                    </a:cubicBezTo>
                    <a:cubicBezTo>
                      <a:pt x="35" y="60"/>
                      <a:pt x="35" y="60"/>
                      <a:pt x="35" y="61"/>
                    </a:cubicBezTo>
                    <a:cubicBezTo>
                      <a:pt x="38" y="68"/>
                      <a:pt x="43" y="71"/>
                      <a:pt x="50" y="70"/>
                    </a:cubicBezTo>
                    <a:cubicBezTo>
                      <a:pt x="59" y="68"/>
                      <a:pt x="64" y="63"/>
                      <a:pt x="64" y="55"/>
                    </a:cubicBezTo>
                    <a:cubicBezTo>
                      <a:pt x="64" y="51"/>
                      <a:pt x="63" y="48"/>
                      <a:pt x="63" y="45"/>
                    </a:cubicBezTo>
                    <a:cubicBezTo>
                      <a:pt x="60" y="35"/>
                      <a:pt x="57" y="25"/>
                      <a:pt x="54" y="15"/>
                    </a:cubicBezTo>
                    <a:cubicBezTo>
                      <a:pt x="52" y="8"/>
                      <a:pt x="51" y="7"/>
                      <a:pt x="44" y="7"/>
                    </a:cubicBezTo>
                    <a:cubicBezTo>
                      <a:pt x="43" y="7"/>
                      <a:pt x="43" y="7"/>
                      <a:pt x="4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55"/>
              <p:cNvSpPr/>
              <p:nvPr/>
            </p:nvSpPr>
            <p:spPr bwMode="auto">
              <a:xfrm>
                <a:off x="7894371" y="22195094"/>
                <a:ext cx="550543" cy="440435"/>
              </a:xfrm>
              <a:custGeom>
                <a:avLst/>
                <a:gdLst>
                  <a:gd name="T0" fmla="*/ 0 w 79"/>
                  <a:gd name="T1" fmla="*/ 22 h 63"/>
                  <a:gd name="T2" fmla="*/ 20 w 79"/>
                  <a:gd name="T3" fmla="*/ 13 h 63"/>
                  <a:gd name="T4" fmla="*/ 20 w 79"/>
                  <a:gd name="T5" fmla="*/ 17 h 63"/>
                  <a:gd name="T6" fmla="*/ 12 w 79"/>
                  <a:gd name="T7" fmla="*/ 26 h 63"/>
                  <a:gd name="T8" fmla="*/ 13 w 79"/>
                  <a:gd name="T9" fmla="*/ 46 h 63"/>
                  <a:gd name="T10" fmla="*/ 24 w 79"/>
                  <a:gd name="T11" fmla="*/ 50 h 63"/>
                  <a:gd name="T12" fmla="*/ 32 w 79"/>
                  <a:gd name="T13" fmla="*/ 42 h 63"/>
                  <a:gd name="T14" fmla="*/ 32 w 79"/>
                  <a:gd name="T15" fmla="*/ 35 h 63"/>
                  <a:gd name="T16" fmla="*/ 35 w 79"/>
                  <a:gd name="T17" fmla="*/ 14 h 63"/>
                  <a:gd name="T18" fmla="*/ 51 w 79"/>
                  <a:gd name="T19" fmla="*/ 1 h 63"/>
                  <a:gd name="T20" fmla="*/ 66 w 79"/>
                  <a:gd name="T21" fmla="*/ 7 h 63"/>
                  <a:gd name="T22" fmla="*/ 73 w 79"/>
                  <a:gd name="T23" fmla="*/ 24 h 63"/>
                  <a:gd name="T24" fmla="*/ 73 w 79"/>
                  <a:gd name="T25" fmla="*/ 28 h 63"/>
                  <a:gd name="T26" fmla="*/ 76 w 79"/>
                  <a:gd name="T27" fmla="*/ 32 h 63"/>
                  <a:gd name="T28" fmla="*/ 79 w 79"/>
                  <a:gd name="T29" fmla="*/ 34 h 63"/>
                  <a:gd name="T30" fmla="*/ 59 w 79"/>
                  <a:gd name="T31" fmla="*/ 42 h 63"/>
                  <a:gd name="T32" fmla="*/ 62 w 79"/>
                  <a:gd name="T33" fmla="*/ 38 h 63"/>
                  <a:gd name="T34" fmla="*/ 69 w 79"/>
                  <a:gd name="T35" fmla="*/ 26 h 63"/>
                  <a:gd name="T36" fmla="*/ 65 w 79"/>
                  <a:gd name="T37" fmla="*/ 12 h 63"/>
                  <a:gd name="T38" fmla="*/ 50 w 79"/>
                  <a:gd name="T39" fmla="*/ 14 h 63"/>
                  <a:gd name="T40" fmla="*/ 49 w 79"/>
                  <a:gd name="T41" fmla="*/ 21 h 63"/>
                  <a:gd name="T42" fmla="*/ 48 w 79"/>
                  <a:gd name="T43" fmla="*/ 39 h 63"/>
                  <a:gd name="T44" fmla="*/ 45 w 79"/>
                  <a:gd name="T45" fmla="*/ 50 h 63"/>
                  <a:gd name="T46" fmla="*/ 15 w 79"/>
                  <a:gd name="T47" fmla="*/ 53 h 63"/>
                  <a:gd name="T48" fmla="*/ 7 w 79"/>
                  <a:gd name="T49" fmla="*/ 34 h 63"/>
                  <a:gd name="T50" fmla="*/ 0 w 79"/>
                  <a:gd name="T51" fmla="*/ 2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9" h="63">
                    <a:moveTo>
                      <a:pt x="0" y="22"/>
                    </a:moveTo>
                    <a:cubicBezTo>
                      <a:pt x="7" y="19"/>
                      <a:pt x="14" y="16"/>
                      <a:pt x="20" y="13"/>
                    </a:cubicBezTo>
                    <a:cubicBezTo>
                      <a:pt x="22" y="15"/>
                      <a:pt x="21" y="16"/>
                      <a:pt x="20" y="17"/>
                    </a:cubicBezTo>
                    <a:cubicBezTo>
                      <a:pt x="17" y="20"/>
                      <a:pt x="14" y="23"/>
                      <a:pt x="12" y="26"/>
                    </a:cubicBezTo>
                    <a:cubicBezTo>
                      <a:pt x="8" y="33"/>
                      <a:pt x="9" y="39"/>
                      <a:pt x="13" y="46"/>
                    </a:cubicBezTo>
                    <a:cubicBezTo>
                      <a:pt x="16" y="50"/>
                      <a:pt x="19" y="51"/>
                      <a:pt x="24" y="50"/>
                    </a:cubicBezTo>
                    <a:cubicBezTo>
                      <a:pt x="28" y="49"/>
                      <a:pt x="31" y="46"/>
                      <a:pt x="32" y="42"/>
                    </a:cubicBezTo>
                    <a:cubicBezTo>
                      <a:pt x="32" y="40"/>
                      <a:pt x="32" y="37"/>
                      <a:pt x="32" y="35"/>
                    </a:cubicBezTo>
                    <a:cubicBezTo>
                      <a:pt x="33" y="28"/>
                      <a:pt x="33" y="21"/>
                      <a:pt x="35" y="14"/>
                    </a:cubicBezTo>
                    <a:cubicBezTo>
                      <a:pt x="37" y="6"/>
                      <a:pt x="43" y="2"/>
                      <a:pt x="51" y="1"/>
                    </a:cubicBezTo>
                    <a:cubicBezTo>
                      <a:pt x="57" y="0"/>
                      <a:pt x="62" y="3"/>
                      <a:pt x="66" y="7"/>
                    </a:cubicBezTo>
                    <a:cubicBezTo>
                      <a:pt x="70" y="12"/>
                      <a:pt x="72" y="18"/>
                      <a:pt x="73" y="24"/>
                    </a:cubicBezTo>
                    <a:cubicBezTo>
                      <a:pt x="73" y="26"/>
                      <a:pt x="73" y="27"/>
                      <a:pt x="73" y="28"/>
                    </a:cubicBezTo>
                    <a:cubicBezTo>
                      <a:pt x="73" y="30"/>
                      <a:pt x="74" y="32"/>
                      <a:pt x="76" y="32"/>
                    </a:cubicBezTo>
                    <a:cubicBezTo>
                      <a:pt x="77" y="32"/>
                      <a:pt x="78" y="33"/>
                      <a:pt x="79" y="34"/>
                    </a:cubicBezTo>
                    <a:cubicBezTo>
                      <a:pt x="75" y="37"/>
                      <a:pt x="63" y="42"/>
                      <a:pt x="59" y="42"/>
                    </a:cubicBezTo>
                    <a:cubicBezTo>
                      <a:pt x="60" y="40"/>
                      <a:pt x="61" y="39"/>
                      <a:pt x="62" y="38"/>
                    </a:cubicBezTo>
                    <a:cubicBezTo>
                      <a:pt x="65" y="34"/>
                      <a:pt x="68" y="31"/>
                      <a:pt x="69" y="26"/>
                    </a:cubicBezTo>
                    <a:cubicBezTo>
                      <a:pt x="70" y="21"/>
                      <a:pt x="69" y="16"/>
                      <a:pt x="65" y="12"/>
                    </a:cubicBezTo>
                    <a:cubicBezTo>
                      <a:pt x="61" y="7"/>
                      <a:pt x="53" y="8"/>
                      <a:pt x="50" y="14"/>
                    </a:cubicBezTo>
                    <a:cubicBezTo>
                      <a:pt x="49" y="16"/>
                      <a:pt x="49" y="19"/>
                      <a:pt x="49" y="21"/>
                    </a:cubicBezTo>
                    <a:cubicBezTo>
                      <a:pt x="48" y="27"/>
                      <a:pt x="49" y="33"/>
                      <a:pt x="48" y="39"/>
                    </a:cubicBezTo>
                    <a:cubicBezTo>
                      <a:pt x="47" y="42"/>
                      <a:pt x="47" y="46"/>
                      <a:pt x="45" y="50"/>
                    </a:cubicBezTo>
                    <a:cubicBezTo>
                      <a:pt x="39" y="60"/>
                      <a:pt x="24" y="63"/>
                      <a:pt x="15" y="53"/>
                    </a:cubicBezTo>
                    <a:cubicBezTo>
                      <a:pt x="11" y="47"/>
                      <a:pt x="8" y="41"/>
                      <a:pt x="7" y="34"/>
                    </a:cubicBezTo>
                    <a:cubicBezTo>
                      <a:pt x="5" y="27"/>
                      <a:pt x="5" y="27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Freeform 56"/>
              <p:cNvSpPr/>
              <p:nvPr/>
            </p:nvSpPr>
            <p:spPr bwMode="auto">
              <a:xfrm>
                <a:off x="7902235" y="24263565"/>
                <a:ext cx="542679" cy="503354"/>
              </a:xfrm>
              <a:custGeom>
                <a:avLst/>
                <a:gdLst>
                  <a:gd name="T0" fmla="*/ 64 w 77"/>
                  <a:gd name="T1" fmla="*/ 40 h 72"/>
                  <a:gd name="T2" fmla="*/ 65 w 77"/>
                  <a:gd name="T3" fmla="*/ 37 h 72"/>
                  <a:gd name="T4" fmla="*/ 59 w 77"/>
                  <a:gd name="T5" fmla="*/ 30 h 72"/>
                  <a:gd name="T6" fmla="*/ 45 w 77"/>
                  <a:gd name="T7" fmla="*/ 32 h 72"/>
                  <a:gd name="T8" fmla="*/ 37 w 77"/>
                  <a:gd name="T9" fmla="*/ 32 h 72"/>
                  <a:gd name="T10" fmla="*/ 33 w 77"/>
                  <a:gd name="T11" fmla="*/ 33 h 72"/>
                  <a:gd name="T12" fmla="*/ 39 w 77"/>
                  <a:gd name="T13" fmla="*/ 41 h 72"/>
                  <a:gd name="T14" fmla="*/ 47 w 77"/>
                  <a:gd name="T15" fmla="*/ 52 h 72"/>
                  <a:gd name="T16" fmla="*/ 50 w 77"/>
                  <a:gd name="T17" fmla="*/ 56 h 72"/>
                  <a:gd name="T18" fmla="*/ 57 w 77"/>
                  <a:gd name="T19" fmla="*/ 55 h 72"/>
                  <a:gd name="T20" fmla="*/ 60 w 77"/>
                  <a:gd name="T21" fmla="*/ 51 h 72"/>
                  <a:gd name="T22" fmla="*/ 53 w 77"/>
                  <a:gd name="T23" fmla="*/ 72 h 72"/>
                  <a:gd name="T24" fmla="*/ 52 w 77"/>
                  <a:gd name="T25" fmla="*/ 71 h 72"/>
                  <a:gd name="T26" fmla="*/ 48 w 77"/>
                  <a:gd name="T27" fmla="*/ 60 h 72"/>
                  <a:gd name="T28" fmla="*/ 31 w 77"/>
                  <a:gd name="T29" fmla="*/ 37 h 72"/>
                  <a:gd name="T30" fmla="*/ 26 w 77"/>
                  <a:gd name="T31" fmla="*/ 33 h 72"/>
                  <a:gd name="T32" fmla="*/ 13 w 77"/>
                  <a:gd name="T33" fmla="*/ 27 h 72"/>
                  <a:gd name="T34" fmla="*/ 2 w 77"/>
                  <a:gd name="T35" fmla="*/ 31 h 72"/>
                  <a:gd name="T36" fmla="*/ 1 w 77"/>
                  <a:gd name="T37" fmla="*/ 32 h 72"/>
                  <a:gd name="T38" fmla="*/ 0 w 77"/>
                  <a:gd name="T39" fmla="*/ 30 h 72"/>
                  <a:gd name="T40" fmla="*/ 12 w 77"/>
                  <a:gd name="T41" fmla="*/ 1 h 72"/>
                  <a:gd name="T42" fmla="*/ 13 w 77"/>
                  <a:gd name="T43" fmla="*/ 0 h 72"/>
                  <a:gd name="T44" fmla="*/ 13 w 77"/>
                  <a:gd name="T45" fmla="*/ 3 h 72"/>
                  <a:gd name="T46" fmla="*/ 18 w 77"/>
                  <a:gd name="T47" fmla="*/ 12 h 72"/>
                  <a:gd name="T48" fmla="*/ 30 w 77"/>
                  <a:gd name="T49" fmla="*/ 17 h 72"/>
                  <a:gd name="T50" fmla="*/ 34 w 77"/>
                  <a:gd name="T51" fmla="*/ 18 h 72"/>
                  <a:gd name="T52" fmla="*/ 67 w 77"/>
                  <a:gd name="T53" fmla="*/ 14 h 72"/>
                  <a:gd name="T54" fmla="*/ 76 w 77"/>
                  <a:gd name="T55" fmla="*/ 8 h 72"/>
                  <a:gd name="T56" fmla="*/ 77 w 77"/>
                  <a:gd name="T57" fmla="*/ 10 h 72"/>
                  <a:gd name="T58" fmla="*/ 66 w 77"/>
                  <a:gd name="T59" fmla="*/ 39 h 72"/>
                  <a:gd name="T60" fmla="*/ 64 w 77"/>
                  <a:gd name="T61" fmla="*/ 4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72">
                    <a:moveTo>
                      <a:pt x="64" y="40"/>
                    </a:moveTo>
                    <a:cubicBezTo>
                      <a:pt x="65" y="39"/>
                      <a:pt x="65" y="38"/>
                      <a:pt x="65" y="37"/>
                    </a:cubicBezTo>
                    <a:cubicBezTo>
                      <a:pt x="67" y="31"/>
                      <a:pt x="66" y="30"/>
                      <a:pt x="59" y="30"/>
                    </a:cubicBezTo>
                    <a:cubicBezTo>
                      <a:pt x="54" y="31"/>
                      <a:pt x="50" y="31"/>
                      <a:pt x="45" y="32"/>
                    </a:cubicBezTo>
                    <a:cubicBezTo>
                      <a:pt x="42" y="32"/>
                      <a:pt x="40" y="32"/>
                      <a:pt x="37" y="32"/>
                    </a:cubicBezTo>
                    <a:cubicBezTo>
                      <a:pt x="36" y="33"/>
                      <a:pt x="35" y="33"/>
                      <a:pt x="33" y="33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41" y="45"/>
                      <a:pt x="44" y="48"/>
                      <a:pt x="47" y="52"/>
                    </a:cubicBezTo>
                    <a:cubicBezTo>
                      <a:pt x="48" y="53"/>
                      <a:pt x="49" y="55"/>
                      <a:pt x="50" y="56"/>
                    </a:cubicBezTo>
                    <a:cubicBezTo>
                      <a:pt x="53" y="58"/>
                      <a:pt x="55" y="58"/>
                      <a:pt x="57" y="55"/>
                    </a:cubicBezTo>
                    <a:cubicBezTo>
                      <a:pt x="58" y="54"/>
                      <a:pt x="59" y="53"/>
                      <a:pt x="60" y="51"/>
                    </a:cubicBezTo>
                    <a:cubicBezTo>
                      <a:pt x="60" y="55"/>
                      <a:pt x="56" y="68"/>
                      <a:pt x="53" y="72"/>
                    </a:cubicBezTo>
                    <a:cubicBezTo>
                      <a:pt x="53" y="71"/>
                      <a:pt x="52" y="71"/>
                      <a:pt x="52" y="71"/>
                    </a:cubicBezTo>
                    <a:cubicBezTo>
                      <a:pt x="52" y="67"/>
                      <a:pt x="50" y="64"/>
                      <a:pt x="48" y="60"/>
                    </a:cubicBezTo>
                    <a:cubicBezTo>
                      <a:pt x="42" y="53"/>
                      <a:pt x="37" y="45"/>
                      <a:pt x="31" y="37"/>
                    </a:cubicBezTo>
                    <a:cubicBezTo>
                      <a:pt x="30" y="35"/>
                      <a:pt x="29" y="34"/>
                      <a:pt x="26" y="33"/>
                    </a:cubicBezTo>
                    <a:cubicBezTo>
                      <a:pt x="22" y="31"/>
                      <a:pt x="17" y="29"/>
                      <a:pt x="13" y="27"/>
                    </a:cubicBezTo>
                    <a:cubicBezTo>
                      <a:pt x="7" y="25"/>
                      <a:pt x="6" y="25"/>
                      <a:pt x="2" y="31"/>
                    </a:cubicBezTo>
                    <a:cubicBezTo>
                      <a:pt x="2" y="31"/>
                      <a:pt x="1" y="31"/>
                      <a:pt x="1" y="32"/>
                    </a:cubicBezTo>
                    <a:cubicBezTo>
                      <a:pt x="1" y="31"/>
                      <a:pt x="0" y="31"/>
                      <a:pt x="0" y="30"/>
                    </a:cubicBezTo>
                    <a:cubicBezTo>
                      <a:pt x="4" y="20"/>
                      <a:pt x="8" y="11"/>
                      <a:pt x="12" y="1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3" y="1"/>
                      <a:pt x="13" y="2"/>
                      <a:pt x="13" y="3"/>
                    </a:cubicBezTo>
                    <a:cubicBezTo>
                      <a:pt x="12" y="8"/>
                      <a:pt x="13" y="10"/>
                      <a:pt x="18" y="12"/>
                    </a:cubicBezTo>
                    <a:cubicBezTo>
                      <a:pt x="22" y="14"/>
                      <a:pt x="26" y="16"/>
                      <a:pt x="30" y="17"/>
                    </a:cubicBezTo>
                    <a:cubicBezTo>
                      <a:pt x="31" y="18"/>
                      <a:pt x="33" y="18"/>
                      <a:pt x="34" y="18"/>
                    </a:cubicBezTo>
                    <a:cubicBezTo>
                      <a:pt x="45" y="17"/>
                      <a:pt x="56" y="15"/>
                      <a:pt x="67" y="14"/>
                    </a:cubicBezTo>
                    <a:cubicBezTo>
                      <a:pt x="70" y="13"/>
                      <a:pt x="74" y="12"/>
                      <a:pt x="76" y="8"/>
                    </a:cubicBezTo>
                    <a:cubicBezTo>
                      <a:pt x="77" y="9"/>
                      <a:pt x="77" y="10"/>
                      <a:pt x="77" y="10"/>
                    </a:cubicBezTo>
                    <a:cubicBezTo>
                      <a:pt x="74" y="20"/>
                      <a:pt x="70" y="29"/>
                      <a:pt x="66" y="39"/>
                    </a:cubicBezTo>
                    <a:cubicBezTo>
                      <a:pt x="66" y="39"/>
                      <a:pt x="66" y="39"/>
                      <a:pt x="64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57"/>
              <p:cNvSpPr/>
              <p:nvPr/>
            </p:nvSpPr>
            <p:spPr bwMode="auto">
              <a:xfrm>
                <a:off x="8098858" y="23484939"/>
                <a:ext cx="479759" cy="424705"/>
              </a:xfrm>
              <a:custGeom>
                <a:avLst/>
                <a:gdLst>
                  <a:gd name="T0" fmla="*/ 5 w 68"/>
                  <a:gd name="T1" fmla="*/ 10 h 61"/>
                  <a:gd name="T2" fmla="*/ 5 w 68"/>
                  <a:gd name="T3" fmla="*/ 13 h 61"/>
                  <a:gd name="T4" fmla="*/ 12 w 68"/>
                  <a:gd name="T5" fmla="*/ 20 h 61"/>
                  <a:gd name="T6" fmla="*/ 37 w 68"/>
                  <a:gd name="T7" fmla="*/ 22 h 61"/>
                  <a:gd name="T8" fmla="*/ 61 w 68"/>
                  <a:gd name="T9" fmla="*/ 23 h 61"/>
                  <a:gd name="T10" fmla="*/ 64 w 68"/>
                  <a:gd name="T11" fmla="*/ 23 h 61"/>
                  <a:gd name="T12" fmla="*/ 63 w 68"/>
                  <a:gd name="T13" fmla="*/ 14 h 61"/>
                  <a:gd name="T14" fmla="*/ 58 w 68"/>
                  <a:gd name="T15" fmla="*/ 6 h 61"/>
                  <a:gd name="T16" fmla="*/ 50 w 68"/>
                  <a:gd name="T17" fmla="*/ 1 h 61"/>
                  <a:gd name="T18" fmla="*/ 68 w 68"/>
                  <a:gd name="T19" fmla="*/ 2 h 61"/>
                  <a:gd name="T20" fmla="*/ 64 w 68"/>
                  <a:gd name="T21" fmla="*/ 61 h 61"/>
                  <a:gd name="T22" fmla="*/ 46 w 68"/>
                  <a:gd name="T23" fmla="*/ 60 h 61"/>
                  <a:gd name="T24" fmla="*/ 47 w 68"/>
                  <a:gd name="T25" fmla="*/ 57 h 61"/>
                  <a:gd name="T26" fmla="*/ 49 w 68"/>
                  <a:gd name="T27" fmla="*/ 57 h 61"/>
                  <a:gd name="T28" fmla="*/ 63 w 68"/>
                  <a:gd name="T29" fmla="*/ 40 h 61"/>
                  <a:gd name="T30" fmla="*/ 60 w 68"/>
                  <a:gd name="T31" fmla="*/ 39 h 61"/>
                  <a:gd name="T32" fmla="*/ 17 w 68"/>
                  <a:gd name="T33" fmla="*/ 36 h 61"/>
                  <a:gd name="T34" fmla="*/ 12 w 68"/>
                  <a:gd name="T35" fmla="*/ 35 h 61"/>
                  <a:gd name="T36" fmla="*/ 3 w 68"/>
                  <a:gd name="T37" fmla="*/ 41 h 61"/>
                  <a:gd name="T38" fmla="*/ 2 w 68"/>
                  <a:gd name="T39" fmla="*/ 45 h 61"/>
                  <a:gd name="T40" fmla="*/ 2 w 68"/>
                  <a:gd name="T41" fmla="*/ 36 h 61"/>
                  <a:gd name="T42" fmla="*/ 2 w 68"/>
                  <a:gd name="T43" fmla="*/ 27 h 61"/>
                  <a:gd name="T44" fmla="*/ 3 w 68"/>
                  <a:gd name="T45" fmla="*/ 18 h 61"/>
                  <a:gd name="T46" fmla="*/ 4 w 68"/>
                  <a:gd name="T47" fmla="*/ 9 h 61"/>
                  <a:gd name="T48" fmla="*/ 5 w 68"/>
                  <a:gd name="T49" fmla="*/ 1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61">
                    <a:moveTo>
                      <a:pt x="5" y="10"/>
                    </a:moveTo>
                    <a:cubicBezTo>
                      <a:pt x="5" y="11"/>
                      <a:pt x="5" y="12"/>
                      <a:pt x="5" y="13"/>
                    </a:cubicBezTo>
                    <a:cubicBezTo>
                      <a:pt x="6" y="17"/>
                      <a:pt x="8" y="19"/>
                      <a:pt x="12" y="20"/>
                    </a:cubicBezTo>
                    <a:cubicBezTo>
                      <a:pt x="20" y="20"/>
                      <a:pt x="29" y="21"/>
                      <a:pt x="37" y="22"/>
                    </a:cubicBezTo>
                    <a:cubicBezTo>
                      <a:pt x="45" y="22"/>
                      <a:pt x="53" y="23"/>
                      <a:pt x="61" y="23"/>
                    </a:cubicBezTo>
                    <a:cubicBezTo>
                      <a:pt x="62" y="23"/>
                      <a:pt x="63" y="23"/>
                      <a:pt x="64" y="23"/>
                    </a:cubicBezTo>
                    <a:cubicBezTo>
                      <a:pt x="65" y="20"/>
                      <a:pt x="64" y="17"/>
                      <a:pt x="63" y="14"/>
                    </a:cubicBezTo>
                    <a:cubicBezTo>
                      <a:pt x="62" y="10"/>
                      <a:pt x="61" y="8"/>
                      <a:pt x="58" y="6"/>
                    </a:cubicBezTo>
                    <a:cubicBezTo>
                      <a:pt x="55" y="4"/>
                      <a:pt x="52" y="3"/>
                      <a:pt x="50" y="1"/>
                    </a:cubicBezTo>
                    <a:cubicBezTo>
                      <a:pt x="56" y="0"/>
                      <a:pt x="62" y="1"/>
                      <a:pt x="68" y="2"/>
                    </a:cubicBezTo>
                    <a:cubicBezTo>
                      <a:pt x="67" y="21"/>
                      <a:pt x="65" y="41"/>
                      <a:pt x="64" y="61"/>
                    </a:cubicBezTo>
                    <a:cubicBezTo>
                      <a:pt x="58" y="61"/>
                      <a:pt x="52" y="61"/>
                      <a:pt x="46" y="60"/>
                    </a:cubicBezTo>
                    <a:cubicBezTo>
                      <a:pt x="46" y="59"/>
                      <a:pt x="46" y="58"/>
                      <a:pt x="47" y="57"/>
                    </a:cubicBezTo>
                    <a:cubicBezTo>
                      <a:pt x="47" y="57"/>
                      <a:pt x="48" y="57"/>
                      <a:pt x="49" y="57"/>
                    </a:cubicBezTo>
                    <a:cubicBezTo>
                      <a:pt x="58" y="55"/>
                      <a:pt x="63" y="50"/>
                      <a:pt x="63" y="40"/>
                    </a:cubicBezTo>
                    <a:cubicBezTo>
                      <a:pt x="62" y="39"/>
                      <a:pt x="61" y="39"/>
                      <a:pt x="60" y="39"/>
                    </a:cubicBezTo>
                    <a:cubicBezTo>
                      <a:pt x="46" y="38"/>
                      <a:pt x="31" y="37"/>
                      <a:pt x="17" y="36"/>
                    </a:cubicBezTo>
                    <a:cubicBezTo>
                      <a:pt x="15" y="36"/>
                      <a:pt x="13" y="35"/>
                      <a:pt x="12" y="35"/>
                    </a:cubicBezTo>
                    <a:cubicBezTo>
                      <a:pt x="7" y="35"/>
                      <a:pt x="4" y="36"/>
                      <a:pt x="3" y="41"/>
                    </a:cubicBezTo>
                    <a:cubicBezTo>
                      <a:pt x="3" y="42"/>
                      <a:pt x="3" y="43"/>
                      <a:pt x="2" y="45"/>
                    </a:cubicBezTo>
                    <a:cubicBezTo>
                      <a:pt x="0" y="41"/>
                      <a:pt x="2" y="38"/>
                      <a:pt x="2" y="36"/>
                    </a:cubicBezTo>
                    <a:cubicBezTo>
                      <a:pt x="2" y="33"/>
                      <a:pt x="2" y="30"/>
                      <a:pt x="2" y="27"/>
                    </a:cubicBezTo>
                    <a:cubicBezTo>
                      <a:pt x="2" y="24"/>
                      <a:pt x="2" y="21"/>
                      <a:pt x="3" y="18"/>
                    </a:cubicBezTo>
                    <a:cubicBezTo>
                      <a:pt x="3" y="15"/>
                      <a:pt x="2" y="12"/>
                      <a:pt x="4" y="9"/>
                    </a:cubicBezTo>
                    <a:cubicBezTo>
                      <a:pt x="4" y="9"/>
                      <a:pt x="4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reeform 58"/>
              <p:cNvSpPr/>
              <p:nvPr/>
            </p:nvSpPr>
            <p:spPr bwMode="auto">
              <a:xfrm>
                <a:off x="6510147" y="20480543"/>
                <a:ext cx="432570" cy="542679"/>
              </a:xfrm>
              <a:custGeom>
                <a:avLst/>
                <a:gdLst>
                  <a:gd name="T0" fmla="*/ 6 w 61"/>
                  <a:gd name="T1" fmla="*/ 77 h 77"/>
                  <a:gd name="T2" fmla="*/ 5 w 61"/>
                  <a:gd name="T3" fmla="*/ 71 h 77"/>
                  <a:gd name="T4" fmla="*/ 5 w 61"/>
                  <a:gd name="T5" fmla="*/ 14 h 77"/>
                  <a:gd name="T6" fmla="*/ 0 w 61"/>
                  <a:gd name="T7" fmla="*/ 1 h 77"/>
                  <a:gd name="T8" fmla="*/ 29 w 61"/>
                  <a:gd name="T9" fmla="*/ 14 h 77"/>
                  <a:gd name="T10" fmla="*/ 25 w 61"/>
                  <a:gd name="T11" fmla="*/ 13 h 77"/>
                  <a:gd name="T12" fmla="*/ 20 w 61"/>
                  <a:gd name="T13" fmla="*/ 16 h 77"/>
                  <a:gd name="T14" fmla="*/ 20 w 61"/>
                  <a:gd name="T15" fmla="*/ 19 h 77"/>
                  <a:gd name="T16" fmla="*/ 19 w 61"/>
                  <a:gd name="T17" fmla="*/ 55 h 77"/>
                  <a:gd name="T18" fmla="*/ 20 w 61"/>
                  <a:gd name="T19" fmla="*/ 57 h 77"/>
                  <a:gd name="T20" fmla="*/ 21 w 61"/>
                  <a:gd name="T21" fmla="*/ 57 h 77"/>
                  <a:gd name="T22" fmla="*/ 45 w 61"/>
                  <a:gd name="T23" fmla="*/ 31 h 77"/>
                  <a:gd name="T24" fmla="*/ 45 w 61"/>
                  <a:gd name="T25" fmla="*/ 31 h 77"/>
                  <a:gd name="T26" fmla="*/ 44 w 61"/>
                  <a:gd name="T27" fmla="*/ 21 h 77"/>
                  <a:gd name="T28" fmla="*/ 43 w 61"/>
                  <a:gd name="T29" fmla="*/ 19 h 77"/>
                  <a:gd name="T30" fmla="*/ 61 w 61"/>
                  <a:gd name="T31" fmla="*/ 26 h 77"/>
                  <a:gd name="T32" fmla="*/ 59 w 61"/>
                  <a:gd name="T33" fmla="*/ 27 h 77"/>
                  <a:gd name="T34" fmla="*/ 49 w 61"/>
                  <a:gd name="T35" fmla="*/ 32 h 77"/>
                  <a:gd name="T36" fmla="*/ 10 w 61"/>
                  <a:gd name="T37" fmla="*/ 73 h 77"/>
                  <a:gd name="T38" fmla="*/ 6 w 61"/>
                  <a:gd name="T3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" h="77">
                    <a:moveTo>
                      <a:pt x="6" y="77"/>
                    </a:moveTo>
                    <a:cubicBezTo>
                      <a:pt x="5" y="74"/>
                      <a:pt x="5" y="73"/>
                      <a:pt x="5" y="71"/>
                    </a:cubicBezTo>
                    <a:cubicBezTo>
                      <a:pt x="5" y="52"/>
                      <a:pt x="5" y="33"/>
                      <a:pt x="5" y="14"/>
                    </a:cubicBezTo>
                    <a:cubicBezTo>
                      <a:pt x="5" y="9"/>
                      <a:pt x="5" y="4"/>
                      <a:pt x="0" y="1"/>
                    </a:cubicBezTo>
                    <a:cubicBezTo>
                      <a:pt x="4" y="0"/>
                      <a:pt x="26" y="10"/>
                      <a:pt x="29" y="14"/>
                    </a:cubicBezTo>
                    <a:cubicBezTo>
                      <a:pt x="28" y="13"/>
                      <a:pt x="27" y="13"/>
                      <a:pt x="25" y="13"/>
                    </a:cubicBezTo>
                    <a:cubicBezTo>
                      <a:pt x="22" y="12"/>
                      <a:pt x="21" y="13"/>
                      <a:pt x="20" y="16"/>
                    </a:cubicBezTo>
                    <a:cubicBezTo>
                      <a:pt x="20" y="17"/>
                      <a:pt x="20" y="18"/>
                      <a:pt x="20" y="19"/>
                    </a:cubicBezTo>
                    <a:cubicBezTo>
                      <a:pt x="19" y="31"/>
                      <a:pt x="19" y="43"/>
                      <a:pt x="19" y="55"/>
                    </a:cubicBezTo>
                    <a:cubicBezTo>
                      <a:pt x="19" y="55"/>
                      <a:pt x="19" y="56"/>
                      <a:pt x="20" y="57"/>
                    </a:cubicBezTo>
                    <a:cubicBezTo>
                      <a:pt x="20" y="57"/>
                      <a:pt x="21" y="57"/>
                      <a:pt x="21" y="57"/>
                    </a:cubicBezTo>
                    <a:cubicBezTo>
                      <a:pt x="29" y="48"/>
                      <a:pt x="37" y="40"/>
                      <a:pt x="45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9" y="26"/>
                      <a:pt x="49" y="24"/>
                      <a:pt x="44" y="21"/>
                    </a:cubicBezTo>
                    <a:cubicBezTo>
                      <a:pt x="43" y="20"/>
                      <a:pt x="43" y="20"/>
                      <a:pt x="43" y="19"/>
                    </a:cubicBezTo>
                    <a:cubicBezTo>
                      <a:pt x="49" y="20"/>
                      <a:pt x="55" y="23"/>
                      <a:pt x="61" y="26"/>
                    </a:cubicBezTo>
                    <a:cubicBezTo>
                      <a:pt x="60" y="27"/>
                      <a:pt x="60" y="27"/>
                      <a:pt x="59" y="27"/>
                    </a:cubicBezTo>
                    <a:cubicBezTo>
                      <a:pt x="55" y="27"/>
                      <a:pt x="52" y="29"/>
                      <a:pt x="49" y="32"/>
                    </a:cubicBezTo>
                    <a:cubicBezTo>
                      <a:pt x="36" y="46"/>
                      <a:pt x="23" y="60"/>
                      <a:pt x="10" y="73"/>
                    </a:cubicBezTo>
                    <a:cubicBezTo>
                      <a:pt x="9" y="74"/>
                      <a:pt x="8" y="75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5" name="Freeform 59"/>
              <p:cNvSpPr/>
              <p:nvPr/>
            </p:nvSpPr>
            <p:spPr bwMode="auto">
              <a:xfrm>
                <a:off x="2585558" y="22053525"/>
                <a:ext cx="495489" cy="432570"/>
              </a:xfrm>
              <a:custGeom>
                <a:avLst/>
                <a:gdLst>
                  <a:gd name="T0" fmla="*/ 0 w 71"/>
                  <a:gd name="T1" fmla="*/ 32 h 61"/>
                  <a:gd name="T2" fmla="*/ 15 w 71"/>
                  <a:gd name="T3" fmla="*/ 0 h 61"/>
                  <a:gd name="T4" fmla="*/ 14 w 71"/>
                  <a:gd name="T5" fmla="*/ 3 h 61"/>
                  <a:gd name="T6" fmla="*/ 19 w 71"/>
                  <a:gd name="T7" fmla="*/ 13 h 61"/>
                  <a:gd name="T8" fmla="*/ 58 w 71"/>
                  <a:gd name="T9" fmla="*/ 33 h 61"/>
                  <a:gd name="T10" fmla="*/ 68 w 71"/>
                  <a:gd name="T11" fmla="*/ 31 h 61"/>
                  <a:gd name="T12" fmla="*/ 71 w 71"/>
                  <a:gd name="T13" fmla="*/ 28 h 61"/>
                  <a:gd name="T14" fmla="*/ 56 w 71"/>
                  <a:gd name="T15" fmla="*/ 61 h 61"/>
                  <a:gd name="T16" fmla="*/ 56 w 71"/>
                  <a:gd name="T17" fmla="*/ 57 h 61"/>
                  <a:gd name="T18" fmla="*/ 52 w 71"/>
                  <a:gd name="T19" fmla="*/ 47 h 61"/>
                  <a:gd name="T20" fmla="*/ 13 w 71"/>
                  <a:gd name="T21" fmla="*/ 28 h 61"/>
                  <a:gd name="T22" fmla="*/ 1 w 71"/>
                  <a:gd name="T23" fmla="*/ 30 h 61"/>
                  <a:gd name="T24" fmla="*/ 0 w 71"/>
                  <a:gd name="T25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61">
                    <a:moveTo>
                      <a:pt x="0" y="32"/>
                    </a:moveTo>
                    <a:cubicBezTo>
                      <a:pt x="0" y="27"/>
                      <a:pt x="11" y="4"/>
                      <a:pt x="15" y="0"/>
                    </a:cubicBezTo>
                    <a:cubicBezTo>
                      <a:pt x="14" y="1"/>
                      <a:pt x="14" y="2"/>
                      <a:pt x="14" y="3"/>
                    </a:cubicBezTo>
                    <a:cubicBezTo>
                      <a:pt x="13" y="9"/>
                      <a:pt x="14" y="11"/>
                      <a:pt x="19" y="13"/>
                    </a:cubicBezTo>
                    <a:cubicBezTo>
                      <a:pt x="32" y="20"/>
                      <a:pt x="45" y="27"/>
                      <a:pt x="58" y="33"/>
                    </a:cubicBezTo>
                    <a:cubicBezTo>
                      <a:pt x="63" y="36"/>
                      <a:pt x="65" y="35"/>
                      <a:pt x="68" y="31"/>
                    </a:cubicBezTo>
                    <a:cubicBezTo>
                      <a:pt x="69" y="30"/>
                      <a:pt x="70" y="29"/>
                      <a:pt x="71" y="28"/>
                    </a:cubicBezTo>
                    <a:cubicBezTo>
                      <a:pt x="70" y="32"/>
                      <a:pt x="60" y="56"/>
                      <a:pt x="56" y="61"/>
                    </a:cubicBezTo>
                    <a:cubicBezTo>
                      <a:pt x="56" y="59"/>
                      <a:pt x="56" y="58"/>
                      <a:pt x="56" y="57"/>
                    </a:cubicBezTo>
                    <a:cubicBezTo>
                      <a:pt x="57" y="52"/>
                      <a:pt x="56" y="50"/>
                      <a:pt x="52" y="47"/>
                    </a:cubicBezTo>
                    <a:cubicBezTo>
                      <a:pt x="39" y="41"/>
                      <a:pt x="26" y="34"/>
                      <a:pt x="13" y="28"/>
                    </a:cubicBezTo>
                    <a:cubicBezTo>
                      <a:pt x="7" y="25"/>
                      <a:pt x="6" y="25"/>
                      <a:pt x="1" y="30"/>
                    </a:cubicBezTo>
                    <a:cubicBezTo>
                      <a:pt x="1" y="31"/>
                      <a:pt x="1" y="31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6" name="Freeform 60"/>
              <p:cNvSpPr/>
              <p:nvPr/>
            </p:nvSpPr>
            <p:spPr bwMode="auto">
              <a:xfrm>
                <a:off x="8090993" y="22863611"/>
                <a:ext cx="479759" cy="314596"/>
              </a:xfrm>
              <a:custGeom>
                <a:avLst/>
                <a:gdLst>
                  <a:gd name="T0" fmla="*/ 5 w 69"/>
                  <a:gd name="T1" fmla="*/ 45 h 45"/>
                  <a:gd name="T2" fmla="*/ 0 w 69"/>
                  <a:gd name="T3" fmla="*/ 13 h 45"/>
                  <a:gd name="T4" fmla="*/ 1 w 69"/>
                  <a:gd name="T5" fmla="*/ 11 h 45"/>
                  <a:gd name="T6" fmla="*/ 3 w 69"/>
                  <a:gd name="T7" fmla="*/ 15 h 45"/>
                  <a:gd name="T8" fmla="*/ 11 w 69"/>
                  <a:gd name="T9" fmla="*/ 19 h 45"/>
                  <a:gd name="T10" fmla="*/ 47 w 69"/>
                  <a:gd name="T11" fmla="*/ 13 h 45"/>
                  <a:gd name="T12" fmla="*/ 55 w 69"/>
                  <a:gd name="T13" fmla="*/ 12 h 45"/>
                  <a:gd name="T14" fmla="*/ 62 w 69"/>
                  <a:gd name="T15" fmla="*/ 5 h 45"/>
                  <a:gd name="T16" fmla="*/ 62 w 69"/>
                  <a:gd name="T17" fmla="*/ 0 h 45"/>
                  <a:gd name="T18" fmla="*/ 64 w 69"/>
                  <a:gd name="T19" fmla="*/ 3 h 45"/>
                  <a:gd name="T20" fmla="*/ 69 w 69"/>
                  <a:gd name="T21" fmla="*/ 35 h 45"/>
                  <a:gd name="T22" fmla="*/ 67 w 69"/>
                  <a:gd name="T23" fmla="*/ 35 h 45"/>
                  <a:gd name="T24" fmla="*/ 66 w 69"/>
                  <a:gd name="T25" fmla="*/ 33 h 45"/>
                  <a:gd name="T26" fmla="*/ 57 w 69"/>
                  <a:gd name="T27" fmla="*/ 27 h 45"/>
                  <a:gd name="T28" fmla="*/ 14 w 69"/>
                  <a:gd name="T29" fmla="*/ 35 h 45"/>
                  <a:gd name="T30" fmla="*/ 7 w 69"/>
                  <a:gd name="T31" fmla="*/ 42 h 45"/>
                  <a:gd name="T32" fmla="*/ 6 w 69"/>
                  <a:gd name="T33" fmla="*/ 45 h 45"/>
                  <a:gd name="T34" fmla="*/ 5 w 69"/>
                  <a:gd name="T3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45">
                    <a:moveTo>
                      <a:pt x="5" y="45"/>
                    </a:moveTo>
                    <a:cubicBezTo>
                      <a:pt x="3" y="35"/>
                      <a:pt x="2" y="24"/>
                      <a:pt x="0" y="13"/>
                    </a:cubicBezTo>
                    <a:cubicBezTo>
                      <a:pt x="0" y="13"/>
                      <a:pt x="0" y="12"/>
                      <a:pt x="1" y="11"/>
                    </a:cubicBezTo>
                    <a:cubicBezTo>
                      <a:pt x="2" y="13"/>
                      <a:pt x="2" y="14"/>
                      <a:pt x="3" y="15"/>
                    </a:cubicBezTo>
                    <a:cubicBezTo>
                      <a:pt x="5" y="19"/>
                      <a:pt x="6" y="20"/>
                      <a:pt x="11" y="19"/>
                    </a:cubicBezTo>
                    <a:cubicBezTo>
                      <a:pt x="23" y="17"/>
                      <a:pt x="35" y="15"/>
                      <a:pt x="47" y="13"/>
                    </a:cubicBezTo>
                    <a:cubicBezTo>
                      <a:pt x="50" y="13"/>
                      <a:pt x="52" y="12"/>
                      <a:pt x="55" y="12"/>
                    </a:cubicBezTo>
                    <a:cubicBezTo>
                      <a:pt x="60" y="11"/>
                      <a:pt x="61" y="9"/>
                      <a:pt x="62" y="5"/>
                    </a:cubicBezTo>
                    <a:cubicBezTo>
                      <a:pt x="62" y="4"/>
                      <a:pt x="62" y="3"/>
                      <a:pt x="62" y="0"/>
                    </a:cubicBezTo>
                    <a:cubicBezTo>
                      <a:pt x="63" y="2"/>
                      <a:pt x="64" y="3"/>
                      <a:pt x="64" y="3"/>
                    </a:cubicBezTo>
                    <a:cubicBezTo>
                      <a:pt x="65" y="14"/>
                      <a:pt x="67" y="24"/>
                      <a:pt x="69" y="35"/>
                    </a:cubicBezTo>
                    <a:cubicBezTo>
                      <a:pt x="68" y="35"/>
                      <a:pt x="68" y="35"/>
                      <a:pt x="67" y="35"/>
                    </a:cubicBezTo>
                    <a:cubicBezTo>
                      <a:pt x="67" y="35"/>
                      <a:pt x="66" y="34"/>
                      <a:pt x="66" y="33"/>
                    </a:cubicBezTo>
                    <a:cubicBezTo>
                      <a:pt x="64" y="28"/>
                      <a:pt x="62" y="27"/>
                      <a:pt x="57" y="27"/>
                    </a:cubicBezTo>
                    <a:cubicBezTo>
                      <a:pt x="43" y="30"/>
                      <a:pt x="28" y="32"/>
                      <a:pt x="14" y="35"/>
                    </a:cubicBezTo>
                    <a:cubicBezTo>
                      <a:pt x="9" y="35"/>
                      <a:pt x="7" y="37"/>
                      <a:pt x="7" y="42"/>
                    </a:cubicBezTo>
                    <a:cubicBezTo>
                      <a:pt x="7" y="43"/>
                      <a:pt x="6" y="44"/>
                      <a:pt x="6" y="45"/>
                    </a:cubicBezTo>
                    <a:cubicBezTo>
                      <a:pt x="6" y="45"/>
                      <a:pt x="5" y="45"/>
                      <a:pt x="5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7" name="Freeform 61"/>
              <p:cNvSpPr/>
              <p:nvPr/>
            </p:nvSpPr>
            <p:spPr bwMode="auto">
              <a:xfrm>
                <a:off x="5865225" y="20346840"/>
                <a:ext cx="291002" cy="487624"/>
              </a:xfrm>
              <a:custGeom>
                <a:avLst/>
                <a:gdLst>
                  <a:gd name="T0" fmla="*/ 1 w 42"/>
                  <a:gd name="T1" fmla="*/ 64 h 70"/>
                  <a:gd name="T2" fmla="*/ 4 w 42"/>
                  <a:gd name="T3" fmla="*/ 64 h 70"/>
                  <a:gd name="T4" fmla="*/ 10 w 42"/>
                  <a:gd name="T5" fmla="*/ 57 h 70"/>
                  <a:gd name="T6" fmla="*/ 13 w 42"/>
                  <a:gd name="T7" fmla="*/ 41 h 70"/>
                  <a:gd name="T8" fmla="*/ 16 w 42"/>
                  <a:gd name="T9" fmla="*/ 14 h 70"/>
                  <a:gd name="T10" fmla="*/ 17 w 42"/>
                  <a:gd name="T11" fmla="*/ 10 h 70"/>
                  <a:gd name="T12" fmla="*/ 11 w 42"/>
                  <a:gd name="T13" fmla="*/ 2 h 70"/>
                  <a:gd name="T14" fmla="*/ 9 w 42"/>
                  <a:gd name="T15" fmla="*/ 0 h 70"/>
                  <a:gd name="T16" fmla="*/ 42 w 42"/>
                  <a:gd name="T17" fmla="*/ 4 h 70"/>
                  <a:gd name="T18" fmla="*/ 42 w 42"/>
                  <a:gd name="T19" fmla="*/ 5 h 70"/>
                  <a:gd name="T20" fmla="*/ 39 w 42"/>
                  <a:gd name="T21" fmla="*/ 6 h 70"/>
                  <a:gd name="T22" fmla="*/ 32 w 42"/>
                  <a:gd name="T23" fmla="*/ 13 h 70"/>
                  <a:gd name="T24" fmla="*/ 27 w 42"/>
                  <a:gd name="T25" fmla="*/ 47 h 70"/>
                  <a:gd name="T26" fmla="*/ 25 w 42"/>
                  <a:gd name="T27" fmla="*/ 58 h 70"/>
                  <a:gd name="T28" fmla="*/ 31 w 42"/>
                  <a:gd name="T29" fmla="*/ 68 h 70"/>
                  <a:gd name="T30" fmla="*/ 33 w 42"/>
                  <a:gd name="T31" fmla="*/ 69 h 70"/>
                  <a:gd name="T32" fmla="*/ 33 w 42"/>
                  <a:gd name="T33" fmla="*/ 70 h 70"/>
                  <a:gd name="T34" fmla="*/ 0 w 42"/>
                  <a:gd name="T35" fmla="*/ 66 h 70"/>
                  <a:gd name="T36" fmla="*/ 1 w 42"/>
                  <a:gd name="T37" fmla="*/ 6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70">
                    <a:moveTo>
                      <a:pt x="1" y="64"/>
                    </a:moveTo>
                    <a:cubicBezTo>
                      <a:pt x="2" y="64"/>
                      <a:pt x="3" y="64"/>
                      <a:pt x="4" y="64"/>
                    </a:cubicBezTo>
                    <a:cubicBezTo>
                      <a:pt x="8" y="63"/>
                      <a:pt x="10" y="62"/>
                      <a:pt x="10" y="57"/>
                    </a:cubicBezTo>
                    <a:cubicBezTo>
                      <a:pt x="11" y="52"/>
                      <a:pt x="12" y="47"/>
                      <a:pt x="13" y="41"/>
                    </a:cubicBezTo>
                    <a:cubicBezTo>
                      <a:pt x="14" y="32"/>
                      <a:pt x="15" y="23"/>
                      <a:pt x="16" y="14"/>
                    </a:cubicBezTo>
                    <a:cubicBezTo>
                      <a:pt x="16" y="13"/>
                      <a:pt x="17" y="12"/>
                      <a:pt x="17" y="10"/>
                    </a:cubicBezTo>
                    <a:cubicBezTo>
                      <a:pt x="17" y="5"/>
                      <a:pt x="16" y="4"/>
                      <a:pt x="11" y="2"/>
                    </a:cubicBezTo>
                    <a:cubicBezTo>
                      <a:pt x="10" y="1"/>
                      <a:pt x="10" y="1"/>
                      <a:pt x="9" y="0"/>
                    </a:cubicBezTo>
                    <a:cubicBezTo>
                      <a:pt x="20" y="1"/>
                      <a:pt x="31" y="2"/>
                      <a:pt x="42" y="4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5"/>
                      <a:pt x="40" y="6"/>
                      <a:pt x="39" y="6"/>
                    </a:cubicBezTo>
                    <a:cubicBezTo>
                      <a:pt x="34" y="6"/>
                      <a:pt x="32" y="7"/>
                      <a:pt x="32" y="13"/>
                    </a:cubicBezTo>
                    <a:cubicBezTo>
                      <a:pt x="30" y="24"/>
                      <a:pt x="28" y="36"/>
                      <a:pt x="27" y="47"/>
                    </a:cubicBezTo>
                    <a:cubicBezTo>
                      <a:pt x="26" y="51"/>
                      <a:pt x="26" y="55"/>
                      <a:pt x="25" y="58"/>
                    </a:cubicBezTo>
                    <a:cubicBezTo>
                      <a:pt x="25" y="64"/>
                      <a:pt x="26" y="66"/>
                      <a:pt x="31" y="68"/>
                    </a:cubicBezTo>
                    <a:cubicBezTo>
                      <a:pt x="32" y="68"/>
                      <a:pt x="32" y="69"/>
                      <a:pt x="33" y="69"/>
                    </a:cubicBezTo>
                    <a:cubicBezTo>
                      <a:pt x="33" y="69"/>
                      <a:pt x="33" y="69"/>
                      <a:pt x="33" y="70"/>
                    </a:cubicBezTo>
                    <a:cubicBezTo>
                      <a:pt x="22" y="69"/>
                      <a:pt x="11" y="68"/>
                      <a:pt x="0" y="66"/>
                    </a:cubicBezTo>
                    <a:cubicBezTo>
                      <a:pt x="1" y="65"/>
                      <a:pt x="1" y="65"/>
                      <a:pt x="1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8" name="Freeform 62"/>
              <p:cNvSpPr/>
              <p:nvPr/>
            </p:nvSpPr>
            <p:spPr bwMode="auto">
              <a:xfrm>
                <a:off x="4087756" y="25828682"/>
                <a:ext cx="361786" cy="471895"/>
              </a:xfrm>
              <a:custGeom>
                <a:avLst/>
                <a:gdLst>
                  <a:gd name="T0" fmla="*/ 1 w 52"/>
                  <a:gd name="T1" fmla="*/ 51 h 67"/>
                  <a:gd name="T2" fmla="*/ 5 w 52"/>
                  <a:gd name="T3" fmla="*/ 52 h 67"/>
                  <a:gd name="T4" fmla="*/ 16 w 52"/>
                  <a:gd name="T5" fmla="*/ 47 h 67"/>
                  <a:gd name="T6" fmla="*/ 32 w 52"/>
                  <a:gd name="T7" fmla="*/ 12 h 67"/>
                  <a:gd name="T8" fmla="*/ 33 w 52"/>
                  <a:gd name="T9" fmla="*/ 9 h 67"/>
                  <a:gd name="T10" fmla="*/ 29 w 52"/>
                  <a:gd name="T11" fmla="*/ 2 h 67"/>
                  <a:gd name="T12" fmla="*/ 23 w 52"/>
                  <a:gd name="T13" fmla="*/ 1 h 67"/>
                  <a:gd name="T14" fmla="*/ 52 w 52"/>
                  <a:gd name="T15" fmla="*/ 1 h 67"/>
                  <a:gd name="T16" fmla="*/ 51 w 52"/>
                  <a:gd name="T17" fmla="*/ 4 h 67"/>
                  <a:gd name="T18" fmla="*/ 29 w 52"/>
                  <a:gd name="T19" fmla="*/ 52 h 67"/>
                  <a:gd name="T20" fmla="*/ 33 w 52"/>
                  <a:gd name="T21" fmla="*/ 65 h 67"/>
                  <a:gd name="T22" fmla="*/ 34 w 52"/>
                  <a:gd name="T23" fmla="*/ 66 h 67"/>
                  <a:gd name="T24" fmla="*/ 34 w 52"/>
                  <a:gd name="T25" fmla="*/ 67 h 67"/>
                  <a:gd name="T26" fmla="*/ 33 w 52"/>
                  <a:gd name="T27" fmla="*/ 67 h 67"/>
                  <a:gd name="T28" fmla="*/ 2 w 52"/>
                  <a:gd name="T29" fmla="*/ 53 h 67"/>
                  <a:gd name="T30" fmla="*/ 0 w 52"/>
                  <a:gd name="T31" fmla="*/ 52 h 67"/>
                  <a:gd name="T32" fmla="*/ 1 w 52"/>
                  <a:gd name="T33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67">
                    <a:moveTo>
                      <a:pt x="1" y="51"/>
                    </a:moveTo>
                    <a:cubicBezTo>
                      <a:pt x="2" y="51"/>
                      <a:pt x="4" y="51"/>
                      <a:pt x="5" y="52"/>
                    </a:cubicBezTo>
                    <a:cubicBezTo>
                      <a:pt x="10" y="53"/>
                      <a:pt x="13" y="52"/>
                      <a:pt x="16" y="47"/>
                    </a:cubicBezTo>
                    <a:cubicBezTo>
                      <a:pt x="21" y="35"/>
                      <a:pt x="27" y="23"/>
                      <a:pt x="32" y="12"/>
                    </a:cubicBezTo>
                    <a:cubicBezTo>
                      <a:pt x="33" y="11"/>
                      <a:pt x="33" y="10"/>
                      <a:pt x="33" y="9"/>
                    </a:cubicBezTo>
                    <a:cubicBezTo>
                      <a:pt x="34" y="5"/>
                      <a:pt x="33" y="3"/>
                      <a:pt x="29" y="2"/>
                    </a:cubicBezTo>
                    <a:cubicBezTo>
                      <a:pt x="28" y="2"/>
                      <a:pt x="26" y="2"/>
                      <a:pt x="23" y="1"/>
                    </a:cubicBezTo>
                    <a:cubicBezTo>
                      <a:pt x="27" y="0"/>
                      <a:pt x="44" y="0"/>
                      <a:pt x="52" y="1"/>
                    </a:cubicBezTo>
                    <a:cubicBezTo>
                      <a:pt x="52" y="2"/>
                      <a:pt x="52" y="3"/>
                      <a:pt x="51" y="4"/>
                    </a:cubicBezTo>
                    <a:cubicBezTo>
                      <a:pt x="44" y="20"/>
                      <a:pt x="37" y="36"/>
                      <a:pt x="29" y="52"/>
                    </a:cubicBezTo>
                    <a:cubicBezTo>
                      <a:pt x="26" y="59"/>
                      <a:pt x="26" y="61"/>
                      <a:pt x="33" y="65"/>
                    </a:cubicBezTo>
                    <a:cubicBezTo>
                      <a:pt x="33" y="65"/>
                      <a:pt x="34" y="66"/>
                      <a:pt x="34" y="66"/>
                    </a:cubicBezTo>
                    <a:cubicBezTo>
                      <a:pt x="34" y="66"/>
                      <a:pt x="34" y="67"/>
                      <a:pt x="34" y="67"/>
                    </a:cubicBezTo>
                    <a:cubicBezTo>
                      <a:pt x="34" y="67"/>
                      <a:pt x="33" y="67"/>
                      <a:pt x="33" y="67"/>
                    </a:cubicBezTo>
                    <a:cubicBezTo>
                      <a:pt x="23" y="62"/>
                      <a:pt x="13" y="58"/>
                      <a:pt x="2" y="53"/>
                    </a:cubicBezTo>
                    <a:cubicBezTo>
                      <a:pt x="1" y="53"/>
                      <a:pt x="1" y="52"/>
                      <a:pt x="0" y="52"/>
                    </a:cubicBezTo>
                    <a:cubicBezTo>
                      <a:pt x="1" y="51"/>
                      <a:pt x="1" y="51"/>
                      <a:pt x="1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 noEditPoints="1"/>
              </p:cNvSpPr>
              <p:nvPr/>
            </p:nvSpPr>
            <p:spPr bwMode="auto">
              <a:xfrm>
                <a:off x="3199023" y="21141194"/>
                <a:ext cx="4561646" cy="4553784"/>
              </a:xfrm>
              <a:custGeom>
                <a:avLst/>
                <a:gdLst>
                  <a:gd name="T0" fmla="*/ 326 w 652"/>
                  <a:gd name="T1" fmla="*/ 652 h 652"/>
                  <a:gd name="T2" fmla="*/ 326 w 652"/>
                  <a:gd name="T3" fmla="*/ 0 h 652"/>
                  <a:gd name="T4" fmla="*/ 300 w 652"/>
                  <a:gd name="T5" fmla="*/ 368 h 652"/>
                  <a:gd name="T6" fmla="*/ 300 w 652"/>
                  <a:gd name="T7" fmla="*/ 408 h 652"/>
                  <a:gd name="T8" fmla="*/ 292 w 652"/>
                  <a:gd name="T9" fmla="*/ 425 h 652"/>
                  <a:gd name="T10" fmla="*/ 239 w 652"/>
                  <a:gd name="T11" fmla="*/ 475 h 652"/>
                  <a:gd name="T12" fmla="*/ 208 w 652"/>
                  <a:gd name="T13" fmla="*/ 558 h 652"/>
                  <a:gd name="T14" fmla="*/ 256 w 652"/>
                  <a:gd name="T15" fmla="*/ 566 h 652"/>
                  <a:gd name="T16" fmla="*/ 264 w 652"/>
                  <a:gd name="T17" fmla="*/ 540 h 652"/>
                  <a:gd name="T18" fmla="*/ 312 w 652"/>
                  <a:gd name="T19" fmla="*/ 473 h 652"/>
                  <a:gd name="T20" fmla="*/ 346 w 652"/>
                  <a:gd name="T21" fmla="*/ 477 h 652"/>
                  <a:gd name="T22" fmla="*/ 390 w 652"/>
                  <a:gd name="T23" fmla="*/ 550 h 652"/>
                  <a:gd name="T24" fmla="*/ 410 w 652"/>
                  <a:gd name="T25" fmla="*/ 582 h 652"/>
                  <a:gd name="T26" fmla="*/ 439 w 652"/>
                  <a:gd name="T27" fmla="*/ 536 h 652"/>
                  <a:gd name="T28" fmla="*/ 360 w 652"/>
                  <a:gd name="T29" fmla="*/ 425 h 652"/>
                  <a:gd name="T30" fmla="*/ 351 w 652"/>
                  <a:gd name="T31" fmla="*/ 372 h 652"/>
                  <a:gd name="T32" fmla="*/ 357 w 652"/>
                  <a:gd name="T33" fmla="*/ 369 h 652"/>
                  <a:gd name="T34" fmla="*/ 453 w 652"/>
                  <a:gd name="T35" fmla="*/ 459 h 652"/>
                  <a:gd name="T36" fmla="*/ 489 w 652"/>
                  <a:gd name="T37" fmla="*/ 522 h 652"/>
                  <a:gd name="T38" fmla="*/ 526 w 652"/>
                  <a:gd name="T39" fmla="*/ 508 h 652"/>
                  <a:gd name="T40" fmla="*/ 512 w 652"/>
                  <a:gd name="T41" fmla="*/ 460 h 652"/>
                  <a:gd name="T42" fmla="*/ 373 w 652"/>
                  <a:gd name="T43" fmla="*/ 322 h 652"/>
                  <a:gd name="T44" fmla="*/ 351 w 652"/>
                  <a:gd name="T45" fmla="*/ 304 h 652"/>
                  <a:gd name="T46" fmla="*/ 306 w 652"/>
                  <a:gd name="T47" fmla="*/ 286 h 652"/>
                  <a:gd name="T48" fmla="*/ 300 w 652"/>
                  <a:gd name="T49" fmla="*/ 316 h 652"/>
                  <a:gd name="T50" fmla="*/ 210 w 652"/>
                  <a:gd name="T51" fmla="*/ 361 h 652"/>
                  <a:gd name="T52" fmla="*/ 128 w 652"/>
                  <a:gd name="T53" fmla="*/ 483 h 652"/>
                  <a:gd name="T54" fmla="*/ 140 w 652"/>
                  <a:gd name="T55" fmla="*/ 526 h 652"/>
                  <a:gd name="T56" fmla="*/ 172 w 652"/>
                  <a:gd name="T57" fmla="*/ 509 h 652"/>
                  <a:gd name="T58" fmla="*/ 246 w 652"/>
                  <a:gd name="T59" fmla="*/ 399 h 652"/>
                  <a:gd name="T60" fmla="*/ 300 w 652"/>
                  <a:gd name="T61" fmla="*/ 368 h 652"/>
                  <a:gd name="T62" fmla="*/ 249 w 652"/>
                  <a:gd name="T63" fmla="*/ 114 h 652"/>
                  <a:gd name="T64" fmla="*/ 123 w 652"/>
                  <a:gd name="T65" fmla="*/ 169 h 652"/>
                  <a:gd name="T66" fmla="*/ 75 w 652"/>
                  <a:gd name="T67" fmla="*/ 214 h 652"/>
                  <a:gd name="T68" fmla="*/ 108 w 652"/>
                  <a:gd name="T69" fmla="*/ 242 h 652"/>
                  <a:gd name="T70" fmla="*/ 158 w 652"/>
                  <a:gd name="T71" fmla="*/ 210 h 652"/>
                  <a:gd name="T72" fmla="*/ 253 w 652"/>
                  <a:gd name="T73" fmla="*/ 164 h 652"/>
                  <a:gd name="T74" fmla="*/ 250 w 652"/>
                  <a:gd name="T75" fmla="*/ 222 h 652"/>
                  <a:gd name="T76" fmla="*/ 65 w 652"/>
                  <a:gd name="T77" fmla="*/ 383 h 652"/>
                  <a:gd name="T78" fmla="*/ 80 w 652"/>
                  <a:gd name="T79" fmla="*/ 422 h 652"/>
                  <a:gd name="T80" fmla="*/ 113 w 652"/>
                  <a:gd name="T81" fmla="*/ 400 h 652"/>
                  <a:gd name="T82" fmla="*/ 215 w 652"/>
                  <a:gd name="T83" fmla="*/ 296 h 652"/>
                  <a:gd name="T84" fmla="*/ 304 w 652"/>
                  <a:gd name="T85" fmla="*/ 240 h 652"/>
                  <a:gd name="T86" fmla="*/ 303 w 652"/>
                  <a:gd name="T87" fmla="*/ 78 h 652"/>
                  <a:gd name="T88" fmla="*/ 269 w 652"/>
                  <a:gd name="T89" fmla="*/ 56 h 652"/>
                  <a:gd name="T90" fmla="*/ 253 w 652"/>
                  <a:gd name="T91" fmla="*/ 90 h 652"/>
                  <a:gd name="T92" fmla="*/ 398 w 652"/>
                  <a:gd name="T93" fmla="*/ 112 h 652"/>
                  <a:gd name="T94" fmla="*/ 398 w 652"/>
                  <a:gd name="T95" fmla="*/ 82 h 652"/>
                  <a:gd name="T96" fmla="*/ 368 w 652"/>
                  <a:gd name="T97" fmla="*/ 54 h 652"/>
                  <a:gd name="T98" fmla="*/ 347 w 652"/>
                  <a:gd name="T99" fmla="*/ 85 h 652"/>
                  <a:gd name="T100" fmla="*/ 347 w 652"/>
                  <a:gd name="T101" fmla="*/ 243 h 652"/>
                  <a:gd name="T102" fmla="*/ 369 w 652"/>
                  <a:gd name="T103" fmla="*/ 264 h 652"/>
                  <a:gd name="T104" fmla="*/ 493 w 652"/>
                  <a:gd name="T105" fmla="*/ 344 h 652"/>
                  <a:gd name="T106" fmla="*/ 549 w 652"/>
                  <a:gd name="T107" fmla="*/ 416 h 652"/>
                  <a:gd name="T108" fmla="*/ 587 w 652"/>
                  <a:gd name="T109" fmla="*/ 384 h 652"/>
                  <a:gd name="T110" fmla="*/ 407 w 652"/>
                  <a:gd name="T111" fmla="*/ 224 h 652"/>
                  <a:gd name="T112" fmla="*/ 398 w 652"/>
                  <a:gd name="T113" fmla="*/ 164 h 652"/>
                  <a:gd name="T114" fmla="*/ 403 w 652"/>
                  <a:gd name="T115" fmla="*/ 165 h 652"/>
                  <a:gd name="T116" fmla="*/ 532 w 652"/>
                  <a:gd name="T117" fmla="*/ 236 h 652"/>
                  <a:gd name="T118" fmla="*/ 575 w 652"/>
                  <a:gd name="T119" fmla="*/ 211 h 652"/>
                  <a:gd name="T120" fmla="*/ 509 w 652"/>
                  <a:gd name="T121" fmla="*/ 157 h 652"/>
                  <a:gd name="T122" fmla="*/ 398 w 652"/>
                  <a:gd name="T123" fmla="*/ 11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2" h="652">
                    <a:moveTo>
                      <a:pt x="652" y="326"/>
                    </a:moveTo>
                    <a:cubicBezTo>
                      <a:pt x="652" y="505"/>
                      <a:pt x="506" y="652"/>
                      <a:pt x="326" y="652"/>
                    </a:cubicBezTo>
                    <a:cubicBezTo>
                      <a:pt x="147" y="652"/>
                      <a:pt x="0" y="507"/>
                      <a:pt x="0" y="326"/>
                    </a:cubicBezTo>
                    <a:cubicBezTo>
                      <a:pt x="0" y="146"/>
                      <a:pt x="146" y="0"/>
                      <a:pt x="326" y="0"/>
                    </a:cubicBezTo>
                    <a:cubicBezTo>
                      <a:pt x="506" y="0"/>
                      <a:pt x="652" y="147"/>
                      <a:pt x="652" y="326"/>
                    </a:cubicBezTo>
                    <a:close/>
                    <a:moveTo>
                      <a:pt x="300" y="368"/>
                    </a:moveTo>
                    <a:cubicBezTo>
                      <a:pt x="300" y="370"/>
                      <a:pt x="300" y="371"/>
                      <a:pt x="300" y="373"/>
                    </a:cubicBezTo>
                    <a:cubicBezTo>
                      <a:pt x="300" y="385"/>
                      <a:pt x="300" y="396"/>
                      <a:pt x="300" y="408"/>
                    </a:cubicBezTo>
                    <a:cubicBezTo>
                      <a:pt x="300" y="409"/>
                      <a:pt x="300" y="410"/>
                      <a:pt x="300" y="411"/>
                    </a:cubicBezTo>
                    <a:cubicBezTo>
                      <a:pt x="300" y="417"/>
                      <a:pt x="297" y="422"/>
                      <a:pt x="292" y="425"/>
                    </a:cubicBezTo>
                    <a:cubicBezTo>
                      <a:pt x="290" y="426"/>
                      <a:pt x="288" y="428"/>
                      <a:pt x="285" y="429"/>
                    </a:cubicBezTo>
                    <a:cubicBezTo>
                      <a:pt x="267" y="441"/>
                      <a:pt x="252" y="457"/>
                      <a:pt x="239" y="475"/>
                    </a:cubicBezTo>
                    <a:cubicBezTo>
                      <a:pt x="225" y="496"/>
                      <a:pt x="216" y="520"/>
                      <a:pt x="210" y="544"/>
                    </a:cubicBezTo>
                    <a:cubicBezTo>
                      <a:pt x="209" y="549"/>
                      <a:pt x="208" y="553"/>
                      <a:pt x="208" y="558"/>
                    </a:cubicBezTo>
                    <a:cubicBezTo>
                      <a:pt x="207" y="571"/>
                      <a:pt x="215" y="581"/>
                      <a:pt x="228" y="583"/>
                    </a:cubicBezTo>
                    <a:cubicBezTo>
                      <a:pt x="239" y="585"/>
                      <a:pt x="252" y="581"/>
                      <a:pt x="256" y="566"/>
                    </a:cubicBezTo>
                    <a:cubicBezTo>
                      <a:pt x="256" y="565"/>
                      <a:pt x="257" y="563"/>
                      <a:pt x="257" y="562"/>
                    </a:cubicBezTo>
                    <a:cubicBezTo>
                      <a:pt x="260" y="555"/>
                      <a:pt x="262" y="547"/>
                      <a:pt x="264" y="540"/>
                    </a:cubicBezTo>
                    <a:cubicBezTo>
                      <a:pt x="270" y="523"/>
                      <a:pt x="278" y="508"/>
                      <a:pt x="289" y="493"/>
                    </a:cubicBezTo>
                    <a:cubicBezTo>
                      <a:pt x="295" y="485"/>
                      <a:pt x="303" y="478"/>
                      <a:pt x="312" y="473"/>
                    </a:cubicBezTo>
                    <a:cubicBezTo>
                      <a:pt x="321" y="468"/>
                      <a:pt x="330" y="468"/>
                      <a:pt x="339" y="473"/>
                    </a:cubicBezTo>
                    <a:cubicBezTo>
                      <a:pt x="341" y="474"/>
                      <a:pt x="344" y="475"/>
                      <a:pt x="346" y="477"/>
                    </a:cubicBezTo>
                    <a:cubicBezTo>
                      <a:pt x="355" y="483"/>
                      <a:pt x="362" y="491"/>
                      <a:pt x="368" y="500"/>
                    </a:cubicBezTo>
                    <a:cubicBezTo>
                      <a:pt x="378" y="516"/>
                      <a:pt x="385" y="533"/>
                      <a:pt x="390" y="550"/>
                    </a:cubicBezTo>
                    <a:cubicBezTo>
                      <a:pt x="392" y="556"/>
                      <a:pt x="394" y="563"/>
                      <a:pt x="396" y="569"/>
                    </a:cubicBezTo>
                    <a:cubicBezTo>
                      <a:pt x="399" y="576"/>
                      <a:pt x="403" y="580"/>
                      <a:pt x="410" y="582"/>
                    </a:cubicBezTo>
                    <a:cubicBezTo>
                      <a:pt x="425" y="588"/>
                      <a:pt x="446" y="577"/>
                      <a:pt x="443" y="555"/>
                    </a:cubicBezTo>
                    <a:cubicBezTo>
                      <a:pt x="442" y="548"/>
                      <a:pt x="440" y="542"/>
                      <a:pt x="439" y="536"/>
                    </a:cubicBezTo>
                    <a:cubicBezTo>
                      <a:pt x="433" y="515"/>
                      <a:pt x="426" y="496"/>
                      <a:pt x="414" y="478"/>
                    </a:cubicBezTo>
                    <a:cubicBezTo>
                      <a:pt x="400" y="456"/>
                      <a:pt x="382" y="439"/>
                      <a:pt x="360" y="425"/>
                    </a:cubicBezTo>
                    <a:cubicBezTo>
                      <a:pt x="354" y="422"/>
                      <a:pt x="351" y="417"/>
                      <a:pt x="351" y="410"/>
                    </a:cubicBezTo>
                    <a:cubicBezTo>
                      <a:pt x="351" y="397"/>
                      <a:pt x="351" y="385"/>
                      <a:pt x="351" y="372"/>
                    </a:cubicBezTo>
                    <a:cubicBezTo>
                      <a:pt x="351" y="371"/>
                      <a:pt x="351" y="370"/>
                      <a:pt x="352" y="368"/>
                    </a:cubicBezTo>
                    <a:cubicBezTo>
                      <a:pt x="354" y="368"/>
                      <a:pt x="355" y="369"/>
                      <a:pt x="357" y="369"/>
                    </a:cubicBezTo>
                    <a:cubicBezTo>
                      <a:pt x="376" y="376"/>
                      <a:pt x="392" y="386"/>
                      <a:pt x="406" y="400"/>
                    </a:cubicBezTo>
                    <a:cubicBezTo>
                      <a:pt x="425" y="417"/>
                      <a:pt x="439" y="437"/>
                      <a:pt x="453" y="459"/>
                    </a:cubicBezTo>
                    <a:cubicBezTo>
                      <a:pt x="462" y="475"/>
                      <a:pt x="471" y="492"/>
                      <a:pt x="479" y="509"/>
                    </a:cubicBezTo>
                    <a:cubicBezTo>
                      <a:pt x="481" y="514"/>
                      <a:pt x="484" y="518"/>
                      <a:pt x="489" y="522"/>
                    </a:cubicBezTo>
                    <a:cubicBezTo>
                      <a:pt x="494" y="526"/>
                      <a:pt x="501" y="529"/>
                      <a:pt x="508" y="527"/>
                    </a:cubicBezTo>
                    <a:cubicBezTo>
                      <a:pt x="518" y="524"/>
                      <a:pt x="524" y="518"/>
                      <a:pt x="526" y="508"/>
                    </a:cubicBezTo>
                    <a:cubicBezTo>
                      <a:pt x="528" y="500"/>
                      <a:pt x="527" y="493"/>
                      <a:pt x="524" y="486"/>
                    </a:cubicBezTo>
                    <a:cubicBezTo>
                      <a:pt x="520" y="477"/>
                      <a:pt x="516" y="469"/>
                      <a:pt x="512" y="460"/>
                    </a:cubicBezTo>
                    <a:cubicBezTo>
                      <a:pt x="498" y="429"/>
                      <a:pt x="480" y="400"/>
                      <a:pt x="456" y="375"/>
                    </a:cubicBezTo>
                    <a:cubicBezTo>
                      <a:pt x="432" y="351"/>
                      <a:pt x="405" y="333"/>
                      <a:pt x="373" y="322"/>
                    </a:cubicBezTo>
                    <a:cubicBezTo>
                      <a:pt x="366" y="320"/>
                      <a:pt x="359" y="318"/>
                      <a:pt x="351" y="316"/>
                    </a:cubicBezTo>
                    <a:cubicBezTo>
                      <a:pt x="351" y="312"/>
                      <a:pt x="351" y="308"/>
                      <a:pt x="351" y="304"/>
                    </a:cubicBezTo>
                    <a:cubicBezTo>
                      <a:pt x="350" y="298"/>
                      <a:pt x="349" y="291"/>
                      <a:pt x="345" y="286"/>
                    </a:cubicBezTo>
                    <a:cubicBezTo>
                      <a:pt x="335" y="271"/>
                      <a:pt x="316" y="271"/>
                      <a:pt x="306" y="286"/>
                    </a:cubicBezTo>
                    <a:cubicBezTo>
                      <a:pt x="302" y="292"/>
                      <a:pt x="301" y="299"/>
                      <a:pt x="301" y="305"/>
                    </a:cubicBezTo>
                    <a:cubicBezTo>
                      <a:pt x="300" y="309"/>
                      <a:pt x="300" y="312"/>
                      <a:pt x="300" y="316"/>
                    </a:cubicBezTo>
                    <a:cubicBezTo>
                      <a:pt x="299" y="317"/>
                      <a:pt x="298" y="317"/>
                      <a:pt x="296" y="317"/>
                    </a:cubicBezTo>
                    <a:cubicBezTo>
                      <a:pt x="264" y="325"/>
                      <a:pt x="235" y="339"/>
                      <a:pt x="210" y="361"/>
                    </a:cubicBezTo>
                    <a:cubicBezTo>
                      <a:pt x="191" y="378"/>
                      <a:pt x="175" y="398"/>
                      <a:pt x="161" y="420"/>
                    </a:cubicBezTo>
                    <a:cubicBezTo>
                      <a:pt x="148" y="440"/>
                      <a:pt x="138" y="462"/>
                      <a:pt x="128" y="483"/>
                    </a:cubicBezTo>
                    <a:cubicBezTo>
                      <a:pt x="126" y="490"/>
                      <a:pt x="124" y="497"/>
                      <a:pt x="125" y="504"/>
                    </a:cubicBezTo>
                    <a:cubicBezTo>
                      <a:pt x="126" y="515"/>
                      <a:pt x="130" y="522"/>
                      <a:pt x="140" y="526"/>
                    </a:cubicBezTo>
                    <a:cubicBezTo>
                      <a:pt x="150" y="530"/>
                      <a:pt x="159" y="526"/>
                      <a:pt x="165" y="519"/>
                    </a:cubicBezTo>
                    <a:cubicBezTo>
                      <a:pt x="168" y="516"/>
                      <a:pt x="170" y="512"/>
                      <a:pt x="172" y="509"/>
                    </a:cubicBezTo>
                    <a:cubicBezTo>
                      <a:pt x="181" y="493"/>
                      <a:pt x="189" y="476"/>
                      <a:pt x="198" y="461"/>
                    </a:cubicBezTo>
                    <a:cubicBezTo>
                      <a:pt x="211" y="438"/>
                      <a:pt x="227" y="417"/>
                      <a:pt x="246" y="399"/>
                    </a:cubicBezTo>
                    <a:cubicBezTo>
                      <a:pt x="260" y="386"/>
                      <a:pt x="276" y="376"/>
                      <a:pt x="294" y="370"/>
                    </a:cubicBezTo>
                    <a:cubicBezTo>
                      <a:pt x="296" y="369"/>
                      <a:pt x="298" y="368"/>
                      <a:pt x="300" y="368"/>
                    </a:cubicBezTo>
                    <a:close/>
                    <a:moveTo>
                      <a:pt x="253" y="112"/>
                    </a:moveTo>
                    <a:cubicBezTo>
                      <a:pt x="252" y="113"/>
                      <a:pt x="250" y="113"/>
                      <a:pt x="249" y="114"/>
                    </a:cubicBezTo>
                    <a:cubicBezTo>
                      <a:pt x="240" y="117"/>
                      <a:pt x="231" y="119"/>
                      <a:pt x="222" y="122"/>
                    </a:cubicBezTo>
                    <a:cubicBezTo>
                      <a:pt x="187" y="134"/>
                      <a:pt x="154" y="149"/>
                      <a:pt x="123" y="169"/>
                    </a:cubicBezTo>
                    <a:cubicBezTo>
                      <a:pt x="110" y="178"/>
                      <a:pt x="97" y="188"/>
                      <a:pt x="85" y="200"/>
                    </a:cubicBezTo>
                    <a:cubicBezTo>
                      <a:pt x="81" y="204"/>
                      <a:pt x="77" y="208"/>
                      <a:pt x="75" y="214"/>
                    </a:cubicBezTo>
                    <a:cubicBezTo>
                      <a:pt x="71" y="225"/>
                      <a:pt x="76" y="237"/>
                      <a:pt x="87" y="241"/>
                    </a:cubicBezTo>
                    <a:cubicBezTo>
                      <a:pt x="94" y="244"/>
                      <a:pt x="101" y="244"/>
                      <a:pt x="108" y="242"/>
                    </a:cubicBezTo>
                    <a:cubicBezTo>
                      <a:pt x="114" y="240"/>
                      <a:pt x="118" y="237"/>
                      <a:pt x="123" y="234"/>
                    </a:cubicBezTo>
                    <a:cubicBezTo>
                      <a:pt x="134" y="226"/>
                      <a:pt x="146" y="217"/>
                      <a:pt x="158" y="210"/>
                    </a:cubicBezTo>
                    <a:cubicBezTo>
                      <a:pt x="186" y="191"/>
                      <a:pt x="216" y="176"/>
                      <a:pt x="249" y="165"/>
                    </a:cubicBezTo>
                    <a:cubicBezTo>
                      <a:pt x="250" y="165"/>
                      <a:pt x="252" y="164"/>
                      <a:pt x="253" y="164"/>
                    </a:cubicBezTo>
                    <a:cubicBezTo>
                      <a:pt x="253" y="183"/>
                      <a:pt x="253" y="202"/>
                      <a:pt x="253" y="220"/>
                    </a:cubicBezTo>
                    <a:cubicBezTo>
                      <a:pt x="252" y="221"/>
                      <a:pt x="251" y="221"/>
                      <a:pt x="250" y="222"/>
                    </a:cubicBezTo>
                    <a:cubicBezTo>
                      <a:pt x="185" y="247"/>
                      <a:pt x="131" y="288"/>
                      <a:pt x="90" y="345"/>
                    </a:cubicBezTo>
                    <a:cubicBezTo>
                      <a:pt x="81" y="357"/>
                      <a:pt x="73" y="370"/>
                      <a:pt x="65" y="383"/>
                    </a:cubicBezTo>
                    <a:cubicBezTo>
                      <a:pt x="62" y="387"/>
                      <a:pt x="60" y="391"/>
                      <a:pt x="60" y="395"/>
                    </a:cubicBezTo>
                    <a:cubicBezTo>
                      <a:pt x="60" y="408"/>
                      <a:pt x="68" y="419"/>
                      <a:pt x="80" y="422"/>
                    </a:cubicBezTo>
                    <a:cubicBezTo>
                      <a:pt x="90" y="425"/>
                      <a:pt x="98" y="422"/>
                      <a:pt x="104" y="413"/>
                    </a:cubicBezTo>
                    <a:cubicBezTo>
                      <a:pt x="107" y="409"/>
                      <a:pt x="110" y="404"/>
                      <a:pt x="113" y="400"/>
                    </a:cubicBezTo>
                    <a:cubicBezTo>
                      <a:pt x="127" y="380"/>
                      <a:pt x="143" y="361"/>
                      <a:pt x="160" y="343"/>
                    </a:cubicBezTo>
                    <a:cubicBezTo>
                      <a:pt x="177" y="325"/>
                      <a:pt x="195" y="309"/>
                      <a:pt x="215" y="296"/>
                    </a:cubicBezTo>
                    <a:cubicBezTo>
                      <a:pt x="237" y="282"/>
                      <a:pt x="261" y="271"/>
                      <a:pt x="286" y="264"/>
                    </a:cubicBezTo>
                    <a:cubicBezTo>
                      <a:pt x="300" y="260"/>
                      <a:pt x="304" y="253"/>
                      <a:pt x="304" y="240"/>
                    </a:cubicBezTo>
                    <a:cubicBezTo>
                      <a:pt x="304" y="189"/>
                      <a:pt x="304" y="138"/>
                      <a:pt x="304" y="88"/>
                    </a:cubicBezTo>
                    <a:cubicBezTo>
                      <a:pt x="304" y="84"/>
                      <a:pt x="304" y="81"/>
                      <a:pt x="303" y="78"/>
                    </a:cubicBezTo>
                    <a:cubicBezTo>
                      <a:pt x="303" y="74"/>
                      <a:pt x="302" y="69"/>
                      <a:pt x="299" y="65"/>
                    </a:cubicBezTo>
                    <a:cubicBezTo>
                      <a:pt x="293" y="55"/>
                      <a:pt x="280" y="51"/>
                      <a:pt x="269" y="56"/>
                    </a:cubicBezTo>
                    <a:cubicBezTo>
                      <a:pt x="261" y="61"/>
                      <a:pt x="256" y="68"/>
                      <a:pt x="254" y="77"/>
                    </a:cubicBezTo>
                    <a:cubicBezTo>
                      <a:pt x="254" y="81"/>
                      <a:pt x="254" y="85"/>
                      <a:pt x="253" y="90"/>
                    </a:cubicBezTo>
                    <a:cubicBezTo>
                      <a:pt x="253" y="97"/>
                      <a:pt x="253" y="105"/>
                      <a:pt x="253" y="112"/>
                    </a:cubicBezTo>
                    <a:close/>
                    <a:moveTo>
                      <a:pt x="398" y="112"/>
                    </a:moveTo>
                    <a:cubicBezTo>
                      <a:pt x="398" y="110"/>
                      <a:pt x="398" y="108"/>
                      <a:pt x="398" y="106"/>
                    </a:cubicBezTo>
                    <a:cubicBezTo>
                      <a:pt x="398" y="98"/>
                      <a:pt x="398" y="90"/>
                      <a:pt x="398" y="82"/>
                    </a:cubicBezTo>
                    <a:cubicBezTo>
                      <a:pt x="397" y="76"/>
                      <a:pt x="396" y="70"/>
                      <a:pt x="392" y="65"/>
                    </a:cubicBezTo>
                    <a:cubicBezTo>
                      <a:pt x="386" y="57"/>
                      <a:pt x="378" y="53"/>
                      <a:pt x="368" y="54"/>
                    </a:cubicBezTo>
                    <a:cubicBezTo>
                      <a:pt x="358" y="56"/>
                      <a:pt x="352" y="62"/>
                      <a:pt x="349" y="71"/>
                    </a:cubicBezTo>
                    <a:cubicBezTo>
                      <a:pt x="348" y="75"/>
                      <a:pt x="347" y="80"/>
                      <a:pt x="347" y="85"/>
                    </a:cubicBezTo>
                    <a:cubicBezTo>
                      <a:pt x="347" y="137"/>
                      <a:pt x="347" y="189"/>
                      <a:pt x="347" y="242"/>
                    </a:cubicBezTo>
                    <a:cubicBezTo>
                      <a:pt x="347" y="242"/>
                      <a:pt x="347" y="243"/>
                      <a:pt x="347" y="243"/>
                    </a:cubicBezTo>
                    <a:cubicBezTo>
                      <a:pt x="347" y="251"/>
                      <a:pt x="351" y="257"/>
                      <a:pt x="358" y="260"/>
                    </a:cubicBezTo>
                    <a:cubicBezTo>
                      <a:pt x="361" y="262"/>
                      <a:pt x="365" y="263"/>
                      <a:pt x="369" y="264"/>
                    </a:cubicBezTo>
                    <a:cubicBezTo>
                      <a:pt x="387" y="270"/>
                      <a:pt x="405" y="277"/>
                      <a:pt x="421" y="286"/>
                    </a:cubicBezTo>
                    <a:cubicBezTo>
                      <a:pt x="449" y="301"/>
                      <a:pt x="473" y="321"/>
                      <a:pt x="493" y="344"/>
                    </a:cubicBezTo>
                    <a:cubicBezTo>
                      <a:pt x="513" y="365"/>
                      <a:pt x="530" y="388"/>
                      <a:pt x="546" y="412"/>
                    </a:cubicBezTo>
                    <a:cubicBezTo>
                      <a:pt x="547" y="413"/>
                      <a:pt x="548" y="415"/>
                      <a:pt x="549" y="416"/>
                    </a:cubicBezTo>
                    <a:cubicBezTo>
                      <a:pt x="553" y="421"/>
                      <a:pt x="558" y="423"/>
                      <a:pt x="564" y="423"/>
                    </a:cubicBezTo>
                    <a:cubicBezTo>
                      <a:pt x="584" y="423"/>
                      <a:pt x="598" y="402"/>
                      <a:pt x="587" y="384"/>
                    </a:cubicBezTo>
                    <a:cubicBezTo>
                      <a:pt x="581" y="374"/>
                      <a:pt x="576" y="365"/>
                      <a:pt x="569" y="355"/>
                    </a:cubicBezTo>
                    <a:cubicBezTo>
                      <a:pt x="528" y="296"/>
                      <a:pt x="474" y="251"/>
                      <a:pt x="407" y="224"/>
                    </a:cubicBezTo>
                    <a:cubicBezTo>
                      <a:pt x="404" y="223"/>
                      <a:pt x="401" y="222"/>
                      <a:pt x="398" y="220"/>
                    </a:cubicBezTo>
                    <a:cubicBezTo>
                      <a:pt x="398" y="201"/>
                      <a:pt x="398" y="183"/>
                      <a:pt x="398" y="164"/>
                    </a:cubicBezTo>
                    <a:cubicBezTo>
                      <a:pt x="399" y="164"/>
                      <a:pt x="399" y="164"/>
                      <a:pt x="399" y="164"/>
                    </a:cubicBezTo>
                    <a:cubicBezTo>
                      <a:pt x="401" y="165"/>
                      <a:pt x="402" y="165"/>
                      <a:pt x="403" y="165"/>
                    </a:cubicBezTo>
                    <a:cubicBezTo>
                      <a:pt x="439" y="177"/>
                      <a:pt x="473" y="195"/>
                      <a:pt x="504" y="217"/>
                    </a:cubicBezTo>
                    <a:cubicBezTo>
                      <a:pt x="513" y="223"/>
                      <a:pt x="522" y="230"/>
                      <a:pt x="532" y="236"/>
                    </a:cubicBezTo>
                    <a:cubicBezTo>
                      <a:pt x="539" y="242"/>
                      <a:pt x="547" y="244"/>
                      <a:pt x="556" y="243"/>
                    </a:cubicBezTo>
                    <a:cubicBezTo>
                      <a:pt x="573" y="242"/>
                      <a:pt x="582" y="226"/>
                      <a:pt x="575" y="211"/>
                    </a:cubicBezTo>
                    <a:cubicBezTo>
                      <a:pt x="572" y="206"/>
                      <a:pt x="569" y="202"/>
                      <a:pt x="566" y="199"/>
                    </a:cubicBezTo>
                    <a:cubicBezTo>
                      <a:pt x="549" y="182"/>
                      <a:pt x="529" y="169"/>
                      <a:pt x="509" y="157"/>
                    </a:cubicBezTo>
                    <a:cubicBezTo>
                      <a:pt x="480" y="141"/>
                      <a:pt x="450" y="129"/>
                      <a:pt x="418" y="119"/>
                    </a:cubicBezTo>
                    <a:cubicBezTo>
                      <a:pt x="412" y="116"/>
                      <a:pt x="405" y="114"/>
                      <a:pt x="398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9" name="文本框 68"/>
          <p:cNvSpPr txBox="1"/>
          <p:nvPr/>
        </p:nvSpPr>
        <p:spPr>
          <a:xfrm>
            <a:off x="528719" y="3075924"/>
            <a:ext cx="10857199" cy="202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solidFill>
                  <a:srgbClr val="1552D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Z. Y. Xu</a:t>
            </a:r>
            <a:r>
              <a:rPr kumimoji="0" lang="en-US" altLang="zh-CN" sz="2400" b="1" i="0" u="none" strike="noStrike" kern="1200" cap="none" spc="0" normalizeH="0" baseline="3000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  <a:r>
              <a:rPr kumimoji="0" lang="en-US" altLang="zh-CN" sz="2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C. F. Xiao</a:t>
            </a:r>
            <a:r>
              <a:rPr kumimoji="0" lang="en-US" altLang="zh-CN" sz="2400" b="1" i="0" u="none" strike="noStrike" kern="1200" cap="none" spc="0" normalizeH="0" baseline="3000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  <a:r>
              <a:rPr kumimoji="0" lang="en-US" altLang="zh-CN" sz="2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>
                <a:solidFill>
                  <a:srgbClr val="1552D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H. Y. Lu</a:t>
            </a:r>
            <a:r>
              <a:rPr kumimoji="0" lang="en-US" altLang="zh-CN" sz="2400" b="1" i="0" u="none" strike="noStrike" kern="1200" cap="none" spc="0" normalizeH="0" baseline="3000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1,2</a:t>
            </a:r>
            <a:r>
              <a:rPr lang="en-US" altLang="zh-CN" sz="2400" b="1" baseline="30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</a:t>
            </a: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*</a:t>
            </a:r>
            <a:endParaRPr kumimoji="0" lang="en-US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R. H. Hu</a:t>
            </a:r>
            <a:r>
              <a:rPr kumimoji="0" lang="en-US" altLang="zh-CN" sz="2400" b="1" i="0" u="none" strike="noStrike" kern="1200" cap="none" spc="0" normalizeH="0" baseline="3000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  <a:r>
              <a:rPr kumimoji="0" lang="en-US" altLang="zh-CN" sz="2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J. Q. Yu</a:t>
            </a:r>
            <a:r>
              <a:rPr kumimoji="0" lang="en-US" altLang="zh-CN" sz="2400" b="1" i="0" u="none" strike="noStrike" kern="1200" cap="none" spc="0" normalizeH="0" baseline="3000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  <a:r>
              <a:rPr kumimoji="0" lang="en-US" altLang="zh-CN" sz="2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Z. Gong</a:t>
            </a:r>
            <a:r>
              <a:rPr kumimoji="0" lang="en-US" altLang="zh-CN" sz="2400" b="1" i="0" u="none" strike="noStrike" kern="1200" cap="none" spc="0" normalizeH="0" baseline="3000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  <a:r>
              <a:rPr kumimoji="0" lang="en-US" altLang="zh-CN" sz="2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Y. R. Shou</a:t>
            </a:r>
            <a:r>
              <a:rPr kumimoji="0" lang="en-US" altLang="zh-CN" sz="2400" b="1" i="0" u="none" strike="noStrike" kern="1200" cap="none" spc="0" normalizeH="0" baseline="3000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  <a:r>
              <a:rPr kumimoji="0" lang="en-US" altLang="zh-CN" sz="2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J. X. Liu</a:t>
            </a:r>
            <a:r>
              <a:rPr kumimoji="0" lang="en-US" altLang="zh-CN" sz="2400" b="1" i="0" u="none" strike="noStrike" kern="1200" cap="none" spc="0" normalizeH="0" baseline="3000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  <a:r>
              <a:rPr kumimoji="0" lang="en-US" altLang="zh-CN" sz="2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C. Z. Xie</a:t>
            </a:r>
            <a:r>
              <a:rPr kumimoji="0" lang="en-US" altLang="zh-CN" sz="2400" b="1" i="0" u="none" strike="noStrike" kern="1200" cap="none" spc="0" normalizeH="0" baseline="3000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  <a:r>
              <a:rPr kumimoji="0" lang="en-US" altLang="zh-CN" sz="2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 S. Y. Chen</a:t>
            </a:r>
          </a:p>
          <a:p>
            <a:pPr>
              <a:defRPr/>
            </a:pP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C. E. </a:t>
            </a:r>
            <a:r>
              <a:rPr lang="en-US" altLang="zh-CN" sz="2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Chen</a:t>
            </a:r>
            <a:r>
              <a:rPr lang="en-US" altLang="zh-CN" sz="2400" b="1" baseline="300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and X. Q. </a:t>
            </a:r>
            <a:r>
              <a:rPr lang="en-US" altLang="zh-CN" sz="2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Yan</a:t>
            </a:r>
            <a:r>
              <a:rPr lang="en-US" altLang="zh-CN" sz="2400" b="1" baseline="300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1,2</a:t>
            </a:r>
            <a:endParaRPr lang="en-US" altLang="zh-CN" sz="2400" b="1" baseline="30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lvl="0">
              <a:defRPr/>
            </a:pPr>
            <a:endParaRPr lang="en-US" altLang="zh-CN" sz="2000" b="1" baseline="30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lvl="0">
              <a:defRPr/>
            </a:pPr>
            <a:r>
              <a:rPr lang="en-US" altLang="zh-CN" sz="2000" b="1" baseline="30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  <a:r>
              <a:rPr lang="en-US" altLang="zh-CN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SKL of Nuclear Physics and Technology, Peking University, China</a:t>
            </a:r>
          </a:p>
          <a:p>
            <a:pPr lvl="0">
              <a:defRPr/>
            </a:pPr>
            <a:r>
              <a:rPr lang="en-US" altLang="zh-CN" sz="2000" b="1" baseline="30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2</a:t>
            </a:r>
            <a:r>
              <a:rPr lang="en-US" altLang="zh-CN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Collaborative Innovation Center of Extreme Optics, Shanxi University, China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551" y="5665470"/>
            <a:ext cx="958281" cy="75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253" y="5665470"/>
            <a:ext cx="772275" cy="754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8673" y="5665470"/>
            <a:ext cx="1126495" cy="75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49182" y="5665470"/>
            <a:ext cx="2116377" cy="707886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799694" y="5777440"/>
            <a:ext cx="1266693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noProof="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Ruxin</a:t>
            </a:r>
            <a:r>
              <a:rPr lang="en-US" altLang="zh-CN" sz="2000" b="1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Li </a:t>
            </a:r>
            <a:endParaRPr lang="en-US" sz="2000" b="1" dirty="0"/>
          </a:p>
        </p:txBody>
      </p:sp>
      <p:sp>
        <p:nvSpPr>
          <p:cNvPr id="9" name="Text Box 8"/>
          <p:cNvSpPr txBox="1"/>
          <p:nvPr/>
        </p:nvSpPr>
        <p:spPr>
          <a:xfrm>
            <a:off x="4136996" y="5777440"/>
            <a:ext cx="1124026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N. Hafz </a:t>
            </a:r>
            <a:endParaRPr lang="en-US" sz="2000" b="1" dirty="0"/>
          </a:p>
        </p:txBody>
      </p:sp>
      <p:sp>
        <p:nvSpPr>
          <p:cNvPr id="11" name="Text Box 10"/>
          <p:cNvSpPr txBox="1"/>
          <p:nvPr/>
        </p:nvSpPr>
        <p:spPr>
          <a:xfrm>
            <a:off x="9959015" y="5665470"/>
            <a:ext cx="169283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P. P. Rajeev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D. Neely</a:t>
            </a:r>
            <a:endParaRPr lang="en-US" sz="2000" b="1" dirty="0"/>
          </a:p>
        </p:txBody>
      </p:sp>
      <p:sp>
        <p:nvSpPr>
          <p:cNvPr id="14" name="Text Box 13"/>
          <p:cNvSpPr txBox="1"/>
          <p:nvPr/>
        </p:nvSpPr>
        <p:spPr>
          <a:xfrm>
            <a:off x="7427672" y="5819358"/>
            <a:ext cx="1651414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Z. Najmudin</a:t>
            </a:r>
            <a:endParaRPr lang="en-US" sz="2000" b="1" dirty="0"/>
          </a:p>
        </p:txBody>
      </p:sp>
      <p:sp>
        <p:nvSpPr>
          <p:cNvPr id="68" name="Text Box 67"/>
          <p:cNvSpPr txBox="1"/>
          <p:nvPr/>
        </p:nvSpPr>
        <p:spPr>
          <a:xfrm>
            <a:off x="522338" y="5265360"/>
            <a:ext cx="2007281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Collaborators: </a:t>
            </a:r>
            <a:endParaRPr lang="en-US" sz="2000" b="1" dirty="0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0DEB0F18-908B-4941-ADFA-0A5C7E22375E}"/>
              </a:ext>
            </a:extLst>
          </p:cNvPr>
          <p:cNvSpPr txBox="1"/>
          <p:nvPr/>
        </p:nvSpPr>
        <p:spPr>
          <a:xfrm>
            <a:off x="9815807" y="6438900"/>
            <a:ext cx="2342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LPAW2019 2019.5.9 </a:t>
            </a:r>
            <a:endParaRPr lang="zh-CN" altLang="en-US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Injection Dynamics</a:t>
            </a:r>
            <a:endParaRPr lang="en-US" dirty="0"/>
          </a:p>
        </p:txBody>
      </p:sp>
      <p:sp>
        <p:nvSpPr>
          <p:cNvPr id="4" name="Text Box 3"/>
          <p:cNvSpPr txBox="1"/>
          <p:nvPr/>
        </p:nvSpPr>
        <p:spPr>
          <a:xfrm>
            <a:off x="1531620" y="5258374"/>
            <a:ext cx="94335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Positive </a:t>
            </a:r>
            <a:r>
              <a:rPr lang="en-US" altLang="en-US" i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E</a:t>
            </a:r>
            <a:r>
              <a:rPr lang="en-US" altLang="en-US" i="1" baseline="-25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x</a:t>
            </a:r>
            <a:r>
              <a:rPr lang="en-US" altLang="en-US" baseline="-25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(Black rectangle): accelerates positrons so they can catch up;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Negative </a:t>
            </a:r>
            <a:r>
              <a:rPr lang="en-US" altLang="en-US" i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E</a:t>
            </a:r>
            <a:r>
              <a:rPr lang="en-US" altLang="en-US" i="1" baseline="-25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y</a:t>
            </a: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gradient (Orange rectangle): restricts transverse movement;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Overlapping region: capture zones for positrons, at the front of each period.</a:t>
            </a:r>
            <a:endParaRPr lang="en-US" altLang="en-US" baseline="-250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AutoShape 4" descr="C:\Users\laser\AppData\Local\Microsoft\Windows\INetCache\Content.MSO\ppt54F6.tmp">
            <a:extLst>
              <a:ext uri="{FF2B5EF4-FFF2-40B4-BE49-F238E27FC236}">
                <a16:creationId xmlns:a16="http://schemas.microsoft.com/office/drawing/2014/main" id="{EC21A3EC-F1C0-4858-99C8-3F448037E4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C4E58DA-12A4-4290-9CF1-0455C80DC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1" y="842645"/>
            <a:ext cx="10873677" cy="44714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4532AC-6382-451F-BFE5-073BAB9DF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1" y="842644"/>
            <a:ext cx="10873677" cy="447141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30030A2-969A-445C-9C34-03A1E8D27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1" y="843005"/>
            <a:ext cx="10873677" cy="4471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Spatial Distribution of Injected Positrons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645708" y="6356696"/>
            <a:ext cx="84448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altLang="en-US" dirty="0">
                <a:latin typeface="Arial" panose="020B0604020202020204" pitchFamily="34" charset="0"/>
                <a:cs typeface="Arial" panose="020B0604020202020204" pitchFamily="34" charset="0"/>
              </a:rPr>
              <a:t>With different </a:t>
            </a:r>
            <a:r>
              <a:rPr lang="" altLang="en-US" dirty="0">
                <a:latin typeface="Times New Roman" panose="02020603050405020304" charset="0"/>
                <a:cs typeface="Times New Roman" panose="02020603050405020304" charset="0"/>
              </a:rPr>
              <a:t>τ</a:t>
            </a:r>
            <a:r>
              <a:rPr lang="" altLang="en-US" dirty="0">
                <a:latin typeface="Arial" panose="020B0604020202020204" pitchFamily="34" charset="0"/>
                <a:cs typeface="Arial" panose="020B0604020202020204" pitchFamily="34" charset="0"/>
              </a:rPr>
              <a:t>, positrons with same starting position may enter different bubbles.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3B4B469-1B58-4EED-8EA4-BB4BB2CDB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0"/>
          <a:stretch/>
        </p:blipFill>
        <p:spPr>
          <a:xfrm>
            <a:off x="711294" y="558265"/>
            <a:ext cx="3407989" cy="27945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06D9D7-F479-42A3-A96A-06B43932F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47" y="945567"/>
            <a:ext cx="7202541" cy="51192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2574D0C-04F8-485C-82DA-C6ABB1151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4" y="3352800"/>
            <a:ext cx="3407990" cy="32457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Positron Acceleration – Accelerated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085" y="1247140"/>
            <a:ext cx="3940810" cy="3909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64475" y="1247140"/>
            <a:ext cx="3839845" cy="3909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82745" y="1247140"/>
            <a:ext cx="3827145" cy="390906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373505" y="5563870"/>
            <a:ext cx="19862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Different delay </a:t>
            </a:r>
            <a:r>
              <a:rPr lang="en-US" altLang="en-US" sz="20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τ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480435" y="5657215"/>
            <a:ext cx="926465" cy="213360"/>
          </a:xfrm>
          <a:prstGeom prst="rightArrow">
            <a:avLst>
              <a:gd name="adj1" fmla="val 50000"/>
              <a:gd name="adj2" fmla="val 86666"/>
            </a:avLst>
          </a:prstGeom>
          <a:noFill/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4182745" y="5410835"/>
            <a:ext cx="31362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Different wakefield structure/bubble order</a:t>
            </a:r>
            <a:endParaRPr lang="en-US" altLang="en-US" sz="2000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162165" y="5656580"/>
            <a:ext cx="926465" cy="213360"/>
          </a:xfrm>
          <a:prstGeom prst="rightArrow">
            <a:avLst>
              <a:gd name="adj1" fmla="val 50000"/>
              <a:gd name="adj2" fmla="val 86666"/>
            </a:avLst>
          </a:prstGeom>
          <a:noFill/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8235950" y="5410835"/>
            <a:ext cx="2832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Different final positions for positrons.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0986A22-29A5-44D4-90C4-47ED04D43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3" y="713049"/>
            <a:ext cx="82296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微软雅黑" panose="020B0503020204020204" charset="-122"/>
                <a:sym typeface="Arial" panose="020B0604020202020204" pitchFamily="34" charset="0"/>
              </a:rPr>
              <a:t>Positron Acceleration - Phase Dynamics</a:t>
            </a:r>
            <a:endParaRPr 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2AE27C4-AE64-4A4F-ADF4-D2D3B8A6A5A7}"/>
              </a:ext>
            </a:extLst>
          </p:cNvPr>
          <p:cNvSpPr txBox="1"/>
          <p:nvPr/>
        </p:nvSpPr>
        <p:spPr>
          <a:xfrm>
            <a:off x="9325299" y="1494761"/>
            <a:ext cx="220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Laser diffraction</a:t>
            </a:r>
            <a:endParaRPr lang="zh-CN" altLang="en-US" sz="2400" dirty="0"/>
          </a:p>
        </p:txBody>
      </p:sp>
      <p:sp>
        <p:nvSpPr>
          <p:cNvPr id="5" name="Text Box 4"/>
          <p:cNvSpPr txBox="1"/>
          <p:nvPr/>
        </p:nvSpPr>
        <p:spPr>
          <a:xfrm>
            <a:off x="2650496" y="6042070"/>
            <a:ext cx="2138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Infinite positron region length.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B85C9DF-CD45-496E-959B-FA074B4366C7}"/>
              </a:ext>
            </a:extLst>
          </p:cNvPr>
          <p:cNvSpPr txBox="1"/>
          <p:nvPr/>
        </p:nvSpPr>
        <p:spPr>
          <a:xfrm>
            <a:off x="5722309" y="6215643"/>
            <a:ext cx="2676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Continuous injection.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8F01014-D87E-4072-A4ED-2A6CF6DA62AF}"/>
              </a:ext>
            </a:extLst>
          </p:cNvPr>
          <p:cNvSpPr txBox="1"/>
          <p:nvPr/>
        </p:nvSpPr>
        <p:spPr>
          <a:xfrm>
            <a:off x="9424203" y="6061755"/>
            <a:ext cx="2533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Wide energy spread for each peak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48C50A1-7702-4E22-981C-A95131F5BE8D}"/>
              </a:ext>
            </a:extLst>
          </p:cNvPr>
          <p:cNvSpPr/>
          <p:nvPr/>
        </p:nvSpPr>
        <p:spPr>
          <a:xfrm>
            <a:off x="4696940" y="6292824"/>
            <a:ext cx="926465" cy="213360"/>
          </a:xfrm>
          <a:prstGeom prst="rightArrow">
            <a:avLst>
              <a:gd name="adj1" fmla="val 50000"/>
              <a:gd name="adj2" fmla="val 86666"/>
            </a:avLst>
          </a:prstGeom>
          <a:noFill/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7">
            <a:extLst>
              <a:ext uri="{FF2B5EF4-FFF2-40B4-BE49-F238E27FC236}">
                <a16:creationId xmlns:a16="http://schemas.microsoft.com/office/drawing/2014/main" id="{30F5E43E-C03C-4781-9DC8-DFDE806EAD80}"/>
              </a:ext>
            </a:extLst>
          </p:cNvPr>
          <p:cNvSpPr/>
          <p:nvPr/>
        </p:nvSpPr>
        <p:spPr>
          <a:xfrm>
            <a:off x="8398834" y="6309018"/>
            <a:ext cx="926465" cy="213360"/>
          </a:xfrm>
          <a:prstGeom prst="rightArrow">
            <a:avLst>
              <a:gd name="adj1" fmla="val 50000"/>
              <a:gd name="adj2" fmla="val 86666"/>
            </a:avLst>
          </a:prstGeom>
          <a:noFill/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3208A6A-10E1-4282-9828-B53128CA200D}"/>
              </a:ext>
            </a:extLst>
          </p:cNvPr>
          <p:cNvSpPr txBox="1"/>
          <p:nvPr/>
        </p:nvSpPr>
        <p:spPr>
          <a:xfrm>
            <a:off x="9325299" y="2574873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Dephasing</a:t>
            </a:r>
            <a:endParaRPr lang="zh-CN" altLang="en-US" sz="2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756DE24-21A0-4E4E-97D8-5C010A9694D6}"/>
              </a:ext>
            </a:extLst>
          </p:cNvPr>
          <p:cNvSpPr txBox="1"/>
          <p:nvPr/>
        </p:nvSpPr>
        <p:spPr>
          <a:xfrm>
            <a:off x="9325299" y="3835702"/>
            <a:ext cx="2693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Limiting energy gain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1959ADF-7877-45B0-AAA5-B596AB3FA57C}"/>
              </a:ext>
            </a:extLst>
          </p:cNvPr>
          <p:cNvSpPr txBox="1"/>
          <p:nvPr/>
        </p:nvSpPr>
        <p:spPr>
          <a:xfrm>
            <a:off x="9891159" y="204967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+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 animBg="1"/>
      <p:bldP spid="9" grpId="0" animBg="1"/>
      <p:bldP spid="13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en-US" dirty="0">
                <a:ea typeface="微软雅黑" panose="020B0503020204020204" charset="-122"/>
                <a:sym typeface="Arial" panose="020B0604020202020204" pitchFamily="34" charset="0"/>
              </a:rPr>
              <a:t>Dynamic Injection Control Through </a:t>
            </a:r>
            <a:r>
              <a:rPr lang="" altLang="en-US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τ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429083" y="3363583"/>
            <a:ext cx="3030278" cy="197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Different delay: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different positron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spatial distribution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charge and spectrum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45" y="1411605"/>
            <a:ext cx="7219950" cy="48672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547495" y="1012825"/>
            <a:ext cx="63500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Injection rate of different </a:t>
            </a:r>
            <a:r>
              <a:rPr lang="en-US" altLang="en-US" sz="20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τ</a:t>
            </a:r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 for positron energy &gt; 80MeV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202DD18-EA9C-4D6B-BFD0-9CBC2A4F57E9}"/>
              </a:ext>
            </a:extLst>
          </p:cNvPr>
          <p:cNvSpPr txBox="1"/>
          <p:nvPr/>
        </p:nvSpPr>
        <p:spPr>
          <a:xfrm>
            <a:off x="8058701" y="1889945"/>
            <a:ext cx="3976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positron region length: 100um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微软雅黑" panose="020B0503020204020204" charset="-122"/>
                <a:sym typeface="Arial" panose="020B0604020202020204" pitchFamily="34" charset="0"/>
              </a:rPr>
              <a:t>Positron Acceleration - Spectra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5270" y="769573"/>
            <a:ext cx="5838190" cy="3412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31890" y="769573"/>
            <a:ext cx="5900420" cy="341249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623241" y="1333214"/>
            <a:ext cx="2154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/>
              <a:t>Injection rate: 0.46%</a:t>
            </a:r>
          </a:p>
          <a:p>
            <a:r>
              <a:rPr lang="en-US" altLang="en-US" b="1" dirty="0"/>
              <a:t>Donut ratio: 99.8%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914985" y="1111124"/>
            <a:ext cx="2154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/>
              <a:t>Injection rate: 0.54%</a:t>
            </a:r>
          </a:p>
          <a:p>
            <a:r>
              <a:rPr lang="en-US" altLang="en-US" b="1" dirty="0"/>
              <a:t>Donut ratio: 95.4%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C9CFB15-265A-48B1-ACBD-CD791C16CF87}"/>
              </a:ext>
            </a:extLst>
          </p:cNvPr>
          <p:cNvSpPr/>
          <p:nvPr/>
        </p:nvSpPr>
        <p:spPr>
          <a:xfrm>
            <a:off x="3712196" y="2957240"/>
            <a:ext cx="804164" cy="8343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AAC7CEF6-5712-42FB-8BBB-DEA06BAD0AF1}"/>
              </a:ext>
            </a:extLst>
          </p:cNvPr>
          <p:cNvSpPr/>
          <p:nvPr/>
        </p:nvSpPr>
        <p:spPr>
          <a:xfrm rot="5400000">
            <a:off x="3780498" y="4011561"/>
            <a:ext cx="382974" cy="15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A7D52B4-D597-44AF-B680-035EF7549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/>
          <a:stretch/>
        </p:blipFill>
        <p:spPr>
          <a:xfrm>
            <a:off x="8220883" y="4167212"/>
            <a:ext cx="3139716" cy="265168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17813C-3EFC-4595-A328-AB1E4239A1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r="1"/>
          <a:stretch/>
        </p:blipFill>
        <p:spPr>
          <a:xfrm>
            <a:off x="870648" y="4167212"/>
            <a:ext cx="3437389" cy="2651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1EF24F5-EF00-4A94-B9FE-EC9DB06E39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/>
          <a:stretch/>
        </p:blipFill>
        <p:spPr>
          <a:xfrm>
            <a:off x="4749263" y="4140196"/>
            <a:ext cx="3139716" cy="2651684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E159A6E1-6702-448A-9557-EA01468DAED9}"/>
              </a:ext>
            </a:extLst>
          </p:cNvPr>
          <p:cNvSpPr/>
          <p:nvPr/>
        </p:nvSpPr>
        <p:spPr>
          <a:xfrm>
            <a:off x="4257658" y="2358189"/>
            <a:ext cx="804164" cy="1440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90AD22B3-83F5-4F1F-9429-4F9802A25D67}"/>
              </a:ext>
            </a:extLst>
          </p:cNvPr>
          <p:cNvSpPr/>
          <p:nvPr/>
        </p:nvSpPr>
        <p:spPr>
          <a:xfrm rot="2860930" flipV="1">
            <a:off x="5011396" y="3912762"/>
            <a:ext cx="756362" cy="175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4E357FF-91EF-4B70-AD50-86674D9721DD}"/>
              </a:ext>
            </a:extLst>
          </p:cNvPr>
          <p:cNvSpPr/>
          <p:nvPr/>
        </p:nvSpPr>
        <p:spPr>
          <a:xfrm>
            <a:off x="7057108" y="1459684"/>
            <a:ext cx="1340271" cy="23319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箭头: 右 40">
            <a:extLst>
              <a:ext uri="{FF2B5EF4-FFF2-40B4-BE49-F238E27FC236}">
                <a16:creationId xmlns:a16="http://schemas.microsoft.com/office/drawing/2014/main" id="{ADD75518-DC36-44B8-95AB-8B6BDE754A4A}"/>
              </a:ext>
            </a:extLst>
          </p:cNvPr>
          <p:cNvSpPr/>
          <p:nvPr/>
        </p:nvSpPr>
        <p:spPr>
          <a:xfrm rot="2447714">
            <a:off x="8398041" y="3889657"/>
            <a:ext cx="857456" cy="165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28955" y="1273810"/>
            <a:ext cx="11309985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A “ballistic” injection scheme was proposed.</a:t>
            </a: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Co-axis Gaussian and ring-shaped laser beams can provide transverse momenta for positron injection;</a:t>
            </a: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The injection process is affected by positron initial positions, and can be controlled by laser and plasma parameters;</a:t>
            </a: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Positrons can be accelerated with a accelerating gradient up to 100GV/m;</a:t>
            </a: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Energy gain is larger than 200MeV in the simulation.</a:t>
            </a:r>
            <a:endParaRPr lang="en-US" altLang="en-US" sz="2000" b="1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en-US" sz="2000" b="1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276" y="3238702"/>
            <a:ext cx="3287362" cy="411478"/>
          </a:xfrm>
        </p:spPr>
        <p:txBody>
          <a:bodyPr>
            <a:normAutofit/>
          </a:bodyPr>
          <a:lstStyle/>
          <a:p>
            <a:pPr algn="ctr"/>
            <a:r>
              <a:rPr lang="en-US" altLang="en-US" sz="1800" dirty="0">
                <a:solidFill>
                  <a:srgbClr val="DB0BCC"/>
                </a:solidFill>
              </a:rPr>
              <a:t>LEAX Team at PKU</a:t>
            </a:r>
          </a:p>
        </p:txBody>
      </p:sp>
      <p:pic>
        <p:nvPicPr>
          <p:cNvPr id="4" name="Picture 3" descr="webwxgetmsgimg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61" y="787224"/>
            <a:ext cx="4934675" cy="24673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8"/>
          <a:stretch/>
        </p:blipFill>
        <p:spPr>
          <a:xfrm>
            <a:off x="5197348" y="783515"/>
            <a:ext cx="3557698" cy="24727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t="25460" r="15810" b="18415"/>
          <a:stretch/>
        </p:blipFill>
        <p:spPr>
          <a:xfrm>
            <a:off x="2010033" y="4216061"/>
            <a:ext cx="4216334" cy="253464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38200" y="0"/>
            <a:ext cx="8647545" cy="653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sym typeface="Arial" panose="020B0604020202020204" pitchFamily="34" charset="0"/>
              </a:rPr>
              <a:t>Thanks for Attention!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011" y="4196576"/>
            <a:ext cx="201003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sym typeface="Arial" panose="020B0604020202020204" pitchFamily="34" charset="0"/>
              </a:rPr>
              <a:t>Welcome to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sym typeface="Arial" panose="020B0604020202020204" pitchFamily="34" charset="0"/>
              </a:rPr>
              <a:t>PKU!</a:t>
            </a:r>
          </a:p>
          <a:p>
            <a:endParaRPr lang="en-US" altLang="zh-CN" sz="1600" b="1" dirty="0">
              <a:sym typeface="Arial" panose="020B0604020202020204" pitchFamily="34" charset="0"/>
            </a:endParaRPr>
          </a:p>
          <a:p>
            <a:r>
              <a:rPr lang="en-US" altLang="zh-CN" sz="1600" b="1" dirty="0">
                <a:sym typeface="Arial" panose="020B0604020202020204" pitchFamily="34" charset="0"/>
              </a:rPr>
              <a:t>Contact: </a:t>
            </a:r>
          </a:p>
          <a:p>
            <a:r>
              <a:rPr lang="en-US" altLang="zh-CN" b="1" dirty="0">
                <a:solidFill>
                  <a:srgbClr val="1552D1"/>
                </a:solidFill>
                <a:sym typeface="Arial" panose="020B0604020202020204" pitchFamily="34" charset="0"/>
              </a:rPr>
              <a:t>Prof. Haiyang Lu</a:t>
            </a:r>
          </a:p>
          <a:p>
            <a:r>
              <a:rPr lang="en-US" altLang="zh-CN" b="1" dirty="0">
                <a:solidFill>
                  <a:srgbClr val="1552D1"/>
                </a:solidFill>
                <a:sym typeface="Arial" panose="020B0604020202020204" pitchFamily="34" charset="0"/>
              </a:rPr>
              <a:t>hylu@pku.edu.cn</a:t>
            </a:r>
            <a:endParaRPr lang="zh-CN" altLang="en-US" b="1" dirty="0">
              <a:solidFill>
                <a:srgbClr val="1552D1"/>
              </a:solidFill>
            </a:endParaRPr>
          </a:p>
        </p:txBody>
      </p:sp>
      <p:pic>
        <p:nvPicPr>
          <p:cNvPr id="10" name="Picture 2" descr="F:\tabletop201506\实验楼照片\QQ图片201510231447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36342" r="10345" b="10219"/>
          <a:stretch/>
        </p:blipFill>
        <p:spPr bwMode="auto">
          <a:xfrm>
            <a:off x="6268540" y="4216061"/>
            <a:ext cx="5808452" cy="253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:\tabletop201506\实验楼照片\超强激光实验室大楼-最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t="270" r="15408" b="10700"/>
          <a:stretch/>
        </p:blipFill>
        <p:spPr bwMode="auto">
          <a:xfrm>
            <a:off x="8869759" y="781822"/>
            <a:ext cx="3122371" cy="24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082635" y="3254562"/>
            <a:ext cx="3287362" cy="411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1800" dirty="0">
                <a:solidFill>
                  <a:srgbClr val="DB0BCC"/>
                </a:solidFill>
              </a:rPr>
              <a:t>CLAPA layout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789630" y="3254562"/>
            <a:ext cx="3287362" cy="411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1800" dirty="0">
                <a:solidFill>
                  <a:srgbClr val="DB0BCC"/>
                </a:solidFill>
              </a:rPr>
              <a:t>CLAPA Lab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033862" y="3820912"/>
            <a:ext cx="3287362" cy="411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000" dirty="0">
                <a:solidFill>
                  <a:srgbClr val="FF0000"/>
                </a:solidFill>
              </a:rPr>
              <a:t>CLAPA Team (2017)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78654" y="3719252"/>
            <a:ext cx="4679092" cy="61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1600" dirty="0"/>
              <a:t>Under Construction</a:t>
            </a:r>
          </a:p>
          <a:p>
            <a:pPr algn="ctr"/>
            <a:r>
              <a:rPr lang="en-US" altLang="en-US" sz="1600" dirty="0">
                <a:solidFill>
                  <a:srgbClr val="1552D1"/>
                </a:solidFill>
              </a:rPr>
              <a:t>Beijing Laser Acceleration Innovation Center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777035" y="710399"/>
            <a:ext cx="4567689" cy="1962271"/>
            <a:chOff x="1" y="1852613"/>
            <a:chExt cx="9144000" cy="3448595"/>
          </a:xfrm>
        </p:grpSpPr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98" y="2407500"/>
              <a:ext cx="8824705" cy="289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531"/>
            <a:stretch/>
          </p:blipFill>
          <p:spPr bwMode="auto">
            <a:xfrm>
              <a:off x="1" y="1852613"/>
              <a:ext cx="9144000" cy="515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直接连接符 3"/>
            <p:cNvCxnSpPr/>
            <p:nvPr/>
          </p:nvCxnSpPr>
          <p:spPr bwMode="auto">
            <a:xfrm>
              <a:off x="2699792" y="4581128"/>
              <a:ext cx="620501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直接连接符 6"/>
            <p:cNvCxnSpPr/>
            <p:nvPr/>
          </p:nvCxnSpPr>
          <p:spPr bwMode="auto">
            <a:xfrm>
              <a:off x="135632" y="4839180"/>
              <a:ext cx="854082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直接连接符 7"/>
            <p:cNvCxnSpPr/>
            <p:nvPr/>
          </p:nvCxnSpPr>
          <p:spPr bwMode="auto">
            <a:xfrm>
              <a:off x="135632" y="5085184"/>
              <a:ext cx="234813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94072" y="4385520"/>
            <a:ext cx="3099431" cy="8617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altLang="zh-CN" sz="1600" b="1" dirty="0">
                <a:ea typeface="Osaka" charset="-128"/>
              </a:rPr>
              <a:t>M</a:t>
            </a:r>
            <a:r>
              <a:rPr lang="en-US" altLang="ja-JP" sz="1600" b="1" dirty="0">
                <a:ea typeface="Osaka" charset="-128"/>
              </a:rPr>
              <a:t>aximum wakefield:</a:t>
            </a:r>
          </a:p>
          <a:p>
            <a:pPr>
              <a:lnSpc>
                <a:spcPts val="2000"/>
              </a:lnSpc>
              <a:defRPr/>
            </a:pPr>
            <a:r>
              <a:rPr lang="en-US" altLang="ja-JP" sz="1400" b="1" dirty="0" err="1">
                <a:ea typeface="Osaka" charset="-128"/>
              </a:rPr>
              <a:t>E</a:t>
            </a:r>
            <a:r>
              <a:rPr lang="en-US" altLang="ja-JP" sz="1400" b="1" baseline="-25000" dirty="0" err="1">
                <a:ea typeface="Osaka" charset="-128"/>
              </a:rPr>
              <a:t>max</a:t>
            </a:r>
            <a:r>
              <a:rPr lang="en-US" altLang="ja-JP" sz="1400" b="1" dirty="0">
                <a:ea typeface="Osaka" charset="-128"/>
              </a:rPr>
              <a:t> [V/cm] = 0.96 n</a:t>
            </a:r>
            <a:r>
              <a:rPr lang="en-US" altLang="ja-JP" sz="1400" b="1" baseline="-25000" dirty="0">
                <a:ea typeface="Osaka" charset="-128"/>
              </a:rPr>
              <a:t>e</a:t>
            </a:r>
            <a:r>
              <a:rPr lang="en-US" altLang="ja-JP" sz="1400" b="1" baseline="30000" dirty="0">
                <a:ea typeface="Osaka" charset="-128"/>
              </a:rPr>
              <a:t>1/2</a:t>
            </a:r>
            <a:r>
              <a:rPr lang="en-US" altLang="ja-JP" sz="1400" b="1" dirty="0">
                <a:ea typeface="Osaka" charset="-128"/>
              </a:rPr>
              <a:t> [cm</a:t>
            </a:r>
            <a:r>
              <a:rPr lang="en-US" altLang="ja-JP" sz="1400" b="1" baseline="30000" dirty="0">
                <a:ea typeface="Osaka" charset="-128"/>
              </a:rPr>
              <a:t>-3</a:t>
            </a:r>
            <a:r>
              <a:rPr lang="en-US" altLang="ja-JP" sz="1400" b="1" dirty="0">
                <a:ea typeface="Osaka" charset="-128"/>
              </a:rPr>
              <a:t>]     </a:t>
            </a:r>
          </a:p>
          <a:p>
            <a:pPr>
              <a:lnSpc>
                <a:spcPts val="2000"/>
              </a:lnSpc>
              <a:defRPr/>
            </a:pPr>
            <a:r>
              <a:rPr lang="en-US" altLang="ja-JP" sz="1600" b="1" dirty="0">
                <a:ea typeface="Osaka" charset="-128"/>
              </a:rPr>
              <a:t>e.g. n</a:t>
            </a:r>
            <a:r>
              <a:rPr lang="en-US" altLang="ja-JP" sz="1600" b="1" baseline="-25000" dirty="0">
                <a:ea typeface="Osaka" charset="-128"/>
              </a:rPr>
              <a:t>e</a:t>
            </a:r>
            <a:r>
              <a:rPr lang="en-US" altLang="ja-JP" sz="1600" b="1" dirty="0">
                <a:ea typeface="Osaka" charset="-128"/>
              </a:rPr>
              <a:t> = 10</a:t>
            </a:r>
            <a:r>
              <a:rPr lang="en-US" altLang="ja-JP" sz="1600" b="1" baseline="30000" dirty="0">
                <a:ea typeface="Osaka" charset="-128"/>
              </a:rPr>
              <a:t>18</a:t>
            </a:r>
            <a:r>
              <a:rPr lang="en-US" altLang="ja-JP" sz="1600" b="1" dirty="0">
                <a:ea typeface="Osaka" charset="-128"/>
              </a:rPr>
              <a:t> cm</a:t>
            </a:r>
            <a:r>
              <a:rPr lang="en-US" altLang="ja-JP" sz="1600" b="1" baseline="30000" dirty="0">
                <a:ea typeface="Osaka" charset="-128"/>
              </a:rPr>
              <a:t>-3</a:t>
            </a:r>
            <a:r>
              <a:rPr lang="en-US" altLang="ja-JP" sz="1600" b="1" dirty="0">
                <a:solidFill>
                  <a:schemeClr val="tx1"/>
                </a:solidFill>
                <a:ea typeface="Osaka" charset="-128"/>
              </a:rPr>
              <a:t>,</a:t>
            </a:r>
            <a:r>
              <a:rPr lang="en-US" altLang="ja-JP" sz="1600" b="1" dirty="0">
                <a:solidFill>
                  <a:srgbClr val="FF0000"/>
                </a:solidFill>
                <a:ea typeface="Osaka" charset="-128"/>
              </a:rPr>
              <a:t> </a:t>
            </a:r>
            <a:r>
              <a:rPr lang="en-US" altLang="ja-JP" sz="1600" b="1" dirty="0" err="1">
                <a:solidFill>
                  <a:srgbClr val="FFFF00"/>
                </a:solidFill>
                <a:ea typeface="Osaka" charset="-128"/>
              </a:rPr>
              <a:t>E</a:t>
            </a:r>
            <a:r>
              <a:rPr lang="en-US" altLang="ja-JP" sz="1600" b="1" baseline="-25000" dirty="0" err="1">
                <a:solidFill>
                  <a:srgbClr val="FFFF00"/>
                </a:solidFill>
                <a:ea typeface="Osaka" charset="-128"/>
              </a:rPr>
              <a:t>max</a:t>
            </a:r>
            <a:r>
              <a:rPr lang="en-US" altLang="ja-JP" sz="1600" b="1" dirty="0">
                <a:solidFill>
                  <a:srgbClr val="FFFF00"/>
                </a:solidFill>
                <a:ea typeface="Osaka" charset="-128"/>
              </a:rPr>
              <a:t> ~ 1GV/cm </a:t>
            </a:r>
            <a:endParaRPr lang="en-US" altLang="ja-JP" sz="1600" b="1" baseline="30000" dirty="0">
              <a:solidFill>
                <a:srgbClr val="FFFF00"/>
              </a:solidFill>
              <a:ea typeface="Osaka" charset="-128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2" y="2755640"/>
            <a:ext cx="1607728" cy="136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1" y="932652"/>
            <a:ext cx="1604104" cy="151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6"/>
          <p:cNvSpPr>
            <a:spLocks noChangeArrowheads="1"/>
          </p:cNvSpPr>
          <p:nvPr/>
        </p:nvSpPr>
        <p:spPr bwMode="auto">
          <a:xfrm>
            <a:off x="220826" y="4123726"/>
            <a:ext cx="12832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err="1">
                <a:latin typeface="+mj-lt"/>
              </a:rPr>
              <a:t>Toshiki</a:t>
            </a:r>
            <a:r>
              <a:rPr lang="en-US" altLang="zh-CN" sz="1200" b="1" dirty="0">
                <a:latin typeface="+mj-lt"/>
              </a:rPr>
              <a:t> </a:t>
            </a:r>
            <a:r>
              <a:rPr lang="zh-CN" altLang="en-US" sz="1200" b="1" dirty="0">
                <a:latin typeface="+mj-lt"/>
              </a:rPr>
              <a:t> </a:t>
            </a:r>
            <a:r>
              <a:rPr lang="en-US" altLang="zh-CN" sz="1200" b="1" dirty="0">
                <a:latin typeface="+mj-lt"/>
              </a:rPr>
              <a:t>Tajima</a:t>
            </a:r>
            <a:endParaRPr lang="zh-CN" altLang="en-US" sz="1200" b="1" dirty="0">
              <a:latin typeface="+mj-lt"/>
            </a:endParaRPr>
          </a:p>
        </p:txBody>
      </p:sp>
      <p:sp>
        <p:nvSpPr>
          <p:cNvPr id="31" name="矩形 7"/>
          <p:cNvSpPr>
            <a:spLocks noChangeArrowheads="1"/>
          </p:cNvSpPr>
          <p:nvPr/>
        </p:nvSpPr>
        <p:spPr bwMode="auto">
          <a:xfrm>
            <a:off x="10869" y="2446585"/>
            <a:ext cx="177382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latin typeface="+mj-lt"/>
              </a:rPr>
              <a:t>John M Dawson</a:t>
            </a:r>
            <a:r>
              <a:rPr lang="zh-CN" altLang="en-US" sz="1100" b="1" dirty="0">
                <a:latin typeface="+mj-lt"/>
              </a:rPr>
              <a:t> </a:t>
            </a:r>
            <a:r>
              <a:rPr lang="en-US" altLang="zh-CN" sz="1100" b="1" dirty="0">
                <a:latin typeface="+mj-lt"/>
              </a:rPr>
              <a:t>(1930-2001)</a:t>
            </a:r>
            <a:endParaRPr lang="zh-CN" altLang="en-US" sz="1100" b="1" dirty="0">
              <a:latin typeface="+mj-lt"/>
            </a:endParaRPr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3441535" y="4528364"/>
            <a:ext cx="2467825" cy="6052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altLang="ja-JP" sz="1600" b="1" dirty="0">
                <a:ea typeface="Osaka" charset="-128"/>
              </a:rPr>
              <a:t>Conventional Accelerator:</a:t>
            </a:r>
          </a:p>
          <a:p>
            <a:pPr>
              <a:lnSpc>
                <a:spcPts val="2000"/>
              </a:lnSpc>
              <a:defRPr/>
            </a:pPr>
            <a:r>
              <a:rPr lang="en-US" altLang="ja-JP" sz="1600" b="1" dirty="0" err="1">
                <a:solidFill>
                  <a:srgbClr val="FFFF00"/>
                </a:solidFill>
                <a:ea typeface="Osaka" charset="-128"/>
              </a:rPr>
              <a:t>E</a:t>
            </a:r>
            <a:r>
              <a:rPr lang="en-US" altLang="ja-JP" sz="1600" b="1" baseline="-25000" dirty="0" err="1">
                <a:solidFill>
                  <a:srgbClr val="FFFF00"/>
                </a:solidFill>
                <a:ea typeface="Osaka" charset="-128"/>
              </a:rPr>
              <a:t>max</a:t>
            </a:r>
            <a:r>
              <a:rPr lang="en-US" altLang="ja-JP" sz="1600" b="1" dirty="0">
                <a:solidFill>
                  <a:srgbClr val="FFFF00"/>
                </a:solidFill>
                <a:ea typeface="Osaka" charset="-128"/>
              </a:rPr>
              <a:t> ~ 1 MV/cm </a:t>
            </a:r>
            <a:endParaRPr lang="en-US" altLang="ja-JP" sz="1600" b="1" baseline="30000" dirty="0">
              <a:solidFill>
                <a:srgbClr val="FFFF00"/>
              </a:solidFill>
              <a:ea typeface="Osaka" charset="-128"/>
            </a:endParaRPr>
          </a:p>
        </p:txBody>
      </p:sp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75" y="2754197"/>
            <a:ext cx="2214601" cy="156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8" y="2754198"/>
            <a:ext cx="1163290" cy="1551054"/>
          </a:xfrm>
          <a:prstGeom prst="rect">
            <a:avLst/>
          </a:prstGeom>
          <a:noFill/>
        </p:spPr>
      </p:pic>
      <p:sp>
        <p:nvSpPr>
          <p:cNvPr id="70" name="文本框 69"/>
          <p:cNvSpPr txBox="1"/>
          <p:nvPr/>
        </p:nvSpPr>
        <p:spPr>
          <a:xfrm>
            <a:off x="844731" y="0"/>
            <a:ext cx="875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C00FF"/>
                </a:solidFill>
              </a:rPr>
              <a:t>Background – Concept of LEA</a:t>
            </a:r>
            <a:endParaRPr lang="zh-CN" altLang="en-US" sz="3600" b="1" dirty="0">
              <a:solidFill>
                <a:srgbClr val="000099"/>
              </a:solidFill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1221" y="5383699"/>
            <a:ext cx="2486541" cy="1365955"/>
          </a:xfrm>
          <a:prstGeom prst="rect">
            <a:avLst/>
          </a:prstGeom>
        </p:spPr>
      </p:pic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29977" y="5363477"/>
            <a:ext cx="287080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LBNL achievement:</a:t>
            </a:r>
          </a:p>
          <a:p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MeV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gas jet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2004</a:t>
            </a:r>
            <a:endParaRPr lang="en-US" altLang="zh-CN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GeV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3.3-cm</a:t>
            </a:r>
            <a:r>
              <a:rPr lang="en-US" altLang="zh-CN" sz="1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capillary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2006</a:t>
            </a:r>
          </a:p>
          <a:p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 GeV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9-cm capillary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2014</a:t>
            </a:r>
          </a:p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7.8 GeV </a:t>
            </a:r>
            <a:r>
              <a:rPr lang="en-US" altLang="zh-CN" sz="1400" b="1" dirty="0">
                <a:solidFill>
                  <a:srgbClr val="1552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20-cm capillary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2019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6"/>
          <p:cNvSpPr txBox="1"/>
          <p:nvPr/>
        </p:nvSpPr>
        <p:spPr>
          <a:xfrm>
            <a:off x="6704294" y="1025721"/>
            <a:ext cx="437786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0" algn="l" fontAlgn="auto">
              <a:lnSpc>
                <a:spcPct val="100000"/>
              </a:lnSpc>
            </a:pPr>
            <a:r>
              <a:rPr lang="en-US" altLang="en-US" sz="160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Theoretical Works:</a:t>
            </a:r>
            <a:endParaRPr lang="en-US" altLang="en-US" sz="1400" b="1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marL="285750" indent="0" algn="l" fontAlgn="auto">
              <a:lnSpc>
                <a:spcPct val="100000"/>
              </a:lnSpc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Tajima, T. &amp; Dawson, J. M. PRL 43, 267 (1979).</a:t>
            </a:r>
          </a:p>
          <a:p>
            <a:pPr marL="285750" indent="0" algn="l" fontAlgn="auto">
              <a:lnSpc>
                <a:spcPct val="100000"/>
              </a:lnSpc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Rosenzweig, J. B. et al., PRA 44, R6189 (1991).</a:t>
            </a:r>
          </a:p>
          <a:p>
            <a:pPr marL="285750" indent="0" algn="l" fontAlgn="auto">
              <a:lnSpc>
                <a:spcPct val="100000"/>
              </a:lnSpc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Pukhov, A. et al., PPCF 46, B179 (2004).</a:t>
            </a:r>
          </a:p>
          <a:p>
            <a:pPr marL="285750"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Lu, W. et al., PRL 96, 165002 (2006).</a:t>
            </a:r>
          </a:p>
          <a:p>
            <a:pPr marL="285750"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Huang, C. et al., PRL 99, 255001 (2007).</a:t>
            </a:r>
          </a:p>
          <a:p>
            <a:pPr marL="285750"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Tzoufras, M. et al., PRL 101, 145002 (2008).</a:t>
            </a:r>
          </a:p>
          <a:p>
            <a:pPr marL="285750" indent="0" algn="l" fontAlgn="auto">
              <a:lnSpc>
                <a:spcPct val="100000"/>
              </a:lnSpc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...... ......</a:t>
            </a:r>
          </a:p>
        </p:txBody>
      </p:sp>
      <p:sp>
        <p:nvSpPr>
          <p:cNvPr id="34" name="Text Box 69"/>
          <p:cNvSpPr txBox="1"/>
          <p:nvPr/>
        </p:nvSpPr>
        <p:spPr>
          <a:xfrm>
            <a:off x="6944975" y="2810114"/>
            <a:ext cx="4405117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Experimental Works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：</a:t>
            </a:r>
            <a:endParaRPr lang="en-US" altLang="en-US" sz="1600" b="1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marL="285750" indent="-285750" algn="l"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Malka, V. et al., Science 298, 1596 (2002).</a:t>
            </a:r>
          </a:p>
          <a:p>
            <a:pPr marL="285750" indent="-285750" algn="l"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“Dream beam”:</a:t>
            </a:r>
          </a:p>
          <a:p>
            <a:pPr marL="742950" lvl="1" indent="-285750" algn="l">
              <a:buFont typeface="Wingdings" panose="05000000000000000000" charset="0"/>
              <a:buChar char=""/>
            </a:pPr>
            <a:r>
              <a:rPr lang="en-US" altLang="en-US" sz="12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Mangles, S. P. D. et al., Nature 431, 535 (2004).</a:t>
            </a:r>
          </a:p>
          <a:p>
            <a:pPr marL="742950" lvl="1" indent="-285750" algn="l">
              <a:buFont typeface="Wingdings" panose="05000000000000000000" charset="0"/>
              <a:buChar char=""/>
            </a:pPr>
            <a:r>
              <a:rPr lang="en-US" altLang="en-US" sz="12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Geddes, C. G. R. et al., Nature 431, 538 (2004).</a:t>
            </a:r>
          </a:p>
          <a:p>
            <a:pPr marL="742950" lvl="1" indent="-285750" algn="l">
              <a:buFont typeface="Wingdings" panose="05000000000000000000" charset="0"/>
              <a:buChar char=""/>
            </a:pPr>
            <a:r>
              <a:rPr lang="en-US" altLang="en-US" sz="12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Faure, J. et al., Nature 431, 541 (2004).</a:t>
            </a:r>
          </a:p>
          <a:p>
            <a:pPr marL="285750" indent="-285750" algn="l"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Capillary discharge waveguides:</a:t>
            </a:r>
          </a:p>
          <a:p>
            <a:pPr marL="742950" lvl="1" indent="-285750">
              <a:buFont typeface="Wingdings" panose="05000000000000000000" charset="0"/>
              <a:buChar char=""/>
            </a:pPr>
            <a:r>
              <a:rPr lang="en-US" altLang="en-US" sz="12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Leemans, W. P. et al., 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Nat. Phys. </a:t>
            </a:r>
            <a:r>
              <a:rPr lang="en-US" altLang="en-US" sz="12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2, 696 (2006).</a:t>
            </a:r>
          </a:p>
          <a:p>
            <a:pPr marL="742950" lvl="1" indent="-285750">
              <a:buFont typeface="Wingdings" panose="05000000000000000000" charset="0"/>
              <a:buChar char=""/>
            </a:pPr>
            <a:r>
              <a:rPr lang="en-US" altLang="zh-CN" sz="1200" dirty="0" err="1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Kameshima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T. et al., APE 1, 066001 (2008)</a:t>
            </a:r>
            <a:endParaRPr lang="en-US" altLang="en-US" sz="12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marL="742950" lvl="1" indent="-285750" algn="l">
              <a:buFont typeface="Wingdings" panose="05000000000000000000" charset="0"/>
              <a:buChar char=""/>
            </a:pPr>
            <a:r>
              <a:rPr lang="en-US" altLang="en-US" sz="12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Lu, H. et al.,  APL 99, 091502 (2011).</a:t>
            </a:r>
          </a:p>
          <a:p>
            <a:pPr marL="742950" lvl="1" indent="-285750">
              <a:buFont typeface="Wingdings" panose="05000000000000000000" charset="0"/>
              <a:buChar char=""/>
            </a:pPr>
            <a:r>
              <a:rPr lang="en-US" altLang="en-US" sz="12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Leemans, W. P. et al., PRL 113, 245002 (2014).</a:t>
            </a:r>
          </a:p>
          <a:p>
            <a:pPr marL="742950" lvl="1" indent="-285750">
              <a:buFont typeface="Wingdings" panose="05000000000000000000" charset="0"/>
              <a:buChar char=""/>
            </a:pPr>
            <a:r>
              <a:rPr lang="en-US" altLang="en-US" sz="12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Gonsalves, A. J. et al., PRL 122, 084801 (2019).</a:t>
            </a:r>
            <a:endParaRPr lang="en-US" altLang="en-US" sz="14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marL="285750" indent="-285750"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Faure, J. et al., Nature 444, 737 (2006).</a:t>
            </a:r>
          </a:p>
          <a:p>
            <a:pPr marL="285750" indent="-285750">
              <a:buFont typeface="Wingdings" panose="05000000000000000000" charset="0"/>
              <a:buChar char=""/>
            </a:pPr>
            <a:r>
              <a:rPr lang="en-US" altLang="en-US" sz="1400" dirty="0" err="1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Hafz</a:t>
            </a: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N. et al.,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Nat. Phys. </a:t>
            </a: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2, 571 (2008).</a:t>
            </a:r>
          </a:p>
          <a:p>
            <a:pPr marL="285750" indent="-285750">
              <a:buFont typeface="Wingdings" panose="05000000000000000000" charset="0"/>
              <a:buChar char=""/>
            </a:pPr>
            <a:r>
              <a:rPr lang="en-US" altLang="en-US" sz="1400" dirty="0" err="1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Kneip</a:t>
            </a: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S. et al., PRL 103, 035002 (2009).</a:t>
            </a:r>
          </a:p>
          <a:p>
            <a:pPr marL="285750" indent="-285750"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Clayton, C. E. et al., PRL 105, 105003 (2010).</a:t>
            </a:r>
          </a:p>
          <a:p>
            <a:pPr marL="285750" indent="-285750"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Liu, J. S. et al., PRL 107, 035001 (2011).</a:t>
            </a:r>
          </a:p>
          <a:p>
            <a:pPr marL="285750" indent="-285750"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Wang, X. M. et al., Nat. </a:t>
            </a:r>
            <a:r>
              <a:rPr lang="en-US" altLang="en-US" sz="1400" dirty="0" err="1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Commun</a:t>
            </a: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. 4, 1988 (2013).</a:t>
            </a:r>
          </a:p>
          <a:p>
            <a:pPr marL="285750" indent="-285750" algn="l">
              <a:buFont typeface="Wingdings" panose="05000000000000000000" charset="0"/>
              <a:buChar char=""/>
            </a:pPr>
            <a:r>
              <a:rPr lang="en-US" altLang="en-US" sz="1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...... ......</a:t>
            </a:r>
          </a:p>
        </p:txBody>
      </p:sp>
      <p:sp>
        <p:nvSpPr>
          <p:cNvPr id="3" name="矩形 2"/>
          <p:cNvSpPr/>
          <p:nvPr/>
        </p:nvSpPr>
        <p:spPr>
          <a:xfrm>
            <a:off x="6607491" y="626322"/>
            <a:ext cx="970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C00FF"/>
                </a:solidFill>
              </a:rPr>
              <a:t>LWFA:</a:t>
            </a:r>
            <a:endParaRPr lang="zh-CN" alt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79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微软雅黑" panose="020B0503020204020204" charset="-122"/>
                <a:sym typeface="Arial" panose="020B0604020202020204" pitchFamily="34" charset="0"/>
              </a:rPr>
              <a:t>Challenges</a:t>
            </a:r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for </a:t>
            </a: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ositron </a:t>
            </a: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njection </a:t>
            </a: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n LWFA</a:t>
            </a:r>
            <a:endParaRPr lang="en-US" dirty="0"/>
          </a:p>
        </p:txBody>
      </p:sp>
      <p:sp>
        <p:nvSpPr>
          <p:cNvPr id="8" name="Text Box 7"/>
          <p:cNvSpPr txBox="1"/>
          <p:nvPr/>
        </p:nvSpPr>
        <p:spPr>
          <a:xfrm>
            <a:off x="727710" y="6019165"/>
            <a:ext cx="47097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1600" b="1" dirty="0" err="1"/>
              <a:t>Esirkepov</a:t>
            </a:r>
            <a:r>
              <a:rPr sz="1600" b="1" dirty="0"/>
              <a:t>, T. </a:t>
            </a:r>
            <a:r>
              <a:rPr lang="en-US" sz="1600" b="1" dirty="0"/>
              <a:t>et al.</a:t>
            </a:r>
            <a:r>
              <a:rPr sz="1600" b="1" dirty="0"/>
              <a:t> Phys. Rev. </a:t>
            </a:r>
            <a:r>
              <a:rPr sz="1600" b="1" dirty="0" err="1"/>
              <a:t>Lett</a:t>
            </a:r>
            <a:r>
              <a:rPr sz="1600" b="1" dirty="0"/>
              <a:t>. 96, 014803 (2006).</a:t>
            </a:r>
          </a:p>
        </p:txBody>
      </p:sp>
      <p:sp>
        <p:nvSpPr>
          <p:cNvPr id="70" name="Content Placeholder 6"/>
          <p:cNvSpPr>
            <a:spLocks noGrp="1"/>
          </p:cNvSpPr>
          <p:nvPr/>
        </p:nvSpPr>
        <p:spPr>
          <a:xfrm>
            <a:off x="5567045" y="1130935"/>
            <a:ext cx="5958205" cy="176847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/>
              <a:t>Positrons needs to be externally provided </a:t>
            </a:r>
            <a:r>
              <a:rPr lang="en-US" altLang="en-US" sz="2000" b="1" dirty="0"/>
              <a:t>or created by laser-plasma interaction;</a:t>
            </a:r>
            <a:endParaRPr lang="x-none" altLang="en-US" sz="2000" b="1" dirty="0"/>
          </a:p>
          <a:p>
            <a:r>
              <a:rPr lang="en-US" sz="2000" b="1" dirty="0"/>
              <a:t>T</a:t>
            </a:r>
            <a:r>
              <a:rPr sz="2000" b="1" dirty="0"/>
              <a:t>he wakefield electrostatic force and the laser </a:t>
            </a:r>
            <a:r>
              <a:rPr sz="2000" b="1" dirty="0" err="1"/>
              <a:t>ponderomotive</a:t>
            </a:r>
            <a:r>
              <a:rPr sz="2000" b="1" dirty="0"/>
              <a:t> force</a:t>
            </a:r>
            <a:r>
              <a:rPr lang="en-US" altLang="en-US" sz="2000" b="1" dirty="0"/>
              <a:t> both repel positrons.</a:t>
            </a:r>
            <a:endParaRPr lang="zh-CN" altLang="x-none" sz="2000" b="1" dirty="0"/>
          </a:p>
          <a:p>
            <a:r>
              <a:rPr lang="en-US" altLang="zh-CN" sz="2000" b="1" dirty="0"/>
              <a:t>Different orbits for positrons than electrons.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05" y="1047750"/>
            <a:ext cx="3714750" cy="47625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121535" y="3848100"/>
            <a:ext cx="298450" cy="516890"/>
          </a:xfrm>
          <a:prstGeom prst="ellipse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62910" y="3890010"/>
            <a:ext cx="1046480" cy="441960"/>
          </a:xfrm>
          <a:prstGeom prst="rect">
            <a:avLst/>
          </a:prstGeom>
          <a:noFill/>
          <a:ln w="25400">
            <a:solidFill>
              <a:srgbClr val="1552D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71FB2F-9681-429C-A72C-D1835C716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58" y="2899410"/>
            <a:ext cx="4041362" cy="36520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DEB9F46-D26B-4334-99D4-96A32A5BC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58" y="2899410"/>
            <a:ext cx="4041362" cy="365205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D00A91-5714-433F-9E37-2F03D72F1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58" y="2899410"/>
            <a:ext cx="4041362" cy="36520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E5B8BFB-F097-4791-97FF-AFC36EC4A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58" y="2899410"/>
            <a:ext cx="4041362" cy="365205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C99B16D-2332-40F2-8D3F-2A63D9DB2CD3}"/>
              </a:ext>
            </a:extLst>
          </p:cNvPr>
          <p:cNvSpPr txBox="1"/>
          <p:nvPr/>
        </p:nvSpPr>
        <p:spPr>
          <a:xfrm>
            <a:off x="9972320" y="389001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(c)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E13DD6C-268A-4B33-9475-A488B71E2B96}"/>
              </a:ext>
            </a:extLst>
          </p:cNvPr>
          <p:cNvSpPr txBox="1"/>
          <p:nvPr/>
        </p:nvSpPr>
        <p:spPr>
          <a:xfrm>
            <a:off x="9978732" y="4642173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(a)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8075E7B-1AD6-4D4F-93F5-3A8B5A9821DD}"/>
              </a:ext>
            </a:extLst>
          </p:cNvPr>
          <p:cNvSpPr txBox="1"/>
          <p:nvPr/>
        </p:nvSpPr>
        <p:spPr>
          <a:xfrm>
            <a:off x="9978459" y="428173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(b)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6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微软雅黑" panose="020B0503020204020204" charset="-122"/>
                <a:sym typeface="Arial" panose="020B0604020202020204" pitchFamily="34" charset="0"/>
              </a:rPr>
              <a:t>PWFA of </a:t>
            </a:r>
            <a:r>
              <a:rPr lang="en-US" altLang="en-US" dirty="0">
                <a:ea typeface="微软雅黑" panose="020B0503020204020204" charset="-122"/>
                <a:sym typeface="Arial" panose="020B0604020202020204" pitchFamily="34" charset="0"/>
              </a:rPr>
              <a:t>P</a:t>
            </a:r>
            <a:r>
              <a:rPr lang="en-US" dirty="0">
                <a:ea typeface="微软雅黑" panose="020B0503020204020204" charset="-122"/>
                <a:sym typeface="Arial" panose="020B0604020202020204" pitchFamily="34" charset="0"/>
              </a:rPr>
              <a:t>ositrons</a:t>
            </a:r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490219" y="6340475"/>
            <a:ext cx="4532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err="1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Corde</a:t>
            </a:r>
            <a:r>
              <a:rPr lang="en-US" sz="160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, S. et al. Nature 524, 442 (2015).</a:t>
            </a:r>
            <a:endParaRPr lang="en-US" sz="1600" b="1" dirty="0"/>
          </a:p>
        </p:txBody>
      </p:sp>
      <p:sp>
        <p:nvSpPr>
          <p:cNvPr id="4" name="Text Box 3"/>
          <p:cNvSpPr txBox="1"/>
          <p:nvPr/>
        </p:nvSpPr>
        <p:spPr>
          <a:xfrm>
            <a:off x="3274695" y="1320165"/>
            <a:ext cx="30562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x-none" altLang="en-US" sz="2400" b="1"/>
              <a:t>SLAC </a:t>
            </a:r>
            <a:r>
              <a:rPr lang="en-US" altLang="x-none" sz="2400" b="1"/>
              <a:t>experiments: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/>
              <a:t>28.5GeV positron beam, 79MeV energy gain (2003);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/>
              <a:t>20.35GeV positron beam, 3-10GeV energy gain (2015).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1093470"/>
            <a:ext cx="2672715" cy="21336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4285615"/>
            <a:ext cx="4474210" cy="1565910"/>
          </a:xfrm>
          <a:prstGeom prst="rect">
            <a:avLst/>
          </a:prstGeom>
        </p:spPr>
      </p:pic>
      <p:sp>
        <p:nvSpPr>
          <p:cNvPr id="70" name="Text Box 69"/>
          <p:cNvSpPr txBox="1"/>
          <p:nvPr/>
        </p:nvSpPr>
        <p:spPr>
          <a:xfrm>
            <a:off x="6995446" y="6032500"/>
            <a:ext cx="4419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Wang, X. et al. Phys. Rev. Lett. 101, 124801 (2008).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20" y="3753485"/>
            <a:ext cx="6109970" cy="258699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35" y="1915795"/>
            <a:ext cx="4057650" cy="2069465"/>
          </a:xfrm>
          <a:prstGeom prst="rect">
            <a:avLst/>
          </a:prstGeom>
        </p:spPr>
      </p:pic>
      <p:sp>
        <p:nvSpPr>
          <p:cNvPr id="74" name="Text Box 73"/>
          <p:cNvSpPr txBox="1"/>
          <p:nvPr/>
        </p:nvSpPr>
        <p:spPr>
          <a:xfrm>
            <a:off x="6492240" y="1320165"/>
            <a:ext cx="546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Positron acceleration in the second cycle of bubble.</a:t>
            </a:r>
          </a:p>
        </p:txBody>
      </p:sp>
      <p:sp>
        <p:nvSpPr>
          <p:cNvPr id="6" name="矩形 5"/>
          <p:cNvSpPr/>
          <p:nvPr/>
        </p:nvSpPr>
        <p:spPr>
          <a:xfrm>
            <a:off x="490118" y="3261042"/>
            <a:ext cx="4495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/>
              <a:t>Blue, B. E. et al.  Phys. Rev. </a:t>
            </a:r>
            <a:r>
              <a:rPr lang="en-US" altLang="zh-CN" sz="1600" b="1" dirty="0" err="1"/>
              <a:t>Lett</a:t>
            </a:r>
            <a:r>
              <a:rPr lang="en-US" altLang="zh-CN" sz="1600" b="1" dirty="0"/>
              <a:t>. 90, 214801 (2003).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Positron Generation by Laser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/>
              <p:nvPr>
                <p:extLst>
                  <p:ext uri="{D42A27DB-BD31-4B8C-83A1-F6EECF244321}">
                    <p14:modId xmlns:p14="http://schemas.microsoft.com/office/powerpoint/2010/main" val="678794161"/>
                  </p:ext>
                </p:extLst>
              </p:nvPr>
            </p:nvGraphicFramePr>
            <p:xfrm>
              <a:off x="195580" y="1056005"/>
              <a:ext cx="11800840" cy="23497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2415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231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1521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73837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" altLang="x-none" sz="1600">
                              <a:sym typeface="+mn-ea"/>
                            </a:rPr>
                            <a:t>Laser System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" altLang="x-none" sz="1600"/>
                            <a:t>Laser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" altLang="x-none" sz="1600">
                              <a:sym typeface="+mn-ea"/>
                            </a:rPr>
                            <a:t>Positron Yield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" altLang="x-none" sz="1600"/>
                            <a:t>Reference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Titan</a:t>
                          </a:r>
                          <a:r>
                            <a:rPr lang="" altLang="x-none" sz="1600"/>
                            <a:t>, </a:t>
                          </a:r>
                          <a:r>
                            <a:rPr lang="x-none" sz="1600"/>
                            <a:t>LLNL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120-250J@0.7-10ps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2×10</m:t>
                                    </m:r>
                                  </m:e>
                                  <m:sup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x-non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Chen, H. et al. Phys. Rev. Lett. 102, 105001 (2009).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Titan/Omega EP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100-850J@1 or 10ps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1.8×10</m:t>
                                    </m:r>
                                  </m:e>
                                  <m:sup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  <m:r>
                                  <a:rPr lang="en-US" altLang="x-none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1.8×10</m:t>
                                    </m:r>
                                  </m:e>
                                  <m:sup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x-non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 dirty="0"/>
                            <a:t>Chen, H. et al. Phys. Rev. Lett. 105, 015003 (2010).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Titan/Omega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200-850J@10ps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altLang="x-none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x-none" sz="1600" b="0" i="1" smtClean="0"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en-US" altLang="x-none" sz="1600" b="0" i="1" smtClean="0"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sup>
                                    </m:sSup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−10</m:t>
                                    </m:r>
                                  </m:e>
                                  <m:sup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x-non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Chen, H. et al. Physics of Plasmas 20, 013111 (2013).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Titan/Omega/Orion, AWE, UK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up to 1.45kJ@10ps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6×10</m:t>
                                    </m:r>
                                  </m:e>
                                  <m:sup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x-non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Chen, H. et al. Phys. Rev. Lett. 114, 215001 (2015).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HERCULES</a:t>
                          </a:r>
                          <a:endParaRPr lang="en-US" altLang="x-none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x-none" sz="1600"/>
                            <a:t>0.8J@30fs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2.3×10</m:t>
                                    </m:r>
                                  </m:e>
                                  <m:sup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x-non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x-none" sz="1600"/>
                            <a:t>Sarri, G. et al. Phys. Rev. Lett. 110, 255002 (2013).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x-none" sz="1600"/>
                            <a:t>ASTRA-GEMINI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en-US" sz="1600">
                              <a:sym typeface="+mn-ea"/>
                            </a:rPr>
                            <a:t>14J@42fs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x-none" sz="16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x-non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x-none" sz="1600" dirty="0" err="1"/>
                            <a:t>Sarri</a:t>
                          </a:r>
                          <a:r>
                            <a:rPr lang="en-US" altLang="x-none" sz="1600" dirty="0"/>
                            <a:t>, G. et al. Nature Communications 6, 6747 (2015).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/>
              <p:nvPr>
                <p:extLst>
                  <p:ext uri="{D42A27DB-BD31-4B8C-83A1-F6EECF244321}">
                    <p14:modId xmlns:p14="http://schemas.microsoft.com/office/powerpoint/2010/main" val="678794161"/>
                  </p:ext>
                </p:extLst>
              </p:nvPr>
            </p:nvGraphicFramePr>
            <p:xfrm>
              <a:off x="195580" y="1056005"/>
              <a:ext cx="11800840" cy="23497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2415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231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1521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73837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" altLang="x-none" sz="1600">
                              <a:sym typeface="+mn-ea"/>
                            </a:rPr>
                            <a:t>Laser System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" altLang="x-none" sz="1600"/>
                            <a:t>Laser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" altLang="x-none" sz="1600">
                              <a:sym typeface="+mn-ea"/>
                            </a:rPr>
                            <a:t>Positron Yield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" altLang="x-none" sz="1600"/>
                            <a:t>Reference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Titan</a:t>
                          </a:r>
                          <a:r>
                            <a:rPr lang="" altLang="x-none" sz="1600"/>
                            <a:t>, </a:t>
                          </a:r>
                          <a:r>
                            <a:rPr lang="x-none" sz="1600"/>
                            <a:t>LLNL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120-250J@0.7-10ps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05263" t="-105455" r="-205789" b="-5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Chen, H. et al. Phys. Rev. Lett. 102, 105001 (2009).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Titan/Omega EP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100-850J@1 or 10ps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05263" t="-205455" r="-205789" b="-4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 dirty="0"/>
                            <a:t>Chen, H. et al. Phys. Rev. Lett. 105, 015003 (2010).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Titan/Omega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200-850J@10ps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05263" t="-305455" r="-205789" b="-3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Chen, H. et al. Physics of Plasmas 20, 013111 (2013).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Titan/Omega/Orion, AWE, UK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up to 1.45kJ@10ps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05263" t="-405455" r="-205789" b="-2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Chen, H. et al. Phys. Rev. Lett. 114, 215001 (2015).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8074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x-none" sz="1600"/>
                            <a:t>HERCULES</a:t>
                          </a:r>
                          <a:endParaRPr lang="en-US" altLang="x-none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x-none" sz="1600"/>
                            <a:t>0.8J@30fs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05263" t="-496429" r="-205789" b="-1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x-none" sz="1600"/>
                            <a:t>Sarri, G. et al. Phys. Rev. Lett. 110, 255002 (2013).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x-none" sz="1600"/>
                            <a:t>ASTRA-GEMINI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en-US" sz="1600">
                              <a:sym typeface="+mn-ea"/>
                            </a:rPr>
                            <a:t>14J@42fs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05263" t="-607273" r="-205789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buNone/>
                          </a:pPr>
                          <a:r>
                            <a:rPr lang="en-US" altLang="x-none" sz="1600" dirty="0" err="1"/>
                            <a:t>Sarri</a:t>
                          </a:r>
                          <a:r>
                            <a:rPr lang="en-US" altLang="x-none" sz="1600" dirty="0"/>
                            <a:t>, G. et al. Nature Communications 6, 6747 (2015).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r="34411"/>
          <a:stretch>
            <a:fillRect/>
          </a:stretch>
        </p:blipFill>
        <p:spPr>
          <a:xfrm>
            <a:off x="595630" y="3707130"/>
            <a:ext cx="5905500" cy="2098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455" y="3633470"/>
            <a:ext cx="3040380" cy="220345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6967855" y="5836920"/>
            <a:ext cx="4421403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None/>
            </a:pPr>
            <a:r>
              <a:rPr lang="x-none" sz="1600">
                <a:sym typeface="+mn-ea"/>
              </a:rPr>
              <a:t>Chen, H. et al. Phys. Rev. Lett. 105, 015003 (2010).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70585" y="5805805"/>
            <a:ext cx="4908331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None/>
            </a:pPr>
            <a:r>
              <a:rPr lang="en-US" altLang="x-none">
                <a:sym typeface="+mn-ea"/>
              </a:rPr>
              <a:t>Sarri, G. et al. Phys. Rev. Lett. 110, 255002 (2013).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LWFA of </a:t>
            </a: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ositrons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5610" y="1201420"/>
            <a:ext cx="3696970" cy="4455160"/>
          </a:xfrm>
          <a:prstGeom prst="rect">
            <a:avLst/>
          </a:prstGeom>
        </p:spPr>
      </p:pic>
      <p:sp>
        <p:nvSpPr>
          <p:cNvPr id="71" name="Text Box 70"/>
          <p:cNvSpPr txBox="1"/>
          <p:nvPr/>
        </p:nvSpPr>
        <p:spPr>
          <a:xfrm>
            <a:off x="435610" y="5656580"/>
            <a:ext cx="53949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1600"/>
              <a:t>J. Vieira &amp; J. T. Mendonça. Phys. Rev. Lett. 112, 215001 (2014).</a:t>
            </a:r>
          </a:p>
        </p:txBody>
      </p:sp>
      <p:sp>
        <p:nvSpPr>
          <p:cNvPr id="72" name="Text Box 71"/>
          <p:cNvSpPr txBox="1"/>
          <p:nvPr/>
        </p:nvSpPr>
        <p:spPr>
          <a:xfrm>
            <a:off x="6224270" y="6061710"/>
            <a:ext cx="59074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1600"/>
              <a:t>Hou, Y.-J. </a:t>
            </a:r>
            <a:r>
              <a:rPr lang="" sz="1600"/>
              <a:t>et al</a:t>
            </a:r>
            <a:r>
              <a:rPr sz="1600"/>
              <a:t>. Physics of Plasmas (1994-present) 23, 013105 (2016).</a:t>
            </a:r>
          </a:p>
        </p:txBody>
      </p:sp>
      <p:sp>
        <p:nvSpPr>
          <p:cNvPr id="73" name="Text Box 72"/>
          <p:cNvSpPr txBox="1"/>
          <p:nvPr/>
        </p:nvSpPr>
        <p:spPr>
          <a:xfrm>
            <a:off x="614045" y="882527"/>
            <a:ext cx="3690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" altLang="x-none" dirty="0"/>
              <a:t>Driven by ring-shaped beam:</a:t>
            </a:r>
            <a:endParaRPr lang="en-US" altLang="x-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950" y="4318000"/>
            <a:ext cx="4489450" cy="180213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782060" y="975360"/>
            <a:ext cx="3455035" cy="3098800"/>
            <a:chOff x="7761" y="2204"/>
            <a:chExt cx="6748" cy="605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9" y="2204"/>
              <a:ext cx="6591" cy="26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1" y="4812"/>
              <a:ext cx="6621" cy="3444"/>
            </a:xfrm>
            <a:prstGeom prst="rect">
              <a:avLst/>
            </a:prstGeom>
          </p:spPr>
        </p:pic>
      </p:grpSp>
      <p:sp>
        <p:nvSpPr>
          <p:cNvPr id="15" name="Text Box 14"/>
          <p:cNvSpPr txBox="1"/>
          <p:nvPr/>
        </p:nvSpPr>
        <p:spPr>
          <a:xfrm>
            <a:off x="8041640" y="3949700"/>
            <a:ext cx="25920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altLang="en-US" dirty="0"/>
              <a:t>Driven by Gaussian beam:</a:t>
            </a:r>
          </a:p>
        </p:txBody>
      </p:sp>
      <p:sp>
        <p:nvSpPr>
          <p:cNvPr id="16" name="Oval 15"/>
          <p:cNvSpPr/>
          <p:nvPr/>
        </p:nvSpPr>
        <p:spPr>
          <a:xfrm>
            <a:off x="5617845" y="1474470"/>
            <a:ext cx="288925" cy="288925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537325" y="1474470"/>
            <a:ext cx="288925" cy="288925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102225" y="3083560"/>
            <a:ext cx="288925" cy="288925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Box 36"/>
          <p:cNvSpPr txBox="1"/>
          <p:nvPr/>
        </p:nvSpPr>
        <p:spPr>
          <a:xfrm>
            <a:off x="3991610" y="4318000"/>
            <a:ext cx="310134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ym typeface="+mn-ea"/>
              </a:rPr>
              <a:t>Positrons</a:t>
            </a:r>
            <a:r>
              <a:rPr lang="en-US" altLang="en-US" sz="2000" dirty="0">
                <a:sym typeface="+mn-ea"/>
              </a:rPr>
              <a:t>:</a:t>
            </a:r>
          </a:p>
          <a:p>
            <a:pPr algn="l"/>
            <a:r>
              <a:rPr lang="en-US" altLang="zh-CN" sz="1600" dirty="0" err="1">
                <a:sym typeface="+mn-ea"/>
              </a:rPr>
              <a:t>D</a:t>
            </a:r>
            <a:r>
              <a:rPr lang="en-US" sz="1600" dirty="0" err="1">
                <a:sym typeface="+mn-ea"/>
              </a:rPr>
              <a:t>ireclty</a:t>
            </a:r>
            <a:r>
              <a:rPr lang="en-US" sz="1600" dirty="0">
                <a:sym typeface="+mn-ea"/>
              </a:rPr>
              <a:t> placed inside the bubble</a:t>
            </a:r>
            <a:r>
              <a:rPr lang="en-US" altLang="en-US" sz="1600" dirty="0">
                <a:sym typeface="+mn-ea"/>
              </a:rPr>
              <a:t>s.</a:t>
            </a:r>
            <a:endParaRPr lang="" altLang="en-US" sz="1600" dirty="0"/>
          </a:p>
          <a:p>
            <a:pPr algn="l"/>
            <a:r>
              <a:rPr lang="" altLang="en-US" sz="1600" dirty="0"/>
              <a:t>400MeV energy gain.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8423910" y="1131570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altLang="en-US" sz="2400"/>
              <a:t>Laser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8423910" y="1663065"/>
            <a:ext cx="134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altLang="en-US" sz="2400" dirty="0"/>
              <a:t>Generate</a:t>
            </a:r>
            <a:endParaRPr lang="" altLang="en-US" sz="2400" dirty="0">
              <a:latin typeface="东文宋体" charset="0"/>
              <a:cs typeface="东文宋体" charset="0"/>
            </a:endParaRPr>
          </a:p>
        </p:txBody>
      </p:sp>
      <p:sp>
        <p:nvSpPr>
          <p:cNvPr id="43" name="Text Box 42"/>
          <p:cNvSpPr txBox="1"/>
          <p:nvPr/>
        </p:nvSpPr>
        <p:spPr>
          <a:xfrm>
            <a:off x="8423910" y="2557125"/>
            <a:ext cx="149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altLang="en-US" sz="2400" dirty="0"/>
              <a:t>Accelerate</a:t>
            </a:r>
            <a:endParaRPr lang="" altLang="en-US" sz="2400" dirty="0">
              <a:latin typeface="东文宋体" charset="0"/>
              <a:cs typeface="东文宋体" charset="0"/>
            </a:endParaRPr>
          </a:p>
        </p:txBody>
      </p:sp>
      <p:sp>
        <p:nvSpPr>
          <p:cNvPr id="44" name="Text Box 43"/>
          <p:cNvSpPr txBox="1"/>
          <p:nvPr/>
        </p:nvSpPr>
        <p:spPr>
          <a:xfrm>
            <a:off x="8435975" y="3145790"/>
            <a:ext cx="1338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altLang="en-US" sz="2400" dirty="0"/>
              <a:t>Positrons</a:t>
            </a:r>
          </a:p>
        </p:txBody>
      </p:sp>
      <p:sp>
        <p:nvSpPr>
          <p:cNvPr id="45" name="Down Arrow 44"/>
          <p:cNvSpPr/>
          <p:nvPr/>
        </p:nvSpPr>
        <p:spPr>
          <a:xfrm>
            <a:off x="8790940" y="1517005"/>
            <a:ext cx="118745" cy="255270"/>
          </a:xfrm>
          <a:prstGeom prst="down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8790940" y="2030095"/>
            <a:ext cx="119380" cy="609600"/>
          </a:xfrm>
          <a:prstGeom prst="downArrow">
            <a:avLst>
              <a:gd name="adj1" fmla="val 50000"/>
              <a:gd name="adj2" fmla="val 85638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>
            <a:off x="8790940" y="2972752"/>
            <a:ext cx="118745" cy="255270"/>
          </a:xfrm>
          <a:prstGeom prst="down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Box 48"/>
          <p:cNvSpPr txBox="1"/>
          <p:nvPr/>
        </p:nvSpPr>
        <p:spPr>
          <a:xfrm>
            <a:off x="8940340" y="2049122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altLang="en-US" sz="2800" b="1" dirty="0">
                <a:solidFill>
                  <a:srgbClr val="FF0000"/>
                </a:solidFill>
              </a:rPr>
              <a:t>Inject</a:t>
            </a:r>
            <a:r>
              <a:rPr lang="" altLang="en-US" sz="20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50" name="Text Box 49"/>
          <p:cNvSpPr txBox="1"/>
          <p:nvPr/>
        </p:nvSpPr>
        <p:spPr>
          <a:xfrm>
            <a:off x="9654551" y="1721485"/>
            <a:ext cx="3086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dirty="0">
                <a:latin typeface="东文宋体" charset="0"/>
                <a:cs typeface="东文宋体" charset="0"/>
                <a:sym typeface="+mn-ea"/>
              </a:rPr>
              <a:t>√</a:t>
            </a:r>
            <a:endParaRPr lang="en-US" dirty="0"/>
          </a:p>
        </p:txBody>
      </p:sp>
      <p:sp>
        <p:nvSpPr>
          <p:cNvPr id="51" name="Text Box 50"/>
          <p:cNvSpPr txBox="1"/>
          <p:nvPr/>
        </p:nvSpPr>
        <p:spPr>
          <a:xfrm>
            <a:off x="9808856" y="2632032"/>
            <a:ext cx="3086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dirty="0">
                <a:latin typeface="东文宋体" charset="0"/>
                <a:cs typeface="东文宋体" charset="0"/>
                <a:sym typeface="+mn-ea"/>
              </a:rPr>
              <a:t>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35" grpId="1" animBg="1"/>
      <p:bldP spid="36" grpId="1" animBg="1"/>
      <p:bldP spid="40" grpId="0"/>
      <p:bldP spid="41" grpId="0"/>
      <p:bldP spid="43" grpId="0"/>
      <p:bldP spid="44" grpId="0"/>
      <p:bldP spid="45" grpId="1" animBg="1"/>
      <p:bldP spid="45" grpId="2" animBg="1"/>
      <p:bldP spid="46" grpId="1" animBg="1"/>
      <p:bldP spid="46" grpId="2" animBg="1"/>
      <p:bldP spid="48" grpId="1" animBg="1"/>
      <p:bldP spid="48" grpId="2" animBg="1"/>
      <p:bldP spid="49" grpId="1"/>
      <p:bldP spid="49" grpId="2"/>
      <p:bldP spid="50" grpId="1"/>
      <p:bldP spid="50" grpId="2"/>
      <p:bldP spid="51" grpId="1"/>
      <p:bldP spid="5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94121A4-1024-43F3-81FA-6432DC0D9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125" y="774098"/>
            <a:ext cx="7200930" cy="644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Ballistic </a:t>
            </a: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Injection </a:t>
            </a:r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Scheme</a:t>
            </a:r>
            <a:endParaRPr lang="en-US" dirty="0"/>
          </a:p>
        </p:txBody>
      </p:sp>
      <p:sp>
        <p:nvSpPr>
          <p:cNvPr id="5" name="Text Box 4"/>
          <p:cNvSpPr txBox="1"/>
          <p:nvPr/>
        </p:nvSpPr>
        <p:spPr>
          <a:xfrm>
            <a:off x="5788025" y="4260850"/>
            <a:ext cx="58629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Blue/Green Colors: Contour surfaces of electrons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Red colors: contour surfaces of positrons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1600" i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x-y</a:t>
            </a:r>
            <a:r>
              <a:rPr lang="en-US" altLang="en-US" sz="16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plane: slice of electron density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1600" i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x-z</a:t>
            </a:r>
            <a:r>
              <a:rPr lang="en-US" altLang="en-US" sz="16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plane: slice of </a:t>
            </a:r>
            <a:r>
              <a:rPr lang="en-US" altLang="en-US" sz="1600" i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E</a:t>
            </a:r>
            <a:r>
              <a:rPr lang="en-US" altLang="en-US" sz="1600" i="1" baseline="-25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x</a:t>
            </a:r>
            <a:r>
              <a:rPr lang="en-US" altLang="en-US" sz="16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and laser fields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1600" i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y-z</a:t>
            </a:r>
            <a:r>
              <a:rPr lang="en-US" altLang="en-US" sz="16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plane: projection of electron and positron density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red spheres: trajectory of an injected positron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788025" y="1520190"/>
            <a:ext cx="60750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Plasma region: filled with externally provided uniform low-density positrons.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Two co-axis laser beams: one Gaussian beam, one ring-shaped beam.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Two beams have a delay </a:t>
            </a:r>
            <a:r>
              <a:rPr lang="en-US" altLang="en-US" b="1" dirty="0"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τ</a:t>
            </a:r>
            <a:r>
              <a:rPr lang="en-US" altLang="en-US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, normalized to the length of one plasma period.</a:t>
            </a:r>
          </a:p>
        </p:txBody>
      </p:sp>
      <p:pic>
        <p:nvPicPr>
          <p:cNvPr id="3" name="Picture 2" descr="volume"/>
          <p:cNvPicPr>
            <a:picLocks noChangeAspect="1"/>
          </p:cNvPicPr>
          <p:nvPr/>
        </p:nvPicPr>
        <p:blipFill>
          <a:blip r:embed="rId3"/>
          <a:srcRect l="21288" t="13975" r="26957" b="2822"/>
          <a:stretch>
            <a:fillRect/>
          </a:stretch>
        </p:blipFill>
        <p:spPr>
          <a:xfrm>
            <a:off x="541020" y="1834483"/>
            <a:ext cx="5205730" cy="42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1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Trajectories of S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ampled P</a:t>
            </a:r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ositrons</a:t>
            </a:r>
            <a:endParaRPr lang="en-US"/>
          </a:p>
        </p:txBody>
      </p:sp>
      <p:pic>
        <p:nvPicPr>
          <p:cNvPr id="10" name="Picture 9" descr="ou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890905"/>
            <a:ext cx="10058400" cy="502920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1605915" y="5788025"/>
            <a:ext cx="6341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Positrons with different starting positions may experience different scattering forces and have different trajectories.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098915" y="1637030"/>
            <a:ext cx="2768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Positron (a) corresponds to the trajectroy earlier and enters the second donut bubble.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098915" y="3164840"/>
            <a:ext cx="2768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Positron (b) enters the third donut bubble.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603615" y="5726430"/>
            <a:ext cx="3216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Multi-bunch with different (ring/ellipsoid) shape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7684135" y="6007100"/>
            <a:ext cx="926465" cy="213360"/>
          </a:xfrm>
          <a:prstGeom prst="rightArrow">
            <a:avLst>
              <a:gd name="adj1" fmla="val 50000"/>
              <a:gd name="adj2" fmla="val 86666"/>
            </a:avLst>
          </a:prstGeom>
          <a:noFill/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BF57BE0-C1C5-40D7-BFC1-1E5523B91F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1615" y="2726010"/>
            <a:ext cx="1405979" cy="14059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8B982B0-9BDC-460A-B223-6AA0E13B1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2713" y="1540747"/>
            <a:ext cx="1405979" cy="1405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Scattering </a:t>
            </a: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odel of </a:t>
            </a: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E</a:t>
            </a:r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lectron </a:t>
            </a: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ubble on </a:t>
            </a:r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ositrons</a:t>
            </a:r>
            <a:endParaRPr lang="en-US"/>
          </a:p>
        </p:txBody>
      </p:sp>
      <p:pic>
        <p:nvPicPr>
          <p:cNvPr id="4" name="Picture 3" descr="scatter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290" y="872975"/>
            <a:ext cx="3841115" cy="3823970"/>
          </a:xfrm>
          <a:prstGeom prst="rect">
            <a:avLst/>
          </a:prstGeom>
        </p:spPr>
      </p:pic>
      <p:pic>
        <p:nvPicPr>
          <p:cNvPr id="5" name="Picture 4" descr="scatter_resul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364" y="2218986"/>
            <a:ext cx="5123180" cy="38233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348544" y="5045927"/>
            <a:ext cx="4648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[1]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229930" y="5790492"/>
            <a:ext cx="180911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(a</a:t>
            </a:r>
            <a:r>
              <a:rPr lang="en-US" altLang="en-US" sz="2000" baseline="-25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</a:t>
            </a:r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=2,</a:t>
            </a:r>
            <a:r>
              <a:rPr lang="en-US" altLang="en-US" sz="2000" baseline="-25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en-US" sz="2000" i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r</a:t>
            </a:r>
            <a:r>
              <a:rPr lang="en-US" altLang="en-US" sz="2000" i="1" baseline="-25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b</a:t>
            </a:r>
            <a:r>
              <a:rPr lang="en-US" altLang="en-US" sz="20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=2.83)</a:t>
            </a:r>
            <a:endParaRPr lang="en-US" altLang="en-US" sz="2000" i="1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835445" y="991771"/>
            <a:ext cx="549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Scattering trajectory is a hyperbola (assume elastic).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031865" y="6374130"/>
            <a:ext cx="5440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/>
              <a:t>1.Kostyukov, I., </a:t>
            </a:r>
            <a:r>
              <a:rPr lang="en-US" sz="1400" b="1" dirty="0" err="1"/>
              <a:t>Pukhov</a:t>
            </a:r>
            <a:r>
              <a:rPr lang="en-US" sz="1400" b="1" dirty="0"/>
              <a:t>, A. &amp; </a:t>
            </a:r>
            <a:r>
              <a:rPr lang="en-US" sz="1400" b="1" dirty="0" err="1"/>
              <a:t>Kiselev</a:t>
            </a:r>
            <a:r>
              <a:rPr lang="en-US" sz="1400" b="1" dirty="0"/>
              <a:t>, S.  Phys. Plasmas 11, 5256 (2004).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012EC19F-FAC7-4984-A8E1-3219720835F5}"/>
                  </a:ext>
                </a:extLst>
              </p:cNvPr>
              <p:cNvSpPr/>
              <p:nvPr/>
            </p:nvSpPr>
            <p:spPr>
              <a:xfrm>
                <a:off x="5551446" y="1351197"/>
                <a:ext cx="5893280" cy="720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𝑥𝑦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012EC19F-FAC7-4984-A8E1-3219720835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446" y="1351197"/>
                <a:ext cx="5893280" cy="7208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8AF18491-821F-4BD4-942D-E70AEF324D3C}"/>
                  </a:ext>
                </a:extLst>
              </p:cNvPr>
              <p:cNvSpPr/>
              <p:nvPr/>
            </p:nvSpPr>
            <p:spPr>
              <a:xfrm>
                <a:off x="1274081" y="4826656"/>
                <a:ext cx="3014094" cy="1436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p>
                                        <m:r>
                                          <a:rPr lang="zh-CN" altLang="en-US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p>
                                      <m:sSupPr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zh-CN" altLang="en-US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sSup>
                                  <m:sSup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zh-CN" alt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zh-CN" altLang="en-US" i="1">
                                                <a:latin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  <m:r>
                                              <a:rPr lang="zh-CN" altLang="en-US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num>
                                          <m:den>
                                            <m:r>
                                              <a:rPr lang="zh-CN" altLang="en-US" i="1">
                                                <a:latin typeface="Cambria Math" panose="02040503050406030204" pitchFamily="18" charset="0"/>
                                              </a:rPr>
                                              <m:t>𝑑𝑡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zh-CN" altLang="en-US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zh-CN" altLang="en-US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f>
                                  <m:f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p>
                                        <m:r>
                                          <a:rPr lang="zh-CN" altLang="en-US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num>
                                  <m:den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p>
                                      <m:sSupPr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zh-CN" altLang="en-US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f>
                                  <m:f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𝑑𝑟</m:t>
                                    </m:r>
                                  </m:num>
                                  <m:den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num>
                                  <m:den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8AF18491-821F-4BD4-942D-E70AEF324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081" y="4826656"/>
                <a:ext cx="3014094" cy="1436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1461</Words>
  <Application>Microsoft Office PowerPoint</Application>
  <PresentationFormat>宽屏</PresentationFormat>
  <Paragraphs>190</Paragraphs>
  <Slides>17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东文宋体</vt:lpstr>
      <vt:lpstr>Arial</vt:lpstr>
      <vt:lpstr>Calibri</vt:lpstr>
      <vt:lpstr>Calibri Light</vt:lpstr>
      <vt:lpstr>Cambria Math</vt:lpstr>
      <vt:lpstr>Times New Roman</vt:lpstr>
      <vt:lpstr>Wingdings</vt:lpstr>
      <vt:lpstr>Office 主题</vt:lpstr>
      <vt:lpstr>PowerPoint 演示文稿</vt:lpstr>
      <vt:lpstr>PowerPoint 演示文稿</vt:lpstr>
      <vt:lpstr>Challenges for Positron Injection In LWFA</vt:lpstr>
      <vt:lpstr>PWFA of Positrons</vt:lpstr>
      <vt:lpstr>Positron Generation by Laser</vt:lpstr>
      <vt:lpstr>LWFA of Positrons</vt:lpstr>
      <vt:lpstr>Ballistic Injection Scheme</vt:lpstr>
      <vt:lpstr>Trajectories of Sampled Positrons</vt:lpstr>
      <vt:lpstr>Scattering Model of Electron Bubble on Positrons</vt:lpstr>
      <vt:lpstr>Injection Dynamics</vt:lpstr>
      <vt:lpstr>Spatial Distribution of Injected Positrons</vt:lpstr>
      <vt:lpstr>Positron Acceleration – Accelerated</vt:lpstr>
      <vt:lpstr>Positron Acceleration - Phase Dynamics</vt:lpstr>
      <vt:lpstr>Dynamic Injection Control Through τ</vt:lpstr>
      <vt:lpstr>Positron Acceleration - Spectra</vt:lpstr>
      <vt:lpstr>Conclusion</vt:lpstr>
      <vt:lpstr>LEAX Team at PKU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sgsdxzy</dc:creator>
  <cp:lastModifiedBy>Light Plus</cp:lastModifiedBy>
  <cp:revision>96</cp:revision>
  <dcterms:created xsi:type="dcterms:W3CDTF">2019-05-02T12:27:25Z</dcterms:created>
  <dcterms:modified xsi:type="dcterms:W3CDTF">2019-05-09T06:43:42Z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1033-11.1.0.8392</vt:lpwstr>
  </property>
</Properties>
</file>