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68" r:id="rId2"/>
    <p:sldId id="269" r:id="rId3"/>
    <p:sldId id="270" r:id="rId4"/>
    <p:sldId id="273" r:id="rId5"/>
    <p:sldId id="274" r:id="rId6"/>
    <p:sldId id="275" r:id="rId7"/>
    <p:sldId id="276" r:id="rId8"/>
    <p:sldId id="304" r:id="rId9"/>
    <p:sldId id="305" r:id="rId10"/>
    <p:sldId id="277" r:id="rId11"/>
    <p:sldId id="271" r:id="rId12"/>
    <p:sldId id="1456" r:id="rId13"/>
    <p:sldId id="1453" r:id="rId14"/>
    <p:sldId id="1435" r:id="rId15"/>
    <p:sldId id="1462" r:id="rId16"/>
    <p:sldId id="1465" r:id="rId17"/>
    <p:sldId id="1463" r:id="rId18"/>
    <p:sldId id="1447" r:id="rId19"/>
    <p:sldId id="1448" r:id="rId20"/>
    <p:sldId id="1459" r:id="rId21"/>
    <p:sldId id="1464" r:id="rId22"/>
    <p:sldId id="286" r:id="rId23"/>
    <p:sldId id="287" r:id="rId24"/>
    <p:sldId id="258" r:id="rId25"/>
    <p:sldId id="288" r:id="rId26"/>
    <p:sldId id="289" r:id="rId27"/>
    <p:sldId id="290" r:id="rId28"/>
    <p:sldId id="292" r:id="rId29"/>
    <p:sldId id="293" r:id="rId30"/>
    <p:sldId id="1470" r:id="rId31"/>
    <p:sldId id="1471" r:id="rId32"/>
    <p:sldId id="1466" r:id="rId33"/>
    <p:sldId id="1468" r:id="rId34"/>
    <p:sldId id="1469" r:id="rId35"/>
    <p:sldId id="272" r:id="rId36"/>
    <p:sldId id="301" r:id="rId37"/>
    <p:sldId id="1467" r:id="rId38"/>
    <p:sldId id="1472" r:id="rId39"/>
    <p:sldId id="1473" r:id="rId40"/>
    <p:sldId id="1474" r:id="rId41"/>
    <p:sldId id="147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8B41D-E049-42DB-8F6B-41F54BBB61E8}" v="54" dt="2020-06-25T22:39:05.956"/>
    <p1510:client id="{1E5D9DE5-7E4C-4B82-8169-5106790D3968}" v="79" dt="2020-06-25T22:19:06.133"/>
    <p1510:client id="{3A090675-A72B-4DEC-8085-985B86B70BB3}" v="16" dt="2020-06-25T22:05:02.214"/>
    <p1510:client id="{F5E38F0D-6741-458D-AB8A-382F887998AE}" v="7" dt="2020-06-24T22:10:22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7"/>
    <p:restoredTop sz="92575" autoAdjust="0"/>
  </p:normalViewPr>
  <p:slideViewPr>
    <p:cSldViewPr snapToGrid="0" snapToObjects="1">
      <p:cViewPr varScale="1">
        <p:scale>
          <a:sx n="74" d="100"/>
          <a:sy n="74" d="100"/>
        </p:scale>
        <p:origin x="103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sung Kim" clId="Web-{07D8B41D-E049-42DB-8F6B-41F54BBB61E8}"/>
    <pc:docChg chg="modSld">
      <pc:chgData name="Jinsung Kim" userId="" providerId="" clId="Web-{07D8B41D-E049-42DB-8F6B-41F54BBB61E8}" dt="2020-06-25T22:39:05.956" v="52"/>
      <pc:docMkLst>
        <pc:docMk/>
      </pc:docMkLst>
      <pc:sldChg chg="modSp">
        <pc:chgData name="Jinsung Kim" userId="" providerId="" clId="Web-{07D8B41D-E049-42DB-8F6B-41F54BBB61E8}" dt="2020-06-25T22:27:36.405" v="43" actId="20577"/>
        <pc:sldMkLst>
          <pc:docMk/>
          <pc:sldMk cId="995114266" sldId="299"/>
        </pc:sldMkLst>
        <pc:spChg chg="mod">
          <ac:chgData name="Jinsung Kim" userId="" providerId="" clId="Web-{07D8B41D-E049-42DB-8F6B-41F54BBB61E8}" dt="2020-06-25T22:27:36.405" v="43" actId="20577"/>
          <ac:spMkLst>
            <pc:docMk/>
            <pc:sldMk cId="995114266" sldId="299"/>
            <ac:spMk id="2" creationId="{6C8A581A-E6A4-0942-9A8A-CEB3E05E673A}"/>
          </ac:spMkLst>
        </pc:spChg>
        <pc:spChg chg="mod">
          <ac:chgData name="Jinsung Kim" userId="" providerId="" clId="Web-{07D8B41D-E049-42DB-8F6B-41F54BBB61E8}" dt="2020-06-25T22:27:21.905" v="31" actId="20577"/>
          <ac:spMkLst>
            <pc:docMk/>
            <pc:sldMk cId="995114266" sldId="299"/>
            <ac:spMk id="3" creationId="{AD5246E5-E5EC-4A43-9AC3-6EB1D3B5162B}"/>
          </ac:spMkLst>
        </pc:spChg>
      </pc:sldChg>
      <pc:sldChg chg="addSp addAnim delAnim modAnim">
        <pc:chgData name="Jinsung Kim" userId="" providerId="" clId="Web-{07D8B41D-E049-42DB-8F6B-41F54BBB61E8}" dt="2020-06-25T22:39:05.956" v="52"/>
        <pc:sldMkLst>
          <pc:docMk/>
          <pc:sldMk cId="3226613909" sldId="301"/>
        </pc:sldMkLst>
        <pc:grpChg chg="add">
          <ac:chgData name="Jinsung Kim" userId="" providerId="" clId="Web-{07D8B41D-E049-42DB-8F6B-41F54BBB61E8}" dt="2020-06-25T22:39:03.487" v="50"/>
          <ac:grpSpMkLst>
            <pc:docMk/>
            <pc:sldMk cId="3226613909" sldId="301"/>
            <ac:grpSpMk id="2" creationId="{6D2B9607-9EEC-4A61-9E85-5E1992894C8F}"/>
          </ac:grpSpMkLst>
        </pc:grpChg>
      </pc:sldChg>
    </pc:docChg>
  </pc:docChgLst>
  <pc:docChgLst>
    <pc:chgData name="Jinsung Kim" clId="Web-{3A090675-A72B-4DEC-8085-985B86B70BB3}"/>
    <pc:docChg chg="addSld modSld">
      <pc:chgData name="Jinsung Kim" userId="" providerId="" clId="Web-{3A090675-A72B-4DEC-8085-985B86B70BB3}" dt="2020-06-25T22:05:02.214" v="12"/>
      <pc:docMkLst>
        <pc:docMk/>
      </pc:docMkLst>
      <pc:sldChg chg="addSp delSp modSp">
        <pc:chgData name="Jinsung Kim" userId="" providerId="" clId="Web-{3A090675-A72B-4DEC-8085-985B86B70BB3}" dt="2020-06-25T22:03:50.147" v="1"/>
        <pc:sldMkLst>
          <pc:docMk/>
          <pc:sldMk cId="1671986509" sldId="272"/>
        </pc:sldMkLst>
        <pc:picChg chg="add del mod">
          <ac:chgData name="Jinsung Kim" userId="" providerId="" clId="Web-{3A090675-A72B-4DEC-8085-985B86B70BB3}" dt="2020-06-25T22:03:50.147" v="1"/>
          <ac:picMkLst>
            <pc:docMk/>
            <pc:sldMk cId="1671986509" sldId="272"/>
            <ac:picMk id="3" creationId="{E0726255-AA6F-4190-AA2C-F53D75506929}"/>
          </ac:picMkLst>
        </pc:picChg>
      </pc:sldChg>
      <pc:sldChg chg="addSp delSp modSp new">
        <pc:chgData name="Jinsung Kim" userId="" providerId="" clId="Web-{3A090675-A72B-4DEC-8085-985B86B70BB3}" dt="2020-06-25T22:05:02.214" v="12"/>
        <pc:sldMkLst>
          <pc:docMk/>
          <pc:sldMk cId="1270922376" sldId="301"/>
        </pc:sldMkLst>
        <pc:picChg chg="add del mod">
          <ac:chgData name="Jinsung Kim" userId="" providerId="" clId="Web-{3A090675-A72B-4DEC-8085-985B86B70BB3}" dt="2020-06-25T22:04:19.383" v="8"/>
          <ac:picMkLst>
            <pc:docMk/>
            <pc:sldMk cId="1270922376" sldId="301"/>
            <ac:picMk id="2" creationId="{B317369C-6268-4019-889B-D9C0FBB3B37E}"/>
          </ac:picMkLst>
        </pc:picChg>
        <pc:picChg chg="add del mod">
          <ac:chgData name="Jinsung Kim" userId="" providerId="" clId="Web-{3A090675-A72B-4DEC-8085-985B86B70BB3}" dt="2020-06-25T22:04:35.165" v="10"/>
          <ac:picMkLst>
            <pc:docMk/>
            <pc:sldMk cId="1270922376" sldId="301"/>
            <ac:picMk id="3" creationId="{61CC6E21-4CBD-43E5-A611-1803BFC3AF22}"/>
          </ac:picMkLst>
        </pc:picChg>
        <pc:picChg chg="add del mod">
          <ac:chgData name="Jinsung Kim" userId="" providerId="" clId="Web-{3A090675-A72B-4DEC-8085-985B86B70BB3}" dt="2020-06-25T22:05:02.214" v="12"/>
          <ac:picMkLst>
            <pc:docMk/>
            <pc:sldMk cId="1270922376" sldId="301"/>
            <ac:picMk id="4" creationId="{70B2FF4E-632F-491C-83E2-A433A5ECDC75}"/>
          </ac:picMkLst>
        </pc:picChg>
      </pc:sldChg>
    </pc:docChg>
  </pc:docChgLst>
  <pc:docChgLst>
    <pc:chgData name="Jinsung Kim" clId="Web-{1E5D9DE5-7E4C-4B82-8169-5106790D3968}"/>
    <pc:docChg chg="addSld modSld sldOrd">
      <pc:chgData name="Jinsung Kim" userId="" providerId="" clId="Web-{1E5D9DE5-7E4C-4B82-8169-5106790D3968}" dt="2020-06-25T22:19:06.133" v="72"/>
      <pc:docMkLst>
        <pc:docMk/>
      </pc:docMkLst>
      <pc:sldChg chg="addSp">
        <pc:chgData name="Jinsung Kim" userId="" providerId="" clId="Web-{1E5D9DE5-7E4C-4B82-8169-5106790D3968}" dt="2020-06-25T22:18:33.788" v="59"/>
        <pc:sldMkLst>
          <pc:docMk/>
          <pc:sldMk cId="3814403468" sldId="258"/>
        </pc:sldMkLst>
        <pc:spChg chg="add">
          <ac:chgData name="Jinsung Kim" userId="" providerId="" clId="Web-{1E5D9DE5-7E4C-4B82-8169-5106790D3968}" dt="2020-06-25T22:18:33.788" v="59"/>
          <ac:spMkLst>
            <pc:docMk/>
            <pc:sldMk cId="3814403468" sldId="258"/>
            <ac:spMk id="2" creationId="{5FAAE562-3E48-4ADF-A4C1-BFA140EF4AAB}"/>
          </ac:spMkLst>
        </pc:spChg>
      </pc:sldChg>
      <pc:sldChg chg="addSp">
        <pc:chgData name="Jinsung Kim" userId="" providerId="" clId="Web-{1E5D9DE5-7E4C-4B82-8169-5106790D3968}" dt="2020-06-25T22:18:06.616" v="43"/>
        <pc:sldMkLst>
          <pc:docMk/>
          <pc:sldMk cId="64417546" sldId="260"/>
        </pc:sldMkLst>
        <pc:spChg chg="add">
          <ac:chgData name="Jinsung Kim" userId="" providerId="" clId="Web-{1E5D9DE5-7E4C-4B82-8169-5106790D3968}" dt="2020-06-25T22:18:06.616" v="43"/>
          <ac:spMkLst>
            <pc:docMk/>
            <pc:sldMk cId="64417546" sldId="260"/>
            <ac:spMk id="2" creationId="{B46EFC45-625F-453A-B2B0-9D210116292E}"/>
          </ac:spMkLst>
        </pc:spChg>
      </pc:sldChg>
      <pc:sldChg chg="addSp">
        <pc:chgData name="Jinsung Kim" userId="" providerId="" clId="Web-{1E5D9DE5-7E4C-4B82-8169-5106790D3968}" dt="2020-06-25T22:18:08.616" v="44"/>
        <pc:sldMkLst>
          <pc:docMk/>
          <pc:sldMk cId="4248180270" sldId="261"/>
        </pc:sldMkLst>
        <pc:spChg chg="add">
          <ac:chgData name="Jinsung Kim" userId="" providerId="" clId="Web-{1E5D9DE5-7E4C-4B82-8169-5106790D3968}" dt="2020-06-25T22:18:08.616" v="44"/>
          <ac:spMkLst>
            <pc:docMk/>
            <pc:sldMk cId="4248180270" sldId="261"/>
            <ac:spMk id="2" creationId="{9F27D3D1-95CD-4A03-8E8E-A913525F24C6}"/>
          </ac:spMkLst>
        </pc:spChg>
      </pc:sldChg>
      <pc:sldChg chg="addSp modSp">
        <pc:chgData name="Jinsung Kim" userId="" providerId="" clId="Web-{1E5D9DE5-7E4C-4B82-8169-5106790D3968}" dt="2020-06-25T22:17:58.506" v="36" actId="1076"/>
        <pc:sldMkLst>
          <pc:docMk/>
          <pc:sldMk cId="1119997857" sldId="268"/>
        </pc:sldMkLst>
        <pc:spChg chg="add mod">
          <ac:chgData name="Jinsung Kim" userId="" providerId="" clId="Web-{1E5D9DE5-7E4C-4B82-8169-5106790D3968}" dt="2020-06-25T22:17:58.506" v="36" actId="1076"/>
          <ac:spMkLst>
            <pc:docMk/>
            <pc:sldMk cId="1119997857" sldId="268"/>
            <ac:spMk id="3" creationId="{84CF4BC4-4377-4053-8B1F-3FEA7DBE1864}"/>
          </ac:spMkLst>
        </pc:spChg>
      </pc:sldChg>
      <pc:sldChg chg="addSp">
        <pc:chgData name="Jinsung Kim" userId="" providerId="" clId="Web-{1E5D9DE5-7E4C-4B82-8169-5106790D3968}" dt="2020-06-25T22:17:59.147" v="37"/>
        <pc:sldMkLst>
          <pc:docMk/>
          <pc:sldMk cId="1456588447" sldId="269"/>
        </pc:sldMkLst>
        <pc:spChg chg="add">
          <ac:chgData name="Jinsung Kim" userId="" providerId="" clId="Web-{1E5D9DE5-7E4C-4B82-8169-5106790D3968}" dt="2020-06-25T22:17:59.147" v="37"/>
          <ac:spMkLst>
            <pc:docMk/>
            <pc:sldMk cId="1456588447" sldId="269"/>
            <ac:spMk id="2" creationId="{C9990235-2A92-4602-BB91-70B3EB46EB85}"/>
          </ac:spMkLst>
        </pc:spChg>
      </pc:sldChg>
      <pc:sldChg chg="addSp">
        <pc:chgData name="Jinsung Kim" userId="" providerId="" clId="Web-{1E5D9DE5-7E4C-4B82-8169-5106790D3968}" dt="2020-06-25T22:18:01.866" v="38"/>
        <pc:sldMkLst>
          <pc:docMk/>
          <pc:sldMk cId="3700287821" sldId="270"/>
        </pc:sldMkLst>
        <pc:spChg chg="add">
          <ac:chgData name="Jinsung Kim" userId="" providerId="" clId="Web-{1E5D9DE5-7E4C-4B82-8169-5106790D3968}" dt="2020-06-25T22:18:01.866" v="38"/>
          <ac:spMkLst>
            <pc:docMk/>
            <pc:sldMk cId="3700287821" sldId="270"/>
            <ac:spMk id="4" creationId="{04D9C8AA-5A80-46D8-951A-766B09615CAB}"/>
          </ac:spMkLst>
        </pc:spChg>
      </pc:sldChg>
      <pc:sldChg chg="addSp">
        <pc:chgData name="Jinsung Kim" userId="" providerId="" clId="Web-{1E5D9DE5-7E4C-4B82-8169-5106790D3968}" dt="2020-06-25T22:18:11.413" v="46"/>
        <pc:sldMkLst>
          <pc:docMk/>
          <pc:sldMk cId="2974047601" sldId="271"/>
        </pc:sldMkLst>
        <pc:spChg chg="add">
          <ac:chgData name="Jinsung Kim" userId="" providerId="" clId="Web-{1E5D9DE5-7E4C-4B82-8169-5106790D3968}" dt="2020-06-25T22:18:11.413" v="46"/>
          <ac:spMkLst>
            <pc:docMk/>
            <pc:sldMk cId="2974047601" sldId="271"/>
            <ac:spMk id="4" creationId="{B4F0C934-9B84-4C4C-A70D-7844DBB16548}"/>
          </ac:spMkLst>
        </pc:spChg>
      </pc:sldChg>
      <pc:sldChg chg="addSp">
        <pc:chgData name="Jinsung Kim" userId="" providerId="" clId="Web-{1E5D9DE5-7E4C-4B82-8169-5106790D3968}" dt="2020-06-25T22:18:52.461" v="67"/>
        <pc:sldMkLst>
          <pc:docMk/>
          <pc:sldMk cId="1671986509" sldId="272"/>
        </pc:sldMkLst>
        <pc:spChg chg="add">
          <ac:chgData name="Jinsung Kim" userId="" providerId="" clId="Web-{1E5D9DE5-7E4C-4B82-8169-5106790D3968}" dt="2020-06-25T22:18:52.461" v="67"/>
          <ac:spMkLst>
            <pc:docMk/>
            <pc:sldMk cId="1671986509" sldId="272"/>
            <ac:spMk id="4" creationId="{C5C23B61-628D-4EFD-932A-3C1A05357104}"/>
          </ac:spMkLst>
        </pc:spChg>
      </pc:sldChg>
      <pc:sldChg chg="addSp">
        <pc:chgData name="Jinsung Kim" userId="" providerId="" clId="Web-{1E5D9DE5-7E4C-4B82-8169-5106790D3968}" dt="2020-06-25T22:18:03.663" v="39"/>
        <pc:sldMkLst>
          <pc:docMk/>
          <pc:sldMk cId="2367675021" sldId="273"/>
        </pc:sldMkLst>
        <pc:spChg chg="add">
          <ac:chgData name="Jinsung Kim" userId="" providerId="" clId="Web-{1E5D9DE5-7E4C-4B82-8169-5106790D3968}" dt="2020-06-25T22:18:03.663" v="39"/>
          <ac:spMkLst>
            <pc:docMk/>
            <pc:sldMk cId="2367675021" sldId="273"/>
            <ac:spMk id="5" creationId="{6637A9B8-ABB4-4074-8765-5A8E3C1CC129}"/>
          </ac:spMkLst>
        </pc:spChg>
      </pc:sldChg>
      <pc:sldChg chg="addSp">
        <pc:chgData name="Jinsung Kim" userId="" providerId="" clId="Web-{1E5D9DE5-7E4C-4B82-8169-5106790D3968}" dt="2020-06-25T22:18:03.803" v="40"/>
        <pc:sldMkLst>
          <pc:docMk/>
          <pc:sldMk cId="2288502885" sldId="274"/>
        </pc:sldMkLst>
        <pc:spChg chg="add">
          <ac:chgData name="Jinsung Kim" userId="" providerId="" clId="Web-{1E5D9DE5-7E4C-4B82-8169-5106790D3968}" dt="2020-06-25T22:18:03.803" v="40"/>
          <ac:spMkLst>
            <pc:docMk/>
            <pc:sldMk cId="2288502885" sldId="274"/>
            <ac:spMk id="2" creationId="{CDF29E74-A6B7-4798-9C4A-2F8DDDC14A5E}"/>
          </ac:spMkLst>
        </pc:spChg>
      </pc:sldChg>
      <pc:sldChg chg="addSp">
        <pc:chgData name="Jinsung Kim" userId="" providerId="" clId="Web-{1E5D9DE5-7E4C-4B82-8169-5106790D3968}" dt="2020-06-25T22:18:03.866" v="41"/>
        <pc:sldMkLst>
          <pc:docMk/>
          <pc:sldMk cId="84993716" sldId="275"/>
        </pc:sldMkLst>
        <pc:spChg chg="add">
          <ac:chgData name="Jinsung Kim" userId="" providerId="" clId="Web-{1E5D9DE5-7E4C-4B82-8169-5106790D3968}" dt="2020-06-25T22:18:03.866" v="41"/>
          <ac:spMkLst>
            <pc:docMk/>
            <pc:sldMk cId="84993716" sldId="275"/>
            <ac:spMk id="5" creationId="{B06E748D-39BF-4743-B8D0-E78F32E2C94F}"/>
          </ac:spMkLst>
        </pc:spChg>
      </pc:sldChg>
      <pc:sldChg chg="addSp">
        <pc:chgData name="Jinsung Kim" userId="" providerId="" clId="Web-{1E5D9DE5-7E4C-4B82-8169-5106790D3968}" dt="2020-06-25T22:18:06.335" v="42"/>
        <pc:sldMkLst>
          <pc:docMk/>
          <pc:sldMk cId="3362112279" sldId="276"/>
        </pc:sldMkLst>
        <pc:spChg chg="add">
          <ac:chgData name="Jinsung Kim" userId="" providerId="" clId="Web-{1E5D9DE5-7E4C-4B82-8169-5106790D3968}" dt="2020-06-25T22:18:06.335" v="42"/>
          <ac:spMkLst>
            <pc:docMk/>
            <pc:sldMk cId="3362112279" sldId="276"/>
            <ac:spMk id="2" creationId="{8239E133-67E9-4171-9BE9-B411671DFB67}"/>
          </ac:spMkLst>
        </pc:spChg>
      </pc:sldChg>
      <pc:sldChg chg="addSp">
        <pc:chgData name="Jinsung Kim" userId="" providerId="" clId="Web-{1E5D9DE5-7E4C-4B82-8169-5106790D3968}" dt="2020-06-25T22:18:11.366" v="45"/>
        <pc:sldMkLst>
          <pc:docMk/>
          <pc:sldMk cId="2954130985" sldId="277"/>
        </pc:sldMkLst>
        <pc:spChg chg="add">
          <ac:chgData name="Jinsung Kim" userId="" providerId="" clId="Web-{1E5D9DE5-7E4C-4B82-8169-5106790D3968}" dt="2020-06-25T22:18:11.366" v="45"/>
          <ac:spMkLst>
            <pc:docMk/>
            <pc:sldMk cId="2954130985" sldId="277"/>
            <ac:spMk id="2" creationId="{42E90F11-7431-44DA-82C6-5E05E8491918}"/>
          </ac:spMkLst>
        </pc:spChg>
      </pc:sldChg>
      <pc:sldChg chg="addSp">
        <pc:chgData name="Jinsung Kim" userId="" providerId="" clId="Web-{1E5D9DE5-7E4C-4B82-8169-5106790D3968}" dt="2020-06-25T22:18:12.178" v="47"/>
        <pc:sldMkLst>
          <pc:docMk/>
          <pc:sldMk cId="4146756323" sldId="278"/>
        </pc:sldMkLst>
        <pc:spChg chg="add">
          <ac:chgData name="Jinsung Kim" userId="" providerId="" clId="Web-{1E5D9DE5-7E4C-4B82-8169-5106790D3968}" dt="2020-06-25T22:18:12.178" v="47"/>
          <ac:spMkLst>
            <pc:docMk/>
            <pc:sldMk cId="4146756323" sldId="278"/>
            <ac:spMk id="2" creationId="{0EBED883-00DA-446B-A496-63202266D3C5}"/>
          </ac:spMkLst>
        </pc:spChg>
      </pc:sldChg>
      <pc:sldChg chg="addSp">
        <pc:chgData name="Jinsung Kim" userId="" providerId="" clId="Web-{1E5D9DE5-7E4C-4B82-8169-5106790D3968}" dt="2020-06-25T22:18:19.585" v="51"/>
        <pc:sldMkLst>
          <pc:docMk/>
          <pc:sldMk cId="3998287470" sldId="281"/>
        </pc:sldMkLst>
        <pc:spChg chg="add">
          <ac:chgData name="Jinsung Kim" userId="" providerId="" clId="Web-{1E5D9DE5-7E4C-4B82-8169-5106790D3968}" dt="2020-06-25T22:18:19.585" v="51"/>
          <ac:spMkLst>
            <pc:docMk/>
            <pc:sldMk cId="3998287470" sldId="281"/>
            <ac:spMk id="2" creationId="{85C3FA57-9202-4D11-97A4-54BE65A55123}"/>
          </ac:spMkLst>
        </pc:spChg>
      </pc:sldChg>
      <pc:sldChg chg="addSp">
        <pc:chgData name="Jinsung Kim" userId="" providerId="" clId="Web-{1E5D9DE5-7E4C-4B82-8169-5106790D3968}" dt="2020-06-25T22:18:21.710" v="52"/>
        <pc:sldMkLst>
          <pc:docMk/>
          <pc:sldMk cId="3674580476" sldId="282"/>
        </pc:sldMkLst>
        <pc:spChg chg="add">
          <ac:chgData name="Jinsung Kim" userId="" providerId="" clId="Web-{1E5D9DE5-7E4C-4B82-8169-5106790D3968}" dt="2020-06-25T22:18:21.710" v="52"/>
          <ac:spMkLst>
            <pc:docMk/>
            <pc:sldMk cId="3674580476" sldId="282"/>
            <ac:spMk id="2" creationId="{CCE308F2-BD36-48DD-96B0-56352F8A863B}"/>
          </ac:spMkLst>
        </pc:spChg>
      </pc:sldChg>
      <pc:sldChg chg="addSp">
        <pc:chgData name="Jinsung Kim" userId="" providerId="" clId="Web-{1E5D9DE5-7E4C-4B82-8169-5106790D3968}" dt="2020-06-25T22:18:21.851" v="53"/>
        <pc:sldMkLst>
          <pc:docMk/>
          <pc:sldMk cId="341460556" sldId="283"/>
        </pc:sldMkLst>
        <pc:spChg chg="add">
          <ac:chgData name="Jinsung Kim" userId="" providerId="" clId="Web-{1E5D9DE5-7E4C-4B82-8169-5106790D3968}" dt="2020-06-25T22:18:21.851" v="53"/>
          <ac:spMkLst>
            <pc:docMk/>
            <pc:sldMk cId="341460556" sldId="283"/>
            <ac:spMk id="3" creationId="{6B20967C-B057-4F62-87BD-AB7679C403C0}"/>
          </ac:spMkLst>
        </pc:spChg>
      </pc:sldChg>
      <pc:sldChg chg="addSp">
        <pc:chgData name="Jinsung Kim" userId="" providerId="" clId="Web-{1E5D9DE5-7E4C-4B82-8169-5106790D3968}" dt="2020-06-25T22:18:26.741" v="55"/>
        <pc:sldMkLst>
          <pc:docMk/>
          <pc:sldMk cId="2321224682" sldId="284"/>
        </pc:sldMkLst>
        <pc:spChg chg="add">
          <ac:chgData name="Jinsung Kim" userId="" providerId="" clId="Web-{1E5D9DE5-7E4C-4B82-8169-5106790D3968}" dt="2020-06-25T22:18:26.741" v="55"/>
          <ac:spMkLst>
            <pc:docMk/>
            <pc:sldMk cId="2321224682" sldId="284"/>
            <ac:spMk id="3" creationId="{509C6014-F04D-43B5-9F01-EE7B361D7096}"/>
          </ac:spMkLst>
        </pc:spChg>
      </pc:sldChg>
      <pc:sldChg chg="addSp">
        <pc:chgData name="Jinsung Kim" userId="" providerId="" clId="Web-{1E5D9DE5-7E4C-4B82-8169-5106790D3968}" dt="2020-06-25T22:18:27.038" v="56"/>
        <pc:sldMkLst>
          <pc:docMk/>
          <pc:sldMk cId="714870060" sldId="285"/>
        </pc:sldMkLst>
        <pc:spChg chg="add">
          <ac:chgData name="Jinsung Kim" userId="" providerId="" clId="Web-{1E5D9DE5-7E4C-4B82-8169-5106790D3968}" dt="2020-06-25T22:18:27.038" v="56"/>
          <ac:spMkLst>
            <pc:docMk/>
            <pc:sldMk cId="714870060" sldId="285"/>
            <ac:spMk id="2" creationId="{8C313F98-FBBC-4FCE-A51B-B5DFAE77678B}"/>
          </ac:spMkLst>
        </pc:spChg>
      </pc:sldChg>
      <pc:sldChg chg="addSp">
        <pc:chgData name="Jinsung Kim" userId="" providerId="" clId="Web-{1E5D9DE5-7E4C-4B82-8169-5106790D3968}" dt="2020-06-25T22:18:29.116" v="57"/>
        <pc:sldMkLst>
          <pc:docMk/>
          <pc:sldMk cId="2594173750" sldId="286"/>
        </pc:sldMkLst>
        <pc:spChg chg="add">
          <ac:chgData name="Jinsung Kim" userId="" providerId="" clId="Web-{1E5D9DE5-7E4C-4B82-8169-5106790D3968}" dt="2020-06-25T22:18:29.116" v="57"/>
          <ac:spMkLst>
            <pc:docMk/>
            <pc:sldMk cId="2594173750" sldId="286"/>
            <ac:spMk id="2" creationId="{C773BF3B-046B-473D-8BFC-1C83F4AEC0D7}"/>
          </ac:spMkLst>
        </pc:spChg>
      </pc:sldChg>
      <pc:sldChg chg="addSp">
        <pc:chgData name="Jinsung Kim" userId="" providerId="" clId="Web-{1E5D9DE5-7E4C-4B82-8169-5106790D3968}" dt="2020-06-25T22:18:31.804" v="58"/>
        <pc:sldMkLst>
          <pc:docMk/>
          <pc:sldMk cId="2944569449" sldId="287"/>
        </pc:sldMkLst>
        <pc:spChg chg="add">
          <ac:chgData name="Jinsung Kim" userId="" providerId="" clId="Web-{1E5D9DE5-7E4C-4B82-8169-5106790D3968}" dt="2020-06-25T22:18:31.804" v="58"/>
          <ac:spMkLst>
            <pc:docMk/>
            <pc:sldMk cId="2944569449" sldId="287"/>
            <ac:spMk id="2" creationId="{F589FAFB-02F7-4A8A-BFB2-AAFB4DB8A636}"/>
          </ac:spMkLst>
        </pc:spChg>
      </pc:sldChg>
      <pc:sldChg chg="addSp">
        <pc:chgData name="Jinsung Kim" userId="" providerId="" clId="Web-{1E5D9DE5-7E4C-4B82-8169-5106790D3968}" dt="2020-06-25T22:18:33.882" v="60"/>
        <pc:sldMkLst>
          <pc:docMk/>
          <pc:sldMk cId="2636893032" sldId="288"/>
        </pc:sldMkLst>
        <pc:spChg chg="add">
          <ac:chgData name="Jinsung Kim" userId="" providerId="" clId="Web-{1E5D9DE5-7E4C-4B82-8169-5106790D3968}" dt="2020-06-25T22:18:33.882" v="60"/>
          <ac:spMkLst>
            <pc:docMk/>
            <pc:sldMk cId="2636893032" sldId="288"/>
            <ac:spMk id="2" creationId="{F1E46AA8-A247-4746-BF75-F4574E1BC029}"/>
          </ac:spMkLst>
        </pc:spChg>
      </pc:sldChg>
      <pc:sldChg chg="addSp">
        <pc:chgData name="Jinsung Kim" userId="" providerId="" clId="Web-{1E5D9DE5-7E4C-4B82-8169-5106790D3968}" dt="2020-06-25T22:18:35.867" v="61"/>
        <pc:sldMkLst>
          <pc:docMk/>
          <pc:sldMk cId="2435158556" sldId="289"/>
        </pc:sldMkLst>
        <pc:spChg chg="add">
          <ac:chgData name="Jinsung Kim" userId="" providerId="" clId="Web-{1E5D9DE5-7E4C-4B82-8169-5106790D3968}" dt="2020-06-25T22:18:35.867" v="61"/>
          <ac:spMkLst>
            <pc:docMk/>
            <pc:sldMk cId="2435158556" sldId="289"/>
            <ac:spMk id="2" creationId="{A92C906E-60FB-416E-9B0B-0F35170FACEA}"/>
          </ac:spMkLst>
        </pc:spChg>
      </pc:sldChg>
      <pc:sldChg chg="addSp">
        <pc:chgData name="Jinsung Kim" userId="" providerId="" clId="Web-{1E5D9DE5-7E4C-4B82-8169-5106790D3968}" dt="2020-06-25T22:18:36.460" v="62"/>
        <pc:sldMkLst>
          <pc:docMk/>
          <pc:sldMk cId="2757359455" sldId="290"/>
        </pc:sldMkLst>
        <pc:spChg chg="add">
          <ac:chgData name="Jinsung Kim" userId="" providerId="" clId="Web-{1E5D9DE5-7E4C-4B82-8169-5106790D3968}" dt="2020-06-25T22:18:36.460" v="62"/>
          <ac:spMkLst>
            <pc:docMk/>
            <pc:sldMk cId="2757359455" sldId="290"/>
            <ac:spMk id="2" creationId="{F7E73A9D-B2E7-4D20-B9C3-EC0B394C16B9}"/>
          </ac:spMkLst>
        </pc:spChg>
      </pc:sldChg>
      <pc:sldChg chg="addSp">
        <pc:chgData name="Jinsung Kim" userId="" providerId="" clId="Web-{1E5D9DE5-7E4C-4B82-8169-5106790D3968}" dt="2020-06-25T22:18:37.679" v="63"/>
        <pc:sldMkLst>
          <pc:docMk/>
          <pc:sldMk cId="3069891459" sldId="291"/>
        </pc:sldMkLst>
        <pc:spChg chg="add">
          <ac:chgData name="Jinsung Kim" userId="" providerId="" clId="Web-{1E5D9DE5-7E4C-4B82-8169-5106790D3968}" dt="2020-06-25T22:18:37.679" v="63"/>
          <ac:spMkLst>
            <pc:docMk/>
            <pc:sldMk cId="3069891459" sldId="291"/>
            <ac:spMk id="2" creationId="{99B48E4B-8414-48ED-879D-C30FAFDBA595}"/>
          </ac:spMkLst>
        </pc:spChg>
      </pc:sldChg>
      <pc:sldChg chg="addSp">
        <pc:chgData name="Jinsung Kim" userId="" providerId="" clId="Web-{1E5D9DE5-7E4C-4B82-8169-5106790D3968}" dt="2020-06-25T22:18:41.054" v="64"/>
        <pc:sldMkLst>
          <pc:docMk/>
          <pc:sldMk cId="4149562813" sldId="292"/>
        </pc:sldMkLst>
        <pc:spChg chg="add">
          <ac:chgData name="Jinsung Kim" userId="" providerId="" clId="Web-{1E5D9DE5-7E4C-4B82-8169-5106790D3968}" dt="2020-06-25T22:18:41.054" v="64"/>
          <ac:spMkLst>
            <pc:docMk/>
            <pc:sldMk cId="4149562813" sldId="292"/>
            <ac:spMk id="2" creationId="{7E716C40-D53E-41F7-9D14-0909A4AE450C}"/>
          </ac:spMkLst>
        </pc:spChg>
      </pc:sldChg>
      <pc:sldChg chg="addSp">
        <pc:chgData name="Jinsung Kim" userId="" providerId="" clId="Web-{1E5D9DE5-7E4C-4B82-8169-5106790D3968}" dt="2020-06-25T22:18:41.289" v="65"/>
        <pc:sldMkLst>
          <pc:docMk/>
          <pc:sldMk cId="1852198039" sldId="293"/>
        </pc:sldMkLst>
        <pc:spChg chg="add">
          <ac:chgData name="Jinsung Kim" userId="" providerId="" clId="Web-{1E5D9DE5-7E4C-4B82-8169-5106790D3968}" dt="2020-06-25T22:18:41.289" v="65"/>
          <ac:spMkLst>
            <pc:docMk/>
            <pc:sldMk cId="1852198039" sldId="293"/>
            <ac:spMk id="2" creationId="{9153A3B4-752B-42B9-86C9-ADF84EB0A926}"/>
          </ac:spMkLst>
        </pc:spChg>
      </pc:sldChg>
      <pc:sldChg chg="addSp">
        <pc:chgData name="Jinsung Kim" userId="" providerId="" clId="Web-{1E5D9DE5-7E4C-4B82-8169-5106790D3968}" dt="2020-06-25T22:18:49.023" v="66"/>
        <pc:sldMkLst>
          <pc:docMk/>
          <pc:sldMk cId="3443361610" sldId="294"/>
        </pc:sldMkLst>
        <pc:spChg chg="add">
          <ac:chgData name="Jinsung Kim" userId="" providerId="" clId="Web-{1E5D9DE5-7E4C-4B82-8169-5106790D3968}" dt="2020-06-25T22:18:49.023" v="66"/>
          <ac:spMkLst>
            <pc:docMk/>
            <pc:sldMk cId="3443361610" sldId="294"/>
            <ac:spMk id="2" creationId="{15712482-3603-4E19-917E-853A6DA1331C}"/>
          </ac:spMkLst>
        </pc:spChg>
      </pc:sldChg>
      <pc:sldChg chg="addSp">
        <pc:chgData name="Jinsung Kim" userId="" providerId="" clId="Web-{1E5D9DE5-7E4C-4B82-8169-5106790D3968}" dt="2020-06-25T22:18:23.132" v="54"/>
        <pc:sldMkLst>
          <pc:docMk/>
          <pc:sldMk cId="3297014610" sldId="295"/>
        </pc:sldMkLst>
        <pc:spChg chg="add">
          <ac:chgData name="Jinsung Kim" userId="" providerId="" clId="Web-{1E5D9DE5-7E4C-4B82-8169-5106790D3968}" dt="2020-06-25T22:18:23.132" v="54"/>
          <ac:spMkLst>
            <pc:docMk/>
            <pc:sldMk cId="3297014610" sldId="295"/>
            <ac:spMk id="2" creationId="{E5484960-A43C-4699-A30A-6469324B5434}"/>
          </ac:spMkLst>
        </pc:spChg>
      </pc:sldChg>
      <pc:sldChg chg="addSp">
        <pc:chgData name="Jinsung Kim" userId="" providerId="" clId="Web-{1E5D9DE5-7E4C-4B82-8169-5106790D3968}" dt="2020-06-25T22:18:14.257" v="48"/>
        <pc:sldMkLst>
          <pc:docMk/>
          <pc:sldMk cId="2546505700" sldId="296"/>
        </pc:sldMkLst>
        <pc:spChg chg="add">
          <ac:chgData name="Jinsung Kim" userId="" providerId="" clId="Web-{1E5D9DE5-7E4C-4B82-8169-5106790D3968}" dt="2020-06-25T22:18:14.257" v="48"/>
          <ac:spMkLst>
            <pc:docMk/>
            <pc:sldMk cId="2546505700" sldId="296"/>
            <ac:spMk id="3" creationId="{27F4A5C6-93A2-4740-B059-506498587368}"/>
          </ac:spMkLst>
        </pc:spChg>
      </pc:sldChg>
      <pc:sldChg chg="addSp">
        <pc:chgData name="Jinsung Kim" userId="" providerId="" clId="Web-{1E5D9DE5-7E4C-4B82-8169-5106790D3968}" dt="2020-06-25T22:18:16.757" v="49"/>
        <pc:sldMkLst>
          <pc:docMk/>
          <pc:sldMk cId="3919412993" sldId="297"/>
        </pc:sldMkLst>
        <pc:spChg chg="add">
          <ac:chgData name="Jinsung Kim" userId="" providerId="" clId="Web-{1E5D9DE5-7E4C-4B82-8169-5106790D3968}" dt="2020-06-25T22:18:16.757" v="49"/>
          <ac:spMkLst>
            <pc:docMk/>
            <pc:sldMk cId="3919412993" sldId="297"/>
            <ac:spMk id="2" creationId="{BE63C730-07A5-4C9F-B886-1EC7BE522FA0}"/>
          </ac:spMkLst>
        </pc:spChg>
      </pc:sldChg>
      <pc:sldChg chg="addSp">
        <pc:chgData name="Jinsung Kim" userId="" providerId="" clId="Web-{1E5D9DE5-7E4C-4B82-8169-5106790D3968}" dt="2020-06-25T22:18:17.929" v="50"/>
        <pc:sldMkLst>
          <pc:docMk/>
          <pc:sldMk cId="3777594793" sldId="300"/>
        </pc:sldMkLst>
        <pc:spChg chg="add">
          <ac:chgData name="Jinsung Kim" userId="" providerId="" clId="Web-{1E5D9DE5-7E4C-4B82-8169-5106790D3968}" dt="2020-06-25T22:18:17.929" v="50"/>
          <ac:spMkLst>
            <pc:docMk/>
            <pc:sldMk cId="3777594793" sldId="300"/>
            <ac:spMk id="2" creationId="{23862F36-C3B0-46AD-846D-CB14A63A6464}"/>
          </ac:spMkLst>
        </pc:spChg>
      </pc:sldChg>
      <pc:sldChg chg="addSp modSp">
        <pc:chgData name="Jinsung Kim" userId="" providerId="" clId="Web-{1E5D9DE5-7E4C-4B82-8169-5106790D3968}" dt="2020-06-25T22:18:53.586" v="68"/>
        <pc:sldMkLst>
          <pc:docMk/>
          <pc:sldMk cId="1270922376" sldId="301"/>
        </pc:sldMkLst>
        <pc:spChg chg="add">
          <ac:chgData name="Jinsung Kim" userId="" providerId="" clId="Web-{1E5D9DE5-7E4C-4B82-8169-5106790D3968}" dt="2020-06-25T22:18:53.586" v="68"/>
          <ac:spMkLst>
            <pc:docMk/>
            <pc:sldMk cId="1270922376" sldId="301"/>
            <ac:spMk id="5" creationId="{F01D0F0D-08C7-4ADA-9B99-20726D919FB4}"/>
          </ac:spMkLst>
        </pc:spChg>
        <pc:picChg chg="add mod">
          <ac:chgData name="Jinsung Kim" userId="" providerId="" clId="Web-{1E5D9DE5-7E4C-4B82-8169-5106790D3968}" dt="2020-06-25T22:06:47.412" v="2" actId="14100"/>
          <ac:picMkLst>
            <pc:docMk/>
            <pc:sldMk cId="1270922376" sldId="301"/>
            <ac:picMk id="3" creationId="{D8ECB662-C2BF-4607-BC35-FE4CE11BA531}"/>
          </ac:picMkLst>
        </pc:picChg>
      </pc:sldChg>
      <pc:sldChg chg="addSp modSp new">
        <pc:chgData name="Jinsung Kim" userId="" providerId="" clId="Web-{1E5D9DE5-7E4C-4B82-8169-5106790D3968}" dt="2020-06-25T22:19:02.086" v="70"/>
        <pc:sldMkLst>
          <pc:docMk/>
          <pc:sldMk cId="670609241" sldId="302"/>
        </pc:sldMkLst>
        <pc:spChg chg="add">
          <ac:chgData name="Jinsung Kim" userId="" providerId="" clId="Web-{1E5D9DE5-7E4C-4B82-8169-5106790D3968}" dt="2020-06-25T22:19:02.086" v="70"/>
          <ac:spMkLst>
            <pc:docMk/>
            <pc:sldMk cId="670609241" sldId="302"/>
            <ac:spMk id="4" creationId="{59B4A071-7CFE-4922-9555-C32AB6EDD646}"/>
          </ac:spMkLst>
        </pc:spChg>
        <pc:picChg chg="add mod">
          <ac:chgData name="Jinsung Kim" userId="" providerId="" clId="Web-{1E5D9DE5-7E4C-4B82-8169-5106790D3968}" dt="2020-06-25T22:07:31.725" v="15" actId="14100"/>
          <ac:picMkLst>
            <pc:docMk/>
            <pc:sldMk cId="670609241" sldId="302"/>
            <ac:picMk id="2" creationId="{B9E40E15-2A7F-482F-AB12-4408975E90C2}"/>
          </ac:picMkLst>
        </pc:picChg>
      </pc:sldChg>
      <pc:sldChg chg="addSp modSp new">
        <pc:chgData name="Jinsung Kim" userId="" providerId="" clId="Web-{1E5D9DE5-7E4C-4B82-8169-5106790D3968}" dt="2020-06-25T22:19:04.023" v="71"/>
        <pc:sldMkLst>
          <pc:docMk/>
          <pc:sldMk cId="2280590522" sldId="303"/>
        </pc:sldMkLst>
        <pc:spChg chg="add">
          <ac:chgData name="Jinsung Kim" userId="" providerId="" clId="Web-{1E5D9DE5-7E4C-4B82-8169-5106790D3968}" dt="2020-06-25T22:19:04.023" v="71"/>
          <ac:spMkLst>
            <pc:docMk/>
            <pc:sldMk cId="2280590522" sldId="303"/>
            <ac:spMk id="4" creationId="{8281E05A-9516-436C-80A8-F9CD66C1E4F5}"/>
          </ac:spMkLst>
        </pc:spChg>
        <pc:picChg chg="add mod">
          <ac:chgData name="Jinsung Kim" userId="" providerId="" clId="Web-{1E5D9DE5-7E4C-4B82-8169-5106790D3968}" dt="2020-06-25T22:07:51.210" v="19" actId="14100"/>
          <ac:picMkLst>
            <pc:docMk/>
            <pc:sldMk cId="2280590522" sldId="303"/>
            <ac:picMk id="2" creationId="{87B61766-56AB-472D-9818-0929D5316634}"/>
          </ac:picMkLst>
        </pc:picChg>
      </pc:sldChg>
      <pc:sldChg chg="addSp modSp new">
        <pc:chgData name="Jinsung Kim" userId="" providerId="" clId="Web-{1E5D9DE5-7E4C-4B82-8169-5106790D3968}" dt="2020-06-25T22:19:06.133" v="72"/>
        <pc:sldMkLst>
          <pc:docMk/>
          <pc:sldMk cId="1339540974" sldId="304"/>
        </pc:sldMkLst>
        <pc:spChg chg="add">
          <ac:chgData name="Jinsung Kim" userId="" providerId="" clId="Web-{1E5D9DE5-7E4C-4B82-8169-5106790D3968}" dt="2020-06-25T22:19:06.133" v="72"/>
          <ac:spMkLst>
            <pc:docMk/>
            <pc:sldMk cId="1339540974" sldId="304"/>
            <ac:spMk id="4" creationId="{2D211191-3E48-46CF-939D-AC4144AE1FBC}"/>
          </ac:spMkLst>
        </pc:spChg>
        <pc:picChg chg="add mod">
          <ac:chgData name="Jinsung Kim" userId="" providerId="" clId="Web-{1E5D9DE5-7E4C-4B82-8169-5106790D3968}" dt="2020-06-25T22:08:18.461" v="23" actId="14100"/>
          <ac:picMkLst>
            <pc:docMk/>
            <pc:sldMk cId="1339540974" sldId="304"/>
            <ac:picMk id="2" creationId="{8052B02C-A5F9-438A-BF8C-B2F30D8CF3F0}"/>
          </ac:picMkLst>
        </pc:picChg>
      </pc:sldChg>
      <pc:sldChg chg="addSp modSp new ord">
        <pc:chgData name="Jinsung Kim" userId="" providerId="" clId="Web-{1E5D9DE5-7E4C-4B82-8169-5106790D3968}" dt="2020-06-25T22:18:59.930" v="69"/>
        <pc:sldMkLst>
          <pc:docMk/>
          <pc:sldMk cId="1646408432" sldId="305"/>
        </pc:sldMkLst>
        <pc:spChg chg="add">
          <ac:chgData name="Jinsung Kim" userId="" providerId="" clId="Web-{1E5D9DE5-7E4C-4B82-8169-5106790D3968}" dt="2020-06-25T22:18:59.930" v="69"/>
          <ac:spMkLst>
            <pc:docMk/>
            <pc:sldMk cId="1646408432" sldId="305"/>
            <ac:spMk id="4" creationId="{9DEB1C52-C902-46DE-851C-B0D62F4565D9}"/>
          </ac:spMkLst>
        </pc:spChg>
        <pc:picChg chg="add mod">
          <ac:chgData name="Jinsung Kim" userId="" providerId="" clId="Web-{1E5D9DE5-7E4C-4B82-8169-5106790D3968}" dt="2020-06-25T22:07:13.975" v="10" actId="14100"/>
          <ac:picMkLst>
            <pc:docMk/>
            <pc:sldMk cId="1646408432" sldId="305"/>
            <ac:picMk id="2" creationId="{B979756E-2E2D-4321-8AFA-889DC72F1849}"/>
          </ac:picMkLst>
        </pc:picChg>
      </pc:sldChg>
    </pc:docChg>
  </pc:docChgLst>
  <pc:docChgLst>
    <pc:chgData name="Ted Yoder" clId="Web-{F5E38F0D-6741-458D-AB8A-382F887998AE}"/>
    <pc:docChg chg="addSld delSld modSld">
      <pc:chgData name="Ted Yoder" userId="" providerId="" clId="Web-{F5E38F0D-6741-458D-AB8A-382F887998AE}" dt="2020-06-24T22:10:22.348" v="5"/>
      <pc:docMkLst>
        <pc:docMk/>
      </pc:docMkLst>
      <pc:sldChg chg="addSp delSp modSp new del">
        <pc:chgData name="Ted Yoder" userId="" providerId="" clId="Web-{F5E38F0D-6741-458D-AB8A-382F887998AE}" dt="2020-06-24T22:10:22.348" v="5"/>
        <pc:sldMkLst>
          <pc:docMk/>
          <pc:sldMk cId="3323654394" sldId="286"/>
        </pc:sldMkLst>
        <pc:spChg chg="del">
          <ac:chgData name="Ted Yoder" userId="" providerId="" clId="Web-{F5E38F0D-6741-458D-AB8A-382F887998AE}" dt="2020-06-24T22:10:06.957" v="2"/>
          <ac:spMkLst>
            <pc:docMk/>
            <pc:sldMk cId="3323654394" sldId="286"/>
            <ac:spMk id="2" creationId="{B1C0AF22-DA57-4051-9F66-69F552D1C1F1}"/>
          </ac:spMkLst>
        </pc:spChg>
        <pc:spChg chg="del">
          <ac:chgData name="Ted Yoder" userId="" providerId="" clId="Web-{F5E38F0D-6741-458D-AB8A-382F887998AE}" dt="2020-06-24T22:10:06.957" v="1"/>
          <ac:spMkLst>
            <pc:docMk/>
            <pc:sldMk cId="3323654394" sldId="286"/>
            <ac:spMk id="3" creationId="{A0B79292-7FD0-4E5F-84DD-EBF2BF33EE05}"/>
          </ac:spMkLst>
        </pc:spChg>
        <pc:picChg chg="add del mod">
          <ac:chgData name="Ted Yoder" userId="" providerId="" clId="Web-{F5E38F0D-6741-458D-AB8A-382F887998AE}" dt="2020-06-24T22:10:17.738" v="4"/>
          <ac:picMkLst>
            <pc:docMk/>
            <pc:sldMk cId="3323654394" sldId="286"/>
            <ac:picMk id="4" creationId="{9F3995CF-9A3F-4FE3-BD37-37B7B399F0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9F5EF-7F12-437E-8ACC-FDE55C5528C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EAB6F-7F1B-4F60-975B-3422F790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90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7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2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0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AB6F-7F1B-4F60-975B-3422F79030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3D0C-219D-3A47-B0D7-9C0B6BBBB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0811C-71AC-E14C-B120-BDB99AEC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C816-6818-8045-9C62-A4F484A2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67D3D-6BA2-F446-A093-843BC753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35434-2FE1-284D-867D-49091B79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D1E4-5B53-6945-9821-3CAE026B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1265A-A5EF-EA42-9832-9D5E26A2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8C2FC-5A87-DA47-812E-1C18E015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50F7-2CA2-4E40-BB22-27C9D321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4CD22-AA61-9E41-BA37-608E838D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3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67325-6C35-9843-A414-360A637A2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B0B2A-FE8B-BF43-BDEC-1E5583463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B9C83-843C-1C40-9140-F7987176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A937A-AA75-8842-82AE-9B334A3B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BF826-3050-1F43-8502-94F80E40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DB80-DEF3-D34C-AA61-34E8EF58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44AC2-35CD-8D4A-98FD-B21B90C7C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119CB-BDED-2A4C-BE5B-8AAFB006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F260A-55F5-E44F-B8C6-09619632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FE13-B91F-5F48-A87F-2D9AE784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4AB3-FFDA-F846-9C7D-B1A8BA90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988B-7E7F-324A-B22E-12E20BFC4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4A1D3-4856-B340-9931-DE048F99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BD37-4759-3244-984C-DD5DC0A3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7E912-FA5A-BB45-81F2-0708F8E1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F82A-7331-0448-B351-076DE85D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BDA0-C675-544E-B0B7-4FE077C24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866B9-52FF-B540-8294-93F18F247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FF12F-5579-CC41-8135-155BEB4E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A68E0-CB76-3648-AB1A-9CFF1916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DAE7C-4E24-9B43-A36E-5DF49FA2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4AB7-001F-1042-818A-8BA32160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88-2E78-7840-8438-8173B467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C0D20-54DE-C742-BDBF-C80B6101F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1607D-93AE-F844-ADB0-A2E8B916F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4C0DD-76CB-7D45-B461-0ACD3B0FF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8B7F2-BA65-D940-A7B4-05B5AF5E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112AB-539A-2546-A7E0-1FC088B2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557A0-6CBB-EF4D-8EFE-444C795A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3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52BE-425E-A248-85CD-CC8F6A8D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AF26D-1BD4-AD47-84B2-3F7829A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1EE2B-5780-D241-9776-A7711F47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79CF2-A7B4-FA43-96A8-762240A1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BE3AD-BBBB-5B40-92AC-B7FBE634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68EA0-4B26-3E4B-8ED6-EB1E2B1A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91DB8-5774-704E-A4BE-D3E2A7CC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D671-8639-5E4B-BF6D-FC62D973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65CD-AAD1-3D4C-B977-2B280C0F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99776-9D60-354E-B79E-EF4C2EA0A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93373-E5D5-7B4D-9340-3F3A4303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BDC64-042C-274F-932B-62F3E37B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0F5C5-6585-1D4E-8112-6FB40C9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B23F-3D33-7846-99E4-96D6C3E6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4D749-3232-7F4F-AE26-71BA461C2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97AB2-3879-3144-9B8A-953F73736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068F6-260E-6E4F-A59D-DD141DBB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7A3D7-34E1-E24C-A686-8E309029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94D7B-E083-224F-8D79-0E473992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A57FE-4590-8B41-9530-C6395596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112E0-68BF-C247-9684-37845F69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27AC-6920-C042-BFFB-56DF01C83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582F2-0503-844F-BB6E-9A8944B481A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7B19-7A91-524F-9C90-921825914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CF9D4-0667-F941-998D-CBD75BA7A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28E7-8A58-B244-9D1B-47575995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8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xiv.org/abs/2008.064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5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83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87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66.png"/><Relationship Id="rId10" Type="http://schemas.openxmlformats.org/officeDocument/2006/relationships/image" Target="../media/image65.png"/><Relationship Id="rId4" Type="http://schemas.openxmlformats.org/officeDocument/2006/relationships/image" Target="../media/image730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9.png"/><Relationship Id="rId7" Type="http://schemas.openxmlformats.org/officeDocument/2006/relationships/image" Target="../media/image7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5.png"/><Relationship Id="rId7" Type="http://schemas.openxmlformats.org/officeDocument/2006/relationships/image" Target="../media/image10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86.png"/><Relationship Id="rId10" Type="http://schemas.openxmlformats.org/officeDocument/2006/relationships/image" Target="../media/image85.pn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85.png"/><Relationship Id="rId12" Type="http://schemas.openxmlformats.org/officeDocument/2006/relationships/image" Target="../media/image8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10" Type="http://schemas.openxmlformats.org/officeDocument/2006/relationships/image" Target="../media/image45.png"/><Relationship Id="rId9" Type="http://schemas.openxmlformats.org/officeDocument/2006/relationships/image" Target="../media/image101.png"/><Relationship Id="rId1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109.png"/><Relationship Id="rId12" Type="http://schemas.openxmlformats.org/officeDocument/2006/relationships/image" Target="../media/image9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90.png"/><Relationship Id="rId10" Type="http://schemas.openxmlformats.org/officeDocument/2006/relationships/image" Target="../media/image84.pn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109.png"/><Relationship Id="rId12" Type="http://schemas.openxmlformats.org/officeDocument/2006/relationships/image" Target="../media/image9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90.png"/><Relationship Id="rId10" Type="http://schemas.openxmlformats.org/officeDocument/2006/relationships/image" Target="../media/image84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96.png"/><Relationship Id="rId21" Type="http://schemas.openxmlformats.org/officeDocument/2006/relationships/image" Target="../media/image11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6.png"/><Relationship Id="rId24" Type="http://schemas.openxmlformats.org/officeDocument/2006/relationships/image" Target="../media/image121.png"/><Relationship Id="rId5" Type="http://schemas.openxmlformats.org/officeDocument/2006/relationships/image" Target="../media/image98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10" Type="http://schemas.openxmlformats.org/officeDocument/2006/relationships/image" Target="../media/image105.png"/><Relationship Id="rId19" Type="http://schemas.openxmlformats.org/officeDocument/2006/relationships/image" Target="../media/image116.png"/><Relationship Id="rId4" Type="http://schemas.openxmlformats.org/officeDocument/2006/relationships/image" Target="../media/image97.png"/><Relationship Id="rId9" Type="http://schemas.openxmlformats.org/officeDocument/2006/relationships/image" Target="../media/image104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5CF5-7C31-4501-9785-107C4E94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>
                <a:ln w="0"/>
                <a:solidFill>
                  <a:srgbClr val="FE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Quantum advantage for computations with limited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7B106-6C2E-4743-9879-186950D51D85}"/>
              </a:ext>
            </a:extLst>
          </p:cNvPr>
          <p:cNvSpPr txBox="1"/>
          <p:nvPr/>
        </p:nvSpPr>
        <p:spPr>
          <a:xfrm>
            <a:off x="1282189" y="2494450"/>
            <a:ext cx="5773883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Dmitri Maslov, </a:t>
            </a:r>
            <a:r>
              <a:rPr lang="en-US" sz="2400" dirty="0" err="1"/>
              <a:t>Jin</a:t>
            </a:r>
            <a:r>
              <a:rPr lang="en-US" sz="2400" dirty="0"/>
              <a:t>-Sung Kim, Sergey </a:t>
            </a:r>
            <a:r>
              <a:rPr lang="en-US" sz="2400" dirty="0" err="1"/>
              <a:t>Bravyi</a:t>
            </a:r>
            <a:r>
              <a:rPr lang="en-US" sz="2400" dirty="0"/>
              <a:t>, Theodore J. Yoder, Sarah Sheldon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IBM Quantum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hlinkClick r:id="rId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linkClick r:id="rId2"/>
              </a:rPr>
              <a:t>arXiv:2008.06478</a:t>
            </a:r>
            <a:endParaRPr lang="en-US" sz="2400" dirty="0"/>
          </a:p>
        </p:txBody>
      </p:sp>
      <p:pic>
        <p:nvPicPr>
          <p:cNvPr id="1026" name="Picture 2" descr="Concord Health Partners | ibm-logo">
            <a:extLst>
              <a:ext uri="{FF2B5EF4-FFF2-40B4-BE49-F238E27FC236}">
                <a16:creationId xmlns:a16="http://schemas.microsoft.com/office/drawing/2014/main" id="{1E4E50CE-2367-485F-B3FE-25CE5C85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706" y="1259977"/>
            <a:ext cx="3343407" cy="14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/icon">
            <a:extLst>
              <a:ext uri="{FF2B5EF4-FFF2-40B4-BE49-F238E27FC236}">
                <a16:creationId xmlns:a16="http://schemas.microsoft.com/office/drawing/2014/main" id="{56DEDEB3-133C-4DA9-9BA5-9FEF8A85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706" y="3933854"/>
            <a:ext cx="3340358" cy="19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9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450AA7-8728-4D58-9773-A443BBDBCF2B}"/>
              </a:ext>
            </a:extLst>
          </p:cNvPr>
          <p:cNvSpPr txBox="1"/>
          <p:nvPr/>
        </p:nvSpPr>
        <p:spPr>
          <a:xfrm>
            <a:off x="2652460" y="55847"/>
            <a:ext cx="725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Goal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0CE3EA-BAF2-4798-B731-70A2333B7BA1}"/>
              </a:ext>
            </a:extLst>
          </p:cNvPr>
          <p:cNvSpPr txBox="1"/>
          <p:nvPr/>
        </p:nvSpPr>
        <p:spPr>
          <a:xfrm>
            <a:off x="490938" y="1954926"/>
            <a:ext cx="11373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600" dirty="0"/>
              <a:t>Establish quantum advantage theoretically;</a:t>
            </a:r>
          </a:p>
          <a:p>
            <a:pPr lvl="2"/>
            <a:r>
              <a:rPr lang="en-US" sz="3600" dirty="0"/>
              <a:t>and</a:t>
            </a:r>
          </a:p>
          <a:p>
            <a:pPr marL="514350" indent="-514350">
              <a:buAutoNum type="alphaLcPeriod"/>
            </a:pPr>
            <a:r>
              <a:rPr lang="en-US" sz="3600" dirty="0"/>
              <a:t>Validate it experimentally.</a:t>
            </a:r>
          </a:p>
        </p:txBody>
      </p:sp>
    </p:spTree>
    <p:extLst>
      <p:ext uri="{BB962C8B-B14F-4D97-AF65-F5344CB8AC3E}">
        <p14:creationId xmlns:p14="http://schemas.microsoft.com/office/powerpoint/2010/main" val="295413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5CF5-7C31-4501-9785-107C4E94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kern="12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III: Theory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01422F3-28C0-D741-B0C3-10A249750485}"/>
              </a:ext>
            </a:extLst>
          </p:cNvPr>
          <p:cNvCxnSpPr>
            <a:cxnSpLocks/>
          </p:cNvCxnSpPr>
          <p:nvPr/>
        </p:nvCxnSpPr>
        <p:spPr>
          <a:xfrm flipV="1">
            <a:off x="7182117" y="2659154"/>
            <a:ext cx="2444132" cy="7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1EEE680-60D7-6F44-ADFD-CC2ED1BFCD62}"/>
              </a:ext>
            </a:extLst>
          </p:cNvPr>
          <p:cNvCxnSpPr>
            <a:cxnSpLocks/>
          </p:cNvCxnSpPr>
          <p:nvPr/>
        </p:nvCxnSpPr>
        <p:spPr>
          <a:xfrm flipV="1">
            <a:off x="2102593" y="2665816"/>
            <a:ext cx="4507324" cy="150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398ACC-DB62-D34F-A642-AD1D7703AB15}"/>
              </a:ext>
            </a:extLst>
          </p:cNvPr>
          <p:cNvCxnSpPr>
            <a:cxnSpLocks/>
          </p:cNvCxnSpPr>
          <p:nvPr/>
        </p:nvCxnSpPr>
        <p:spPr>
          <a:xfrm flipV="1">
            <a:off x="2102594" y="1200173"/>
            <a:ext cx="7523655" cy="118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A6E9D10-C667-3342-A105-385A1DAE6FD5}"/>
              </a:ext>
            </a:extLst>
          </p:cNvPr>
          <p:cNvCxnSpPr>
            <a:cxnSpLocks/>
          </p:cNvCxnSpPr>
          <p:nvPr/>
        </p:nvCxnSpPr>
        <p:spPr>
          <a:xfrm flipV="1">
            <a:off x="2102593" y="1405517"/>
            <a:ext cx="7523656" cy="123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6B3FE5-AB34-704B-9A37-3EC49298BA9A}"/>
              </a:ext>
            </a:extLst>
          </p:cNvPr>
          <p:cNvCxnSpPr>
            <a:cxnSpLocks/>
          </p:cNvCxnSpPr>
          <p:nvPr/>
        </p:nvCxnSpPr>
        <p:spPr>
          <a:xfrm flipV="1">
            <a:off x="2102593" y="1600007"/>
            <a:ext cx="7523656" cy="236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87235E8-04EE-A444-BC61-F3289B3B2511}"/>
                  </a:ext>
                </a:extLst>
              </p:cNvPr>
              <p:cNvSpPr/>
              <p:nvPr/>
            </p:nvSpPr>
            <p:spPr>
              <a:xfrm>
                <a:off x="2464198" y="2255129"/>
                <a:ext cx="711925" cy="88174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87235E8-04EE-A444-BC61-F3289B3B2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98" y="2255129"/>
                <a:ext cx="711925" cy="881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56CC2B0-5D76-E841-BF24-D52CFA8822AF}"/>
                  </a:ext>
                </a:extLst>
              </p:cNvPr>
              <p:cNvSpPr/>
              <p:nvPr/>
            </p:nvSpPr>
            <p:spPr>
              <a:xfrm>
                <a:off x="3525060" y="2255129"/>
                <a:ext cx="711925" cy="88174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56CC2B0-5D76-E841-BF24-D52CFA882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60" y="2255129"/>
                <a:ext cx="711925" cy="881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6D14E3E-DB65-9448-99E8-21055816FB81}"/>
                  </a:ext>
                </a:extLst>
              </p:cNvPr>
              <p:cNvSpPr/>
              <p:nvPr/>
            </p:nvSpPr>
            <p:spPr>
              <a:xfrm>
                <a:off x="4585922" y="2255129"/>
                <a:ext cx="711925" cy="88174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6D14E3E-DB65-9448-99E8-21055816F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22" y="2255129"/>
                <a:ext cx="711925" cy="881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69B941C-76D5-1041-9E27-0107A205FBD5}"/>
                  </a:ext>
                </a:extLst>
              </p:cNvPr>
              <p:cNvSpPr/>
              <p:nvPr/>
            </p:nvSpPr>
            <p:spPr>
              <a:xfrm>
                <a:off x="5646782" y="2247477"/>
                <a:ext cx="711925" cy="88174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69B941C-76D5-1041-9E27-0107A205F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82" y="2247477"/>
                <a:ext cx="711925" cy="881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49195E-936E-4248-8897-F94E370BA577}"/>
              </a:ext>
            </a:extLst>
          </p:cNvPr>
          <p:cNvCxnSpPr>
            <a:cxnSpLocks/>
          </p:cNvCxnSpPr>
          <p:nvPr/>
        </p:nvCxnSpPr>
        <p:spPr>
          <a:xfrm flipV="1">
            <a:off x="2822888" y="1417854"/>
            <a:ext cx="0" cy="8296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5C34FD-2E29-8A4A-A50F-C0AD93A303E9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4941885" y="1212015"/>
            <a:ext cx="0" cy="10431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C7FD11-E62C-404C-9C6C-E095D849BE1D}"/>
                  </a:ext>
                </a:extLst>
              </p:cNvPr>
              <p:cNvSpPr txBox="1"/>
              <p:nvPr/>
            </p:nvSpPr>
            <p:spPr>
              <a:xfrm>
                <a:off x="6730106" y="2481150"/>
                <a:ext cx="331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C7FD11-E62C-404C-9C6C-E095D849B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06" y="2481150"/>
                <a:ext cx="331822" cy="369332"/>
              </a:xfrm>
              <a:prstGeom prst="rect">
                <a:avLst/>
              </a:prstGeom>
              <a:blipFill>
                <a:blip r:embed="rId6"/>
                <a:stretch>
                  <a:fillRect l="-5556" r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0D1932-8E14-344C-BAB2-8DD27B9B6018}"/>
                  </a:ext>
                </a:extLst>
              </p:cNvPr>
              <p:cNvSpPr/>
              <p:nvPr/>
            </p:nvSpPr>
            <p:spPr>
              <a:xfrm>
                <a:off x="7546088" y="2247476"/>
                <a:ext cx="711925" cy="88174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0D1932-8E14-344C-BAB2-8DD27B9B6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088" y="2247476"/>
                <a:ext cx="711925" cy="881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1A6D0E9-C33D-8E4F-A623-11103BFB55B7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7902051" y="1600008"/>
            <a:ext cx="0" cy="6474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F382F5F-92C4-D742-9F96-73719A6455E7}"/>
                  </a:ext>
                </a:extLst>
              </p:cNvPr>
              <p:cNvSpPr/>
              <p:nvPr/>
            </p:nvSpPr>
            <p:spPr>
              <a:xfrm>
                <a:off x="8604222" y="2247476"/>
                <a:ext cx="711925" cy="88174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F382F5F-92C4-D742-9F96-73719A645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222" y="2247476"/>
                <a:ext cx="711925" cy="8817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E4FBB042-C774-5346-9274-567F515A771B}"/>
              </a:ext>
            </a:extLst>
          </p:cNvPr>
          <p:cNvSpPr/>
          <p:nvPr/>
        </p:nvSpPr>
        <p:spPr>
          <a:xfrm>
            <a:off x="2760783" y="1366948"/>
            <a:ext cx="118754" cy="1128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153119-8149-4545-8391-599228345D01}"/>
              </a:ext>
            </a:extLst>
          </p:cNvPr>
          <p:cNvSpPr/>
          <p:nvPr/>
        </p:nvSpPr>
        <p:spPr>
          <a:xfrm>
            <a:off x="4882507" y="1143765"/>
            <a:ext cx="118754" cy="1128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BBAB9F3-F130-7645-A020-8E2F5EA30309}"/>
              </a:ext>
            </a:extLst>
          </p:cNvPr>
          <p:cNvSpPr/>
          <p:nvPr/>
        </p:nvSpPr>
        <p:spPr>
          <a:xfrm>
            <a:off x="7842673" y="1543600"/>
            <a:ext cx="118754" cy="1128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0E93EA-91EC-2047-9CAE-75DD551E0BF1}"/>
              </a:ext>
            </a:extLst>
          </p:cNvPr>
          <p:cNvGrpSpPr/>
          <p:nvPr/>
        </p:nvGrpSpPr>
        <p:grpSpPr>
          <a:xfrm>
            <a:off x="9626249" y="2363316"/>
            <a:ext cx="636380" cy="790142"/>
            <a:chOff x="7019454" y="5409710"/>
            <a:chExt cx="1115143" cy="1505735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29E9A0A-B260-FB4B-B90C-642AEBA12D4A}"/>
                </a:ext>
              </a:extLst>
            </p:cNvPr>
            <p:cNvSpPr/>
            <p:nvPr/>
          </p:nvSpPr>
          <p:spPr>
            <a:xfrm>
              <a:off x="7135427" y="5828355"/>
              <a:ext cx="862034" cy="878071"/>
            </a:xfrm>
            <a:prstGeom prst="ellips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7B83627-E5DC-3648-833B-D53CFBD81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4427" y="5489537"/>
              <a:ext cx="255120" cy="7046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E74119-396A-2B48-B757-727D00EC4AA4}"/>
                </a:ext>
              </a:extLst>
            </p:cNvPr>
            <p:cNvSpPr/>
            <p:nvPr/>
          </p:nvSpPr>
          <p:spPr>
            <a:xfrm>
              <a:off x="7019454" y="6206058"/>
              <a:ext cx="1115143" cy="709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33D13D6-82FA-8247-BEB7-59F1B718A22F}"/>
                </a:ext>
              </a:extLst>
            </p:cNvPr>
            <p:cNvSpPr/>
            <p:nvPr/>
          </p:nvSpPr>
          <p:spPr>
            <a:xfrm>
              <a:off x="7019454" y="5409710"/>
              <a:ext cx="1115143" cy="1108343"/>
            </a:xfrm>
            <a:prstGeom prst="rect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7010B2-351E-1C4F-B831-E3C3398E3520}"/>
                  </a:ext>
                </a:extLst>
              </p:cNvPr>
              <p:cNvSpPr txBox="1"/>
              <p:nvPr/>
            </p:nvSpPr>
            <p:spPr>
              <a:xfrm>
                <a:off x="1561566" y="1233188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7010B2-351E-1C4F-B831-E3C3398E3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66" y="1233188"/>
                <a:ext cx="241733" cy="369332"/>
              </a:xfrm>
              <a:prstGeom prst="rect">
                <a:avLst/>
              </a:prstGeom>
              <a:blipFill>
                <a:blip r:embed="rId9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D929171-C004-F242-A23B-7C027655AF36}"/>
                  </a:ext>
                </a:extLst>
              </p:cNvPr>
              <p:cNvSpPr txBox="1"/>
              <p:nvPr/>
            </p:nvSpPr>
            <p:spPr>
              <a:xfrm>
                <a:off x="1586288" y="2471221"/>
                <a:ext cx="4472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D929171-C004-F242-A23B-7C027655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288" y="2471221"/>
                <a:ext cx="447238" cy="369332"/>
              </a:xfrm>
              <a:prstGeom prst="rect">
                <a:avLst/>
              </a:prstGeom>
              <a:blipFill>
                <a:blip r:embed="rId10"/>
                <a:stretch>
                  <a:fillRect l="-56757" t="-173770" r="-158108" b="-25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BADF992-61EF-B14A-ABDF-D3F7E7622B78}"/>
                  </a:ext>
                </a:extLst>
              </p:cNvPr>
              <p:cNvSpPr txBox="1"/>
              <p:nvPr/>
            </p:nvSpPr>
            <p:spPr>
              <a:xfrm>
                <a:off x="10384725" y="2442848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BADF992-61EF-B14A-ABDF-D3F7E7622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725" y="2442848"/>
                <a:ext cx="245708" cy="369332"/>
              </a:xfrm>
              <a:prstGeom prst="rect">
                <a:avLst/>
              </a:prstGeom>
              <a:blipFill>
                <a:blip r:embed="rId11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948E9F1-81CE-594A-B449-5EB4D99BCEDC}"/>
                  </a:ext>
                </a:extLst>
              </p:cNvPr>
              <p:cNvSpPr txBox="1"/>
              <p:nvPr/>
            </p:nvSpPr>
            <p:spPr>
              <a:xfrm>
                <a:off x="433890" y="3574726"/>
                <a:ext cx="1132422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is stored in a read-only memory.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Time step: arbitrary unitary gate acting on the computational space </a:t>
                </a:r>
                <a:br>
                  <a:rPr lang="en-US" sz="2800" dirty="0"/>
                </a:br>
                <a:r>
                  <a:rPr lang="en-US" sz="2800" dirty="0"/>
                  <a:t>Each gate may be controlled by a single input variable.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How powerful is this model?</a:t>
                </a:r>
                <a:r>
                  <a:rPr lang="en-US" sz="2800" dirty="0"/>
                  <a:t> All Boolean functions can be computed with 1 qubit of space;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Ablayev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, Moore,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Pollett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, quant-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ph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/0201139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948E9F1-81CE-594A-B449-5EB4D99B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90" y="3574726"/>
                <a:ext cx="11324220" cy="2246769"/>
              </a:xfrm>
              <a:prstGeom prst="rect">
                <a:avLst/>
              </a:prstGeom>
              <a:blipFill>
                <a:blip r:embed="rId12"/>
                <a:stretch>
                  <a:fillRect l="-969" t="-2439" r="-646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EAC47F5-7BE7-4543-B5F4-9E78894E82B1}"/>
              </a:ext>
            </a:extLst>
          </p:cNvPr>
          <p:cNvSpPr txBox="1"/>
          <p:nvPr/>
        </p:nvSpPr>
        <p:spPr>
          <a:xfrm>
            <a:off x="1605764" y="128051"/>
            <a:ext cx="824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Quantum limited-space computations</a:t>
            </a:r>
          </a:p>
        </p:txBody>
      </p:sp>
    </p:spTree>
    <p:extLst>
      <p:ext uri="{BB962C8B-B14F-4D97-AF65-F5344CB8AC3E}">
        <p14:creationId xmlns:p14="http://schemas.microsoft.com/office/powerpoint/2010/main" val="195962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EAD18E4-4A9E-D54A-A040-8DFA317E81B3}"/>
                  </a:ext>
                </a:extLst>
              </p:cNvPr>
              <p:cNvSpPr txBox="1"/>
              <p:nvPr/>
            </p:nvSpPr>
            <p:spPr>
              <a:xfrm>
                <a:off x="541581" y="1086055"/>
                <a:ext cx="112910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quantify how well a quantum circuit computes a Boolean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dirty="0"/>
                  <a:t> by the probability that the program outputs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averaged over all inputs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EAD18E4-4A9E-D54A-A040-8DFA317E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81" y="1086055"/>
                <a:ext cx="11291028" cy="1384995"/>
              </a:xfrm>
              <a:prstGeom prst="rect">
                <a:avLst/>
              </a:prstGeom>
              <a:blipFill>
                <a:blip r:embed="rId3"/>
                <a:stretch>
                  <a:fillRect l="-1134" t="-3965" r="-59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B72E96A-0E10-774A-96DA-2C258E1960EB}"/>
              </a:ext>
            </a:extLst>
          </p:cNvPr>
          <p:cNvGrpSpPr/>
          <p:nvPr/>
        </p:nvGrpSpPr>
        <p:grpSpPr>
          <a:xfrm>
            <a:off x="5421372" y="2750215"/>
            <a:ext cx="4962978" cy="1458334"/>
            <a:chOff x="3167402" y="2148936"/>
            <a:chExt cx="4962978" cy="1458334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2F42297-3797-E242-B56C-F4EE2F6F2667}"/>
                </a:ext>
              </a:extLst>
            </p:cNvPr>
            <p:cNvSpPr/>
            <p:nvPr/>
          </p:nvSpPr>
          <p:spPr>
            <a:xfrm>
              <a:off x="3167402" y="2148936"/>
              <a:ext cx="4962978" cy="1458334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CF30B58-A127-9E4E-BDA6-9B1ADCFF000F}"/>
                    </a:ext>
                  </a:extLst>
                </p:cNvPr>
                <p:cNvSpPr txBox="1"/>
                <p:nvPr/>
              </p:nvSpPr>
              <p:spPr>
                <a:xfrm>
                  <a:off x="3191036" y="2591884"/>
                  <a:ext cx="9428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Garamond" panose="02020404030301010803" pitchFamily="18" charset="0"/>
                    </a:rPr>
                    <a:t>ASP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CF30B58-A127-9E4E-BDA6-9B1ADCFF0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1036" y="2591884"/>
                  <a:ext cx="94288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0667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7CA1D9C-2AB1-4746-99B6-5E44DE1174C0}"/>
                    </a:ext>
                  </a:extLst>
                </p:cNvPr>
                <p:cNvSpPr txBox="1"/>
                <p:nvPr/>
              </p:nvSpPr>
              <p:spPr>
                <a:xfrm>
                  <a:off x="3958588" y="2379310"/>
                  <a:ext cx="4121321" cy="1036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{0,1}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Prob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[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7CA1D9C-2AB1-4746-99B6-5E44DE117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8588" y="2379310"/>
                  <a:ext cx="4121321" cy="10368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BDC9614-4B4E-F645-97AC-50DA71F09C19}"/>
              </a:ext>
            </a:extLst>
          </p:cNvPr>
          <p:cNvSpPr txBox="1"/>
          <p:nvPr/>
        </p:nvSpPr>
        <p:spPr>
          <a:xfrm>
            <a:off x="541581" y="3150874"/>
            <a:ext cx="4817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Algorithmic Success Probability: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CA8A78-9D56-7343-A53E-59F7177C9398}"/>
              </a:ext>
            </a:extLst>
          </p:cNvPr>
          <p:cNvSpPr txBox="1"/>
          <p:nvPr/>
        </p:nvSpPr>
        <p:spPr>
          <a:xfrm>
            <a:off x="548405" y="4804837"/>
            <a:ext cx="989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ASP is well-defined for noisy quantum computers, and it can be directly measured.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E754D-1665-4588-B3C3-224628AAAFA6}"/>
              </a:ext>
            </a:extLst>
          </p:cNvPr>
          <p:cNvSpPr txBox="1"/>
          <p:nvPr/>
        </p:nvSpPr>
        <p:spPr>
          <a:xfrm>
            <a:off x="1605764" y="128051"/>
            <a:ext cx="824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Quantum limited-space computations</a:t>
            </a:r>
          </a:p>
        </p:txBody>
      </p:sp>
    </p:spTree>
    <p:extLst>
      <p:ext uri="{BB962C8B-B14F-4D97-AF65-F5344CB8AC3E}">
        <p14:creationId xmlns:p14="http://schemas.microsoft.com/office/powerpoint/2010/main" val="105916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51AE1F-FA5C-3E42-AC20-7531B1DA158D}"/>
              </a:ext>
            </a:extLst>
          </p:cNvPr>
          <p:cNvSpPr txBox="1"/>
          <p:nvPr/>
        </p:nvSpPr>
        <p:spPr>
          <a:xfrm>
            <a:off x="2933018" y="146953"/>
            <a:ext cx="6325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Classical branching programs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6DFD7D-A253-4A20-80AD-189FAA32F3EF}"/>
              </a:ext>
            </a:extLst>
          </p:cNvPr>
          <p:cNvGrpSpPr/>
          <p:nvPr/>
        </p:nvGrpSpPr>
        <p:grpSpPr>
          <a:xfrm>
            <a:off x="2630412" y="756622"/>
            <a:ext cx="7627861" cy="1871224"/>
            <a:chOff x="1451548" y="3622652"/>
            <a:chExt cx="7627861" cy="187122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CA5FB-1722-E245-A312-90343A44A092}"/>
                </a:ext>
              </a:extLst>
            </p:cNvPr>
            <p:cNvCxnSpPr>
              <a:cxnSpLocks/>
            </p:cNvCxnSpPr>
            <p:nvPr/>
          </p:nvCxnSpPr>
          <p:spPr>
            <a:xfrm>
              <a:off x="7172115" y="5285314"/>
              <a:ext cx="159548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68E0EC-9734-3044-9020-71C1D043004B}"/>
                </a:ext>
              </a:extLst>
            </p:cNvPr>
            <p:cNvCxnSpPr>
              <a:cxnSpLocks/>
            </p:cNvCxnSpPr>
            <p:nvPr/>
          </p:nvCxnSpPr>
          <p:spPr>
            <a:xfrm>
              <a:off x="4840758" y="4853797"/>
              <a:ext cx="44244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5EC63D5-6B10-974D-8F63-AD3ABAC0877F}"/>
                </a:ext>
              </a:extLst>
            </p:cNvPr>
            <p:cNvCxnSpPr>
              <a:cxnSpLocks/>
            </p:cNvCxnSpPr>
            <p:nvPr/>
          </p:nvCxnSpPr>
          <p:spPr>
            <a:xfrm>
              <a:off x="1715347" y="5285314"/>
              <a:ext cx="472899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C50DB50-4CF0-134C-A79D-404338F293AA}"/>
                    </a:ext>
                  </a:extLst>
                </p:cNvPr>
                <p:cNvSpPr/>
                <p:nvPr/>
              </p:nvSpPr>
              <p:spPr>
                <a:xfrm>
                  <a:off x="2166016" y="4612134"/>
                  <a:ext cx="711925" cy="88174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C50DB50-4CF0-134C-A79D-404338F29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016" y="4612134"/>
                  <a:ext cx="711925" cy="8817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7111730-8DF9-C24C-B4FD-C66ACF95F112}"/>
                    </a:ext>
                  </a:extLst>
                </p:cNvPr>
                <p:cNvSpPr/>
                <p:nvPr/>
              </p:nvSpPr>
              <p:spPr>
                <a:xfrm>
                  <a:off x="3696548" y="4612133"/>
                  <a:ext cx="711925" cy="88174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7111730-8DF9-C24C-B4FD-C66ACF95F1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548" y="4612133"/>
                  <a:ext cx="711925" cy="8817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5F2193C-E501-A649-BC72-61B51EB83304}"/>
                    </a:ext>
                  </a:extLst>
                </p:cNvPr>
                <p:cNvSpPr/>
                <p:nvPr/>
              </p:nvSpPr>
              <p:spPr>
                <a:xfrm>
                  <a:off x="5227080" y="4612133"/>
                  <a:ext cx="711925" cy="88174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5F2193C-E501-A649-BC72-61B51EB833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80" y="4612133"/>
                  <a:ext cx="711925" cy="88174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E0117DF-543B-1849-8EE3-9085A2501B17}"/>
                    </a:ext>
                  </a:extLst>
                </p:cNvPr>
                <p:cNvSpPr/>
                <p:nvPr/>
              </p:nvSpPr>
              <p:spPr>
                <a:xfrm>
                  <a:off x="7614560" y="4616066"/>
                  <a:ext cx="711925" cy="87781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E0117DF-543B-1849-8EE3-9085A2501B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4560" y="4616066"/>
                  <a:ext cx="711925" cy="8778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8B3ACE-0A1F-C346-ACB7-75219FD0E568}"/>
                </a:ext>
              </a:extLst>
            </p:cNvPr>
            <p:cNvCxnSpPr>
              <a:cxnSpLocks/>
            </p:cNvCxnSpPr>
            <p:nvPr/>
          </p:nvCxnSpPr>
          <p:spPr>
            <a:xfrm>
              <a:off x="3254103" y="4853797"/>
              <a:ext cx="44244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4D4A4A-B8FB-1246-8C43-5777EBEEF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4103" y="4055511"/>
              <a:ext cx="10160" cy="79828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72BCAE-EFFD-9541-ACA3-885C25B47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0758" y="4055511"/>
              <a:ext cx="10160" cy="79828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F7E380-12B3-8542-9D3C-F29E7AB99F7D}"/>
                </a:ext>
              </a:extLst>
            </p:cNvPr>
            <p:cNvCxnSpPr>
              <a:cxnSpLocks/>
            </p:cNvCxnSpPr>
            <p:nvPr/>
          </p:nvCxnSpPr>
          <p:spPr>
            <a:xfrm>
              <a:off x="7172115" y="4857730"/>
              <a:ext cx="44244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34BCC1-21E9-9742-888D-7FFCD8813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2115" y="4059444"/>
              <a:ext cx="10160" cy="79828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549D28-1CCF-4045-A0FE-C17476784BC0}"/>
                </a:ext>
              </a:extLst>
            </p:cNvPr>
            <p:cNvCxnSpPr>
              <a:cxnSpLocks/>
            </p:cNvCxnSpPr>
            <p:nvPr/>
          </p:nvCxnSpPr>
          <p:spPr>
            <a:xfrm>
              <a:off x="1715347" y="4853797"/>
              <a:ext cx="44244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ADF934-BEFE-5146-9FA4-0723AEF073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347" y="4055511"/>
              <a:ext cx="10160" cy="79828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624FEE-F46A-004E-801D-FCE1B0638AE5}"/>
                    </a:ext>
                  </a:extLst>
                </p:cNvPr>
                <p:cNvSpPr txBox="1"/>
                <p:nvPr/>
              </p:nvSpPr>
              <p:spPr>
                <a:xfrm>
                  <a:off x="1580103" y="3622652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624FEE-F46A-004E-801D-FCE1B0638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0103" y="3622652"/>
                  <a:ext cx="36490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864" r="-10169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1E1B4CA-054E-5448-8FA4-67C0EEE1DE30}"/>
                    </a:ext>
                  </a:extLst>
                </p:cNvPr>
                <p:cNvSpPr txBox="1"/>
                <p:nvPr/>
              </p:nvSpPr>
              <p:spPr>
                <a:xfrm>
                  <a:off x="3081809" y="3622652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1E1B4CA-054E-5448-8FA4-67C0EEE1D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1809" y="3622652"/>
                  <a:ext cx="37202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475" r="-8197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EB02DD-96CD-5443-BCB7-7DEB905ADBCF}"/>
                    </a:ext>
                  </a:extLst>
                </p:cNvPr>
                <p:cNvSpPr txBox="1"/>
                <p:nvPr/>
              </p:nvSpPr>
              <p:spPr>
                <a:xfrm>
                  <a:off x="4664905" y="3622652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EB02DD-96CD-5443-BCB7-7DEB905AD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905" y="3622652"/>
                  <a:ext cx="36490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1864" r="-10169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8B2057C-0F57-A64B-91D5-1FD677332E0D}"/>
                    </a:ext>
                  </a:extLst>
                </p:cNvPr>
                <p:cNvSpPr txBox="1"/>
                <p:nvPr/>
              </p:nvSpPr>
              <p:spPr>
                <a:xfrm>
                  <a:off x="7005686" y="3622652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8B2057C-0F57-A64B-91D5-1FD677332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686" y="3622652"/>
                  <a:ext cx="37202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7EA1D8F-45C9-014E-815C-47291E15F1BD}"/>
                    </a:ext>
                  </a:extLst>
                </p:cNvPr>
                <p:cNvSpPr txBox="1"/>
                <p:nvPr/>
              </p:nvSpPr>
              <p:spPr>
                <a:xfrm>
                  <a:off x="6651335" y="5100648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7EA1D8F-45C9-014E-815C-47291E15F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335" y="5100648"/>
                  <a:ext cx="331822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5455" r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F4ED567-C77B-6946-BB30-5AA7CE922CE0}"/>
                    </a:ext>
                  </a:extLst>
                </p:cNvPr>
                <p:cNvSpPr txBox="1"/>
                <p:nvPr/>
              </p:nvSpPr>
              <p:spPr>
                <a:xfrm>
                  <a:off x="1451548" y="5100648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F4ED567-C77B-6946-BB30-5AA7CE922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548" y="5100648"/>
                  <a:ext cx="23884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75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5759307-46BC-5342-8BB7-79DFF86E2CB0}"/>
                    </a:ext>
                  </a:extLst>
                </p:cNvPr>
                <p:cNvSpPr txBox="1"/>
                <p:nvPr/>
              </p:nvSpPr>
              <p:spPr>
                <a:xfrm>
                  <a:off x="8833701" y="5053004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5759307-46BC-5342-8BB7-79DFF86E2C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3701" y="5053004"/>
                  <a:ext cx="24570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9268" r="-2682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ounded Rectangle 38">
            <a:extLst>
              <a:ext uri="{FF2B5EF4-FFF2-40B4-BE49-F238E27FC236}">
                <a16:creationId xmlns:a16="http://schemas.microsoft.com/office/drawing/2014/main" id="{701EF47F-FB78-4101-9017-8BDB1A6923F7}"/>
              </a:ext>
            </a:extLst>
          </p:cNvPr>
          <p:cNvSpPr/>
          <p:nvPr/>
        </p:nvSpPr>
        <p:spPr>
          <a:xfrm>
            <a:off x="5624876" y="3799864"/>
            <a:ext cx="2985985" cy="88471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28F7B1-1954-4D2A-9684-DAFDD2FA4E17}"/>
                  </a:ext>
                </a:extLst>
              </p:cNvPr>
              <p:cNvSpPr txBox="1"/>
              <p:nvPr/>
            </p:nvSpPr>
            <p:spPr>
              <a:xfrm>
                <a:off x="452516" y="2911570"/>
                <a:ext cx="1116855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quantify how well a branching program computes a Boolean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by the fraction of inputs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such that the program outputs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28F7B1-1954-4D2A-9684-DAFDD2FA4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6" y="2911570"/>
                <a:ext cx="11168553" cy="954107"/>
              </a:xfrm>
              <a:prstGeom prst="rect">
                <a:avLst/>
              </a:prstGeom>
              <a:blipFill>
                <a:blip r:embed="rId14"/>
                <a:stretch>
                  <a:fillRect l="-109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BD9FD3-38BD-4F9A-A147-CA92ED78E259}"/>
                  </a:ext>
                </a:extLst>
              </p:cNvPr>
              <p:cNvSpPr txBox="1"/>
              <p:nvPr/>
            </p:nvSpPr>
            <p:spPr>
              <a:xfrm>
                <a:off x="5680638" y="3890856"/>
                <a:ext cx="2752100" cy="641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: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BD9FD3-38BD-4F9A-A147-CA92ED78E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638" y="3890856"/>
                <a:ext cx="2752100" cy="641266"/>
              </a:xfrm>
              <a:prstGeom prst="rect">
                <a:avLst/>
              </a:prstGeom>
              <a:blipFill>
                <a:blip r:embed="rId15"/>
                <a:stretch>
                  <a:fillRect l="-3548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B8D0919-730C-4FC4-B355-5D3E244D07FF}"/>
              </a:ext>
            </a:extLst>
          </p:cNvPr>
          <p:cNvSpPr txBox="1"/>
          <p:nvPr/>
        </p:nvSpPr>
        <p:spPr>
          <a:xfrm>
            <a:off x="452516" y="3975522"/>
            <a:ext cx="4305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Average Success Probability: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F34FB0-590F-4872-9D39-9374ED29BED2}"/>
                  </a:ext>
                </a:extLst>
              </p:cNvPr>
              <p:cNvSpPr txBox="1"/>
              <p:nvPr/>
            </p:nvSpPr>
            <p:spPr>
              <a:xfrm>
                <a:off x="452517" y="4744748"/>
                <a:ext cx="109911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Note 1: </a:t>
                </a:r>
                <a:r>
                  <a:rPr lang="en-US" sz="2800" dirty="0"/>
                  <a:t>ASP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2800" dirty="0"/>
                  <a:t> for any Boolean function and a trivial width-1 branching program that outputs the most frequent value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F34FB0-590F-4872-9D39-9374ED29B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7" y="4744748"/>
                <a:ext cx="10991132" cy="954107"/>
              </a:xfrm>
              <a:prstGeom prst="rect">
                <a:avLst/>
              </a:prstGeom>
              <a:blipFill>
                <a:blip r:embed="rId16"/>
                <a:stretch>
                  <a:fillRect l="-1109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D347F6A-8EAE-4911-B04F-48745B1B2A1D}"/>
              </a:ext>
            </a:extLst>
          </p:cNvPr>
          <p:cNvSpPr txBox="1"/>
          <p:nvPr/>
        </p:nvSpPr>
        <p:spPr>
          <a:xfrm>
            <a:off x="452516" y="5765973"/>
            <a:ext cx="11131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Note 2: </a:t>
            </a:r>
            <a:r>
              <a:rPr lang="en-US" sz="2800" dirty="0"/>
              <a:t>We allow branching programs to have a free access to randomness (gates, circuits). This does not improve the ASP. </a:t>
            </a:r>
          </a:p>
        </p:txBody>
      </p:sp>
    </p:spTree>
    <p:extLst>
      <p:ext uri="{BB962C8B-B14F-4D97-AF65-F5344CB8AC3E}">
        <p14:creationId xmlns:p14="http://schemas.microsoft.com/office/powerpoint/2010/main" val="428758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5CA2C4B-5082-F546-9A22-197558EBEE00}"/>
              </a:ext>
            </a:extLst>
          </p:cNvPr>
          <p:cNvCxnSpPr>
            <a:cxnSpLocks/>
          </p:cNvCxnSpPr>
          <p:nvPr/>
        </p:nvCxnSpPr>
        <p:spPr>
          <a:xfrm>
            <a:off x="3458152" y="4287495"/>
            <a:ext cx="466237" cy="2254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9CB943F8-B34F-EF44-9A73-50CD604672FD}"/>
              </a:ext>
            </a:extLst>
          </p:cNvPr>
          <p:cNvSpPr/>
          <p:nvPr/>
        </p:nvSpPr>
        <p:spPr>
          <a:xfrm>
            <a:off x="865208" y="1733452"/>
            <a:ext cx="10461584" cy="1366428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EC5421-3CA8-A240-85B3-DDAA3ED3BEDA}"/>
              </a:ext>
            </a:extLst>
          </p:cNvPr>
          <p:cNvSpPr txBox="1"/>
          <p:nvPr/>
        </p:nvSpPr>
        <p:spPr>
          <a:xfrm>
            <a:off x="4121887" y="950253"/>
            <a:ext cx="452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How powerful is this model?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DC9C61-FAD5-AC49-967E-98EC97957C1A}"/>
                  </a:ext>
                </a:extLst>
              </p:cNvPr>
              <p:cNvSpPr txBox="1"/>
              <p:nvPr/>
            </p:nvSpPr>
            <p:spPr>
              <a:xfrm>
                <a:off x="951963" y="1808747"/>
                <a:ext cx="10123195" cy="121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Barrington's theorem: </a:t>
                </a:r>
                <a:r>
                  <a:rPr lang="en-US" sz="2400" dirty="0"/>
                  <a:t>if a Boolean function can be computed by a 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circuit with bounded fan-in gates, then it can be implemented as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width-5</a:t>
                </a:r>
                <a:r>
                  <a:rPr lang="en-US" sz="2400" dirty="0"/>
                  <a:t> branching program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DC9C61-FAD5-AC49-967E-98EC97957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63" y="1808747"/>
                <a:ext cx="10123195" cy="1215654"/>
              </a:xfrm>
              <a:prstGeom prst="rect">
                <a:avLst/>
              </a:prstGeom>
              <a:blipFill>
                <a:blip r:embed="rId3"/>
                <a:stretch>
                  <a:fillRect l="-903" t="-4020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D75CC6-76C1-924C-A0B4-1ADD3E102233}"/>
              </a:ext>
            </a:extLst>
          </p:cNvPr>
          <p:cNvCxnSpPr>
            <a:cxnSpLocks/>
          </p:cNvCxnSpPr>
          <p:nvPr/>
        </p:nvCxnSpPr>
        <p:spPr>
          <a:xfrm>
            <a:off x="1119246" y="3725529"/>
            <a:ext cx="66070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82375C-7770-914A-8CEF-7B7E126A5F76}"/>
                  </a:ext>
                </a:extLst>
              </p:cNvPr>
              <p:cNvSpPr txBox="1"/>
              <p:nvPr/>
            </p:nvSpPr>
            <p:spPr>
              <a:xfrm>
                <a:off x="733776" y="3453786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82375C-7770-914A-8CEF-7B7E126A5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76" y="3453786"/>
                <a:ext cx="364908" cy="369332"/>
              </a:xfrm>
              <a:prstGeom prst="rect">
                <a:avLst/>
              </a:prstGeom>
              <a:blipFill>
                <a:blip r:embed="rId4"/>
                <a:stretch>
                  <a:fillRect l="-10000" r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AFF4637-18BA-4946-9556-8B168BE7E36C}"/>
                  </a:ext>
                </a:extLst>
              </p:cNvPr>
              <p:cNvSpPr txBox="1"/>
              <p:nvPr/>
            </p:nvSpPr>
            <p:spPr>
              <a:xfrm>
                <a:off x="726659" y="3761578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AFF4637-18BA-4946-9556-8B168BE7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9" y="3761578"/>
                <a:ext cx="372025" cy="369332"/>
              </a:xfrm>
              <a:prstGeom prst="rect">
                <a:avLst/>
              </a:prstGeom>
              <a:blipFill>
                <a:blip r:embed="rId5"/>
                <a:stretch>
                  <a:fillRect l="-9836" r="-819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6D1A1C-CA96-AA4B-A65F-C35BEF579C66}"/>
                  </a:ext>
                </a:extLst>
              </p:cNvPr>
              <p:cNvSpPr txBox="1"/>
              <p:nvPr/>
            </p:nvSpPr>
            <p:spPr>
              <a:xfrm>
                <a:off x="733776" y="4488158"/>
                <a:ext cx="3742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6D1A1C-CA96-AA4B-A65F-C35BEF579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76" y="4488158"/>
                <a:ext cx="374270" cy="369332"/>
              </a:xfrm>
              <a:prstGeom prst="rect">
                <a:avLst/>
              </a:prstGeom>
              <a:blipFill>
                <a:blip r:embed="rId6"/>
                <a:stretch>
                  <a:fillRect l="-9677" r="-322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24C48DF-542C-6D44-BE31-74601D3E1ADE}"/>
              </a:ext>
            </a:extLst>
          </p:cNvPr>
          <p:cNvGrpSpPr/>
          <p:nvPr/>
        </p:nvGrpSpPr>
        <p:grpSpPr>
          <a:xfrm>
            <a:off x="1767194" y="3581254"/>
            <a:ext cx="646309" cy="561860"/>
            <a:chOff x="5511151" y="4088831"/>
            <a:chExt cx="646309" cy="561860"/>
          </a:xfrm>
        </p:grpSpPr>
        <p:sp>
          <p:nvSpPr>
            <p:cNvPr id="35" name="Delay 34">
              <a:extLst>
                <a:ext uri="{FF2B5EF4-FFF2-40B4-BE49-F238E27FC236}">
                  <a16:creationId xmlns:a16="http://schemas.microsoft.com/office/drawing/2014/main" id="{835829F7-B7B3-BC4D-954F-3F47D54455C0}"/>
                </a:ext>
              </a:extLst>
            </p:cNvPr>
            <p:cNvSpPr/>
            <p:nvPr/>
          </p:nvSpPr>
          <p:spPr>
            <a:xfrm>
              <a:off x="5523911" y="4088831"/>
              <a:ext cx="633549" cy="561860"/>
            </a:xfrm>
            <a:prstGeom prst="flowChartDela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80A7D9-867B-0848-8E50-00D98362F08E}"/>
                </a:ext>
              </a:extLst>
            </p:cNvPr>
            <p:cNvSpPr txBox="1"/>
            <p:nvPr/>
          </p:nvSpPr>
          <p:spPr>
            <a:xfrm>
              <a:off x="5511151" y="4176295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19C82A-0628-4244-90F2-0CA22DB45FB7}"/>
              </a:ext>
            </a:extLst>
          </p:cNvPr>
          <p:cNvGrpSpPr/>
          <p:nvPr/>
        </p:nvGrpSpPr>
        <p:grpSpPr>
          <a:xfrm>
            <a:off x="2803667" y="3992567"/>
            <a:ext cx="646309" cy="561860"/>
            <a:chOff x="6618671" y="3590054"/>
            <a:chExt cx="646309" cy="561860"/>
          </a:xfrm>
        </p:grpSpPr>
        <p:sp>
          <p:nvSpPr>
            <p:cNvPr id="40" name="Delay 39">
              <a:extLst>
                <a:ext uri="{FF2B5EF4-FFF2-40B4-BE49-F238E27FC236}">
                  <a16:creationId xmlns:a16="http://schemas.microsoft.com/office/drawing/2014/main" id="{A87A48B8-7EE9-E74A-8191-5893A9179BC6}"/>
                </a:ext>
              </a:extLst>
            </p:cNvPr>
            <p:cNvSpPr/>
            <p:nvPr/>
          </p:nvSpPr>
          <p:spPr>
            <a:xfrm>
              <a:off x="6631431" y="3590054"/>
              <a:ext cx="633549" cy="561860"/>
            </a:xfrm>
            <a:prstGeom prst="flowChartDela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F8998F2-253F-E743-923A-D09ED9342085}"/>
                </a:ext>
              </a:extLst>
            </p:cNvPr>
            <p:cNvSpPr txBox="1"/>
            <p:nvPr/>
          </p:nvSpPr>
          <p:spPr>
            <a:xfrm>
              <a:off x="6618671" y="3677518"/>
              <a:ext cx="58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XOR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2A19C0F-C931-1548-86D9-B8B9C479ECB3}"/>
              </a:ext>
            </a:extLst>
          </p:cNvPr>
          <p:cNvGrpSpPr/>
          <p:nvPr/>
        </p:nvGrpSpPr>
        <p:grpSpPr>
          <a:xfrm>
            <a:off x="3852900" y="4361298"/>
            <a:ext cx="646309" cy="561860"/>
            <a:chOff x="6618671" y="3590054"/>
            <a:chExt cx="646309" cy="561860"/>
          </a:xfrm>
        </p:grpSpPr>
        <p:sp>
          <p:nvSpPr>
            <p:cNvPr id="71" name="Delay 70">
              <a:extLst>
                <a:ext uri="{FF2B5EF4-FFF2-40B4-BE49-F238E27FC236}">
                  <a16:creationId xmlns:a16="http://schemas.microsoft.com/office/drawing/2014/main" id="{51C3DB7C-9590-C447-9EBC-2F7E789B5BE8}"/>
                </a:ext>
              </a:extLst>
            </p:cNvPr>
            <p:cNvSpPr/>
            <p:nvPr/>
          </p:nvSpPr>
          <p:spPr>
            <a:xfrm>
              <a:off x="6631431" y="3590054"/>
              <a:ext cx="633549" cy="561860"/>
            </a:xfrm>
            <a:prstGeom prst="flowChartDela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BA8F26D-F600-2A4F-A841-71832C8FB9E4}"/>
                </a:ext>
              </a:extLst>
            </p:cNvPr>
            <p:cNvSpPr txBox="1"/>
            <p:nvPr/>
          </p:nvSpPr>
          <p:spPr>
            <a:xfrm>
              <a:off x="6618671" y="3677518"/>
              <a:ext cx="58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XOR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08A7618-C081-684C-9EC6-3A22F7CE6B86}"/>
              </a:ext>
            </a:extLst>
          </p:cNvPr>
          <p:cNvCxnSpPr>
            <a:cxnSpLocks/>
          </p:cNvCxnSpPr>
          <p:nvPr/>
        </p:nvCxnSpPr>
        <p:spPr>
          <a:xfrm>
            <a:off x="1119246" y="3992567"/>
            <a:ext cx="6607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E4A7F41-7A22-B04D-AC9E-0D9B9BE8F22E}"/>
              </a:ext>
            </a:extLst>
          </p:cNvPr>
          <p:cNvCxnSpPr>
            <a:cxnSpLocks/>
          </p:cNvCxnSpPr>
          <p:nvPr/>
        </p:nvCxnSpPr>
        <p:spPr>
          <a:xfrm>
            <a:off x="2413503" y="3841596"/>
            <a:ext cx="402924" cy="3015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E11A9A2-50C0-AD4E-B8DE-122A325FB17A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2392942" y="4448762"/>
            <a:ext cx="423485" cy="180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F06782-9ACA-1C4F-A1D5-E5D0C1D55E0D}"/>
              </a:ext>
            </a:extLst>
          </p:cNvPr>
          <p:cNvCxnSpPr>
            <a:cxnSpLocks/>
            <a:stCxn id="89" idx="3"/>
          </p:cNvCxnSpPr>
          <p:nvPr/>
        </p:nvCxnSpPr>
        <p:spPr>
          <a:xfrm flipV="1">
            <a:off x="2413503" y="4807099"/>
            <a:ext cx="1452157" cy="574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9F025CD-52EE-EA42-AC9E-0551A1680220}"/>
              </a:ext>
            </a:extLst>
          </p:cNvPr>
          <p:cNvCxnSpPr>
            <a:cxnSpLocks/>
          </p:cNvCxnSpPr>
          <p:nvPr/>
        </p:nvCxnSpPr>
        <p:spPr>
          <a:xfrm>
            <a:off x="4501424" y="4643384"/>
            <a:ext cx="3749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310DA81-68C6-6541-B4D9-23BF85A6FD9C}"/>
              </a:ext>
            </a:extLst>
          </p:cNvPr>
          <p:cNvCxnSpPr>
            <a:cxnSpLocks/>
          </p:cNvCxnSpPr>
          <p:nvPr/>
        </p:nvCxnSpPr>
        <p:spPr>
          <a:xfrm>
            <a:off x="1286691" y="4492643"/>
            <a:ext cx="4727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0F98706-E467-D94F-A786-53F2DD79EEF7}"/>
              </a:ext>
            </a:extLst>
          </p:cNvPr>
          <p:cNvGrpSpPr/>
          <p:nvPr/>
        </p:nvGrpSpPr>
        <p:grpSpPr>
          <a:xfrm>
            <a:off x="1746633" y="4348368"/>
            <a:ext cx="646309" cy="561860"/>
            <a:chOff x="5511151" y="4088831"/>
            <a:chExt cx="646309" cy="561860"/>
          </a:xfrm>
        </p:grpSpPr>
        <p:sp>
          <p:nvSpPr>
            <p:cNvPr id="84" name="Delay 83">
              <a:extLst>
                <a:ext uri="{FF2B5EF4-FFF2-40B4-BE49-F238E27FC236}">
                  <a16:creationId xmlns:a16="http://schemas.microsoft.com/office/drawing/2014/main" id="{0981F9F7-ECDF-7B4E-A38E-2B48CF1C0C3A}"/>
                </a:ext>
              </a:extLst>
            </p:cNvPr>
            <p:cNvSpPr/>
            <p:nvPr/>
          </p:nvSpPr>
          <p:spPr>
            <a:xfrm>
              <a:off x="5523911" y="4088831"/>
              <a:ext cx="633549" cy="561860"/>
            </a:xfrm>
            <a:prstGeom prst="flowChartDela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41F165E-B981-734D-AA49-5CB1A6848459}"/>
                </a:ext>
              </a:extLst>
            </p:cNvPr>
            <p:cNvSpPr txBox="1"/>
            <p:nvPr/>
          </p:nvSpPr>
          <p:spPr>
            <a:xfrm>
              <a:off x="5511151" y="4176295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AND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E10F879-3C39-064F-AF4B-0D4A2B69A66E}"/>
              </a:ext>
            </a:extLst>
          </p:cNvPr>
          <p:cNvCxnSpPr>
            <a:cxnSpLocks/>
          </p:cNvCxnSpPr>
          <p:nvPr/>
        </p:nvCxnSpPr>
        <p:spPr>
          <a:xfrm>
            <a:off x="1098684" y="4759681"/>
            <a:ext cx="66070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4CC0880-8EF1-B54B-A263-C72270E67B6E}"/>
              </a:ext>
            </a:extLst>
          </p:cNvPr>
          <p:cNvCxnSpPr>
            <a:cxnSpLocks/>
          </p:cNvCxnSpPr>
          <p:nvPr/>
        </p:nvCxnSpPr>
        <p:spPr>
          <a:xfrm>
            <a:off x="1497624" y="5259217"/>
            <a:ext cx="303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570AC7B-5F8A-C243-9866-252C0486567E}"/>
              </a:ext>
            </a:extLst>
          </p:cNvPr>
          <p:cNvGrpSpPr/>
          <p:nvPr/>
        </p:nvGrpSpPr>
        <p:grpSpPr>
          <a:xfrm>
            <a:off x="1767194" y="5100773"/>
            <a:ext cx="646309" cy="561860"/>
            <a:chOff x="5511151" y="4088831"/>
            <a:chExt cx="646309" cy="561860"/>
          </a:xfrm>
        </p:grpSpPr>
        <p:sp>
          <p:nvSpPr>
            <p:cNvPr id="89" name="Delay 88">
              <a:extLst>
                <a:ext uri="{FF2B5EF4-FFF2-40B4-BE49-F238E27FC236}">
                  <a16:creationId xmlns:a16="http://schemas.microsoft.com/office/drawing/2014/main" id="{55C99877-0732-454A-B800-D252FFE93D4C}"/>
                </a:ext>
              </a:extLst>
            </p:cNvPr>
            <p:cNvSpPr/>
            <p:nvPr/>
          </p:nvSpPr>
          <p:spPr>
            <a:xfrm>
              <a:off x="5523911" y="4088831"/>
              <a:ext cx="633549" cy="561860"/>
            </a:xfrm>
            <a:prstGeom prst="flowChartDela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B3518EA-CBD7-D24D-96EE-593D91DAFC70}"/>
                </a:ext>
              </a:extLst>
            </p:cNvPr>
            <p:cNvSpPr txBox="1"/>
            <p:nvPr/>
          </p:nvSpPr>
          <p:spPr>
            <a:xfrm>
              <a:off x="5511151" y="4176295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AND</a:t>
              </a:r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375DAAB-9D47-224A-AB15-003040C1A728}"/>
              </a:ext>
            </a:extLst>
          </p:cNvPr>
          <p:cNvCxnSpPr>
            <a:cxnSpLocks/>
          </p:cNvCxnSpPr>
          <p:nvPr/>
        </p:nvCxnSpPr>
        <p:spPr>
          <a:xfrm>
            <a:off x="1286691" y="5526255"/>
            <a:ext cx="51419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A373657-F179-4C45-8265-4D92C5E75D39}"/>
              </a:ext>
            </a:extLst>
          </p:cNvPr>
          <p:cNvCxnSpPr>
            <a:cxnSpLocks/>
          </p:cNvCxnSpPr>
          <p:nvPr/>
        </p:nvCxnSpPr>
        <p:spPr>
          <a:xfrm flipV="1">
            <a:off x="1497624" y="3992355"/>
            <a:ext cx="0" cy="12668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E1C4291-DA1E-E144-B858-4359FBDFC5D3}"/>
              </a:ext>
            </a:extLst>
          </p:cNvPr>
          <p:cNvCxnSpPr>
            <a:cxnSpLocks/>
          </p:cNvCxnSpPr>
          <p:nvPr/>
        </p:nvCxnSpPr>
        <p:spPr>
          <a:xfrm flipV="1">
            <a:off x="1286691" y="3714938"/>
            <a:ext cx="0" cy="7777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FE123A2-3F3B-8A41-B61C-C428B08405E0}"/>
              </a:ext>
            </a:extLst>
          </p:cNvPr>
          <p:cNvCxnSpPr>
            <a:cxnSpLocks/>
          </p:cNvCxnSpPr>
          <p:nvPr/>
        </p:nvCxnSpPr>
        <p:spPr>
          <a:xfrm flipV="1">
            <a:off x="1286691" y="4748550"/>
            <a:ext cx="0" cy="7777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ight Arrow 97">
            <a:extLst>
              <a:ext uri="{FF2B5EF4-FFF2-40B4-BE49-F238E27FC236}">
                <a16:creationId xmlns:a16="http://schemas.microsoft.com/office/drawing/2014/main" id="{4742CD84-E3F7-C740-A04A-15820E4C207D}"/>
              </a:ext>
            </a:extLst>
          </p:cNvPr>
          <p:cNvSpPr/>
          <p:nvPr/>
        </p:nvSpPr>
        <p:spPr>
          <a:xfrm>
            <a:off x="6332813" y="4372638"/>
            <a:ext cx="704427" cy="43252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B9B9CDC-9BD4-A542-B877-31447E53E761}"/>
                  </a:ext>
                </a:extLst>
              </p:cNvPr>
              <p:cNvSpPr txBox="1"/>
              <p:nvPr/>
            </p:nvSpPr>
            <p:spPr>
              <a:xfrm>
                <a:off x="7670789" y="4006810"/>
                <a:ext cx="3767570" cy="121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Width-5 branching program</a:t>
                </a:r>
              </a:p>
              <a:p>
                <a:r>
                  <a:rPr lang="en-US" sz="2400" dirty="0"/>
                  <a:t>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that</a:t>
                </a:r>
              </a:p>
              <a:p>
                <a:r>
                  <a:rPr lang="en-US" sz="2400" dirty="0"/>
                  <a:t>computes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on all inputs.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B9B9CDC-9BD4-A542-B877-31447E53E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89" y="4006810"/>
                <a:ext cx="3767570" cy="1215654"/>
              </a:xfrm>
              <a:prstGeom prst="rect">
                <a:avLst/>
              </a:prstGeom>
              <a:blipFill>
                <a:blip r:embed="rId7"/>
                <a:stretch>
                  <a:fillRect l="-2427" t="-4000" r="-16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EF2640-2829-D74D-80FC-0ED297FFE0CE}"/>
                  </a:ext>
                </a:extLst>
              </p:cNvPr>
              <p:cNvSpPr txBox="1"/>
              <p:nvPr/>
            </p:nvSpPr>
            <p:spPr>
              <a:xfrm>
                <a:off x="2240308" y="6055423"/>
                <a:ext cx="11821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EF2640-2829-D74D-80FC-0ED297FFE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308" y="6055423"/>
                <a:ext cx="1182118" cy="461665"/>
              </a:xfrm>
              <a:prstGeom prst="rect">
                <a:avLst/>
              </a:prstGeom>
              <a:blipFill>
                <a:blip r:embed="rId8"/>
                <a:stretch>
                  <a:fillRect l="-8290" t="-10526" r="-51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20041B4D-92DE-1241-831F-9167747A6A93}"/>
              </a:ext>
            </a:extLst>
          </p:cNvPr>
          <p:cNvSpPr/>
          <p:nvPr/>
        </p:nvSpPr>
        <p:spPr>
          <a:xfrm rot="5400000">
            <a:off x="2638412" y="4498612"/>
            <a:ext cx="243420" cy="29468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3506920-C3E8-284F-9B1E-742844E50C9C}"/>
                  </a:ext>
                </a:extLst>
              </p:cNvPr>
              <p:cNvSpPr txBox="1"/>
              <p:nvPr/>
            </p:nvSpPr>
            <p:spPr>
              <a:xfrm>
                <a:off x="4857309" y="4383804"/>
                <a:ext cx="869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3506920-C3E8-284F-9B1E-742844E50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09" y="4383804"/>
                <a:ext cx="869854" cy="461665"/>
              </a:xfrm>
              <a:prstGeom prst="rect">
                <a:avLst/>
              </a:prstGeom>
              <a:blipFill>
                <a:blip r:embed="rId9"/>
                <a:stretch>
                  <a:fillRect l="-1408" r="-140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94B43FE8-5682-49CA-BB96-8BEBF3424DB0}"/>
              </a:ext>
            </a:extLst>
          </p:cNvPr>
          <p:cNvSpPr txBox="1"/>
          <p:nvPr/>
        </p:nvSpPr>
        <p:spPr>
          <a:xfrm>
            <a:off x="2933018" y="146953"/>
            <a:ext cx="6325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Classical branching programs</a:t>
            </a:r>
          </a:p>
        </p:txBody>
      </p:sp>
    </p:spTree>
    <p:extLst>
      <p:ext uri="{BB962C8B-B14F-4D97-AF65-F5344CB8AC3E}">
        <p14:creationId xmlns:p14="http://schemas.microsoft.com/office/powerpoint/2010/main" val="411162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A9FDFC-F755-4B78-8D63-F7218E54262A}"/>
              </a:ext>
            </a:extLst>
          </p:cNvPr>
          <p:cNvSpPr txBox="1"/>
          <p:nvPr/>
        </p:nvSpPr>
        <p:spPr>
          <a:xfrm>
            <a:off x="914521" y="1287924"/>
            <a:ext cx="1023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Theorem 1. </a:t>
            </a:r>
            <a:r>
              <a:rPr lang="en-US" sz="2800" dirty="0"/>
              <a:t>Classical ASP achieved by 1-bit limited-space computations obeys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D5BC2-BFEE-4D59-8092-D1A83430924F}"/>
              </a:ext>
            </a:extLst>
          </p:cNvPr>
          <p:cNvSpPr/>
          <p:nvPr/>
        </p:nvSpPr>
        <p:spPr>
          <a:xfrm>
            <a:off x="831271" y="1258349"/>
            <a:ext cx="10497470" cy="29178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2B1B7D-C1AA-403B-A5C1-D59A3A59FD3F}"/>
                  </a:ext>
                </a:extLst>
              </p:cNvPr>
              <p:cNvSpPr txBox="1"/>
              <p:nvPr/>
            </p:nvSpPr>
            <p:spPr>
              <a:xfrm>
                <a:off x="991905" y="2996216"/>
                <a:ext cx="10162505" cy="112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is the maximum magnitude of Fourier coefficients.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2B1B7D-C1AA-403B-A5C1-D59A3A59F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05" y="2996216"/>
                <a:ext cx="10162505" cy="1121076"/>
              </a:xfrm>
              <a:prstGeom prst="rect">
                <a:avLst/>
              </a:prstGeom>
              <a:blipFill>
                <a:blip r:embed="rId2"/>
                <a:stretch>
                  <a:fillRect l="-1260" t="-2186" b="-1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F3606F5-2FDF-422C-B524-F7FADEC61369}"/>
              </a:ext>
            </a:extLst>
          </p:cNvPr>
          <p:cNvGrpSpPr/>
          <p:nvPr/>
        </p:nvGrpSpPr>
        <p:grpSpPr>
          <a:xfrm>
            <a:off x="2638950" y="2129053"/>
            <a:ext cx="7187437" cy="1027080"/>
            <a:chOff x="1572211" y="5225941"/>
            <a:chExt cx="7077874" cy="922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74E8112-AC45-4AD8-AC3A-C3318774BA9D}"/>
                    </a:ext>
                  </a:extLst>
                </p:cNvPr>
                <p:cNvSpPr txBox="1"/>
                <p:nvPr/>
              </p:nvSpPr>
              <p:spPr>
                <a:xfrm>
                  <a:off x="5036660" y="5225941"/>
                  <a:ext cx="3613425" cy="9221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𝑚𝑎𝑥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74E8112-AC45-4AD8-AC3A-C3318774B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6660" y="5225941"/>
                  <a:ext cx="3613425" cy="92217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1AE4F88-43B3-45E4-AAFE-44405C164D52}"/>
                    </a:ext>
                  </a:extLst>
                </p:cNvPr>
                <p:cNvSpPr txBox="1"/>
                <p:nvPr/>
              </p:nvSpPr>
              <p:spPr>
                <a:xfrm>
                  <a:off x="1572211" y="5294864"/>
                  <a:ext cx="1851083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1AE4F88-43B3-45E4-AAFE-44405C164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211" y="5294864"/>
                  <a:ext cx="1851083" cy="783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C3A9877-7712-4D0C-83FF-729D23AF7337}"/>
                    </a:ext>
                  </a:extLst>
                </p:cNvPr>
                <p:cNvSpPr txBox="1"/>
                <p:nvPr/>
              </p:nvSpPr>
              <p:spPr>
                <a:xfrm>
                  <a:off x="3400802" y="5460628"/>
                  <a:ext cx="17545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</m:oMath>
                  </a14:m>
                  <a:r>
                    <a:rPr lang="en-US" sz="2400" dirty="0"/>
                    <a:t>ASP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C3A9877-7712-4D0C-83FF-729D23AF7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802" y="5460628"/>
                  <a:ext cx="175451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027" t="-952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4FDCF3-03D8-40F8-8932-86AC7683DE58}"/>
                  </a:ext>
                </a:extLst>
              </p:cNvPr>
              <p:cNvSpPr txBox="1"/>
              <p:nvPr/>
            </p:nvSpPr>
            <p:spPr>
              <a:xfrm>
                <a:off x="1037603" y="146953"/>
                <a:ext cx="101168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/>
                  <a:t>Quantum advantage for symmetric functions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4FDCF3-03D8-40F8-8932-86AC7683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03" y="146953"/>
                <a:ext cx="10116807" cy="707886"/>
              </a:xfrm>
              <a:prstGeom prst="rect">
                <a:avLst/>
              </a:prstGeom>
              <a:blipFill>
                <a:blip r:embed="rId6"/>
                <a:stretch>
                  <a:fillRect l="-168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EE24B9C-E2F7-48FA-A319-587F1C930DEF}"/>
              </a:ext>
            </a:extLst>
          </p:cNvPr>
          <p:cNvSpPr/>
          <p:nvPr/>
        </p:nvSpPr>
        <p:spPr>
          <a:xfrm>
            <a:off x="819895" y="4774936"/>
            <a:ext cx="10497470" cy="14946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997B1-CAD3-402C-9963-B2A29665E959}"/>
                  </a:ext>
                </a:extLst>
              </p:cNvPr>
              <p:cNvSpPr txBox="1"/>
              <p:nvPr/>
            </p:nvSpPr>
            <p:spPr>
              <a:xfrm>
                <a:off x="914521" y="4791738"/>
                <a:ext cx="102398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 2. </a:t>
                </a:r>
                <a:r>
                  <a:rPr lang="en-US" sz="2800" dirty="0"/>
                  <a:t>Quantum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ASP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is achieved by 1-qubit limited-space computations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entangling gates, obtained using quantum signal processing technique. 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997B1-CAD3-402C-9963-B2A29665E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21" y="4791738"/>
                <a:ext cx="10239890" cy="1384995"/>
              </a:xfrm>
              <a:prstGeom prst="rect">
                <a:avLst/>
              </a:prstGeom>
              <a:blipFill>
                <a:blip r:embed="rId7"/>
                <a:stretch>
                  <a:fillRect l="-119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64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BD25A8-6A68-43A0-B695-23E2869B46FE}"/>
              </a:ext>
            </a:extLst>
          </p:cNvPr>
          <p:cNvSpPr txBox="1"/>
          <p:nvPr/>
        </p:nvSpPr>
        <p:spPr>
          <a:xfrm>
            <a:off x="497004" y="921350"/>
            <a:ext cx="11074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prove a separation between quantum and classical 1-bit (width-2) branching programs for computing symmetric Boolean functions.</a:t>
            </a:r>
          </a:p>
          <a:p>
            <a:endParaRPr lang="en-US" sz="2800" dirty="0"/>
          </a:p>
          <a:p>
            <a:r>
              <a:rPr lang="en-US" sz="2800" dirty="0"/>
              <a:t>We focus on a few specific functions: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62A70-42ED-4FF5-88F2-2249CE5D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02" y="2898329"/>
            <a:ext cx="9236703" cy="885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530CC-C784-430F-818E-B9FCEFFA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77" y="3967158"/>
            <a:ext cx="10542335" cy="830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1E1DA-3081-4CD9-96FD-8BFC547301AD}"/>
              </a:ext>
            </a:extLst>
          </p:cNvPr>
          <p:cNvSpPr txBox="1"/>
          <p:nvPr/>
        </p:nvSpPr>
        <p:spPr>
          <a:xfrm>
            <a:off x="990407" y="5360535"/>
            <a:ext cx="710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dirty="0"/>
              <a:t>econd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east 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dirty="0"/>
              <a:t>ignificant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/>
              <a:t>it of the input weight.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6A0A3-612E-40C6-9831-486ABBF6618A}"/>
              </a:ext>
            </a:extLst>
          </p:cNvPr>
          <p:cNvCxnSpPr>
            <a:cxnSpLocks/>
          </p:cNvCxnSpPr>
          <p:nvPr/>
        </p:nvCxnSpPr>
        <p:spPr>
          <a:xfrm flipV="1">
            <a:off x="1722453" y="4592472"/>
            <a:ext cx="0" cy="809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7A39C04-D305-4EDB-9DDC-D1B1EAFD7A0D}"/>
              </a:ext>
            </a:extLst>
          </p:cNvPr>
          <p:cNvSpPr txBox="1"/>
          <p:nvPr/>
        </p:nvSpPr>
        <p:spPr>
          <a:xfrm>
            <a:off x="4838573" y="146953"/>
            <a:ext cx="2514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79679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61707A-B472-3548-B7D8-15BF9C3AF54B}"/>
                  </a:ext>
                </a:extLst>
              </p:cNvPr>
              <p:cNvSpPr txBox="1"/>
              <p:nvPr/>
            </p:nvSpPr>
            <p:spPr>
              <a:xfrm>
                <a:off x="3552477" y="157390"/>
                <a:ext cx="52245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/>
                  <a:t>-bit Majority function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61707A-B472-3548-B7D8-15BF9C3AF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77" y="157390"/>
                <a:ext cx="5224507" cy="707886"/>
              </a:xfrm>
              <a:prstGeom prst="rect">
                <a:avLst/>
              </a:prstGeom>
              <a:blipFill>
                <a:blip r:embed="rId2"/>
                <a:stretch>
                  <a:fillRect t="-15517" r="-315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2951BE5-0B7D-B94A-B6DF-7FCA75490D8C}"/>
              </a:ext>
            </a:extLst>
          </p:cNvPr>
          <p:cNvSpPr txBox="1"/>
          <p:nvPr/>
        </p:nvSpPr>
        <p:spPr>
          <a:xfrm>
            <a:off x="3902843" y="1416701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Classical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218CA-374B-1145-B6FC-D8D85D65964F}"/>
              </a:ext>
            </a:extLst>
          </p:cNvPr>
          <p:cNvSpPr txBox="1"/>
          <p:nvPr/>
        </p:nvSpPr>
        <p:spPr>
          <a:xfrm>
            <a:off x="4704348" y="2392142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for any circuit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4D009-AEA6-1B46-8D86-B4EC9F19F362}"/>
                  </a:ext>
                </a:extLst>
              </p:cNvPr>
              <p:cNvSpPr txBox="1"/>
              <p:nvPr/>
            </p:nvSpPr>
            <p:spPr>
              <a:xfrm>
                <a:off x="9120965" y="2173857"/>
                <a:ext cx="1352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4D009-AEA6-1B46-8D86-B4EC9F19F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965" y="2173857"/>
                <a:ext cx="1352165" cy="461665"/>
              </a:xfrm>
              <a:prstGeom prst="rect">
                <a:avLst/>
              </a:prstGeom>
              <a:blipFill>
                <a:blip r:embed="rId3"/>
                <a:stretch>
                  <a:fillRect l="-7477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D56B4C-83EB-D04B-890A-660ADD23ED8D}"/>
                  </a:ext>
                </a:extLst>
              </p:cNvPr>
              <p:cNvSpPr txBox="1"/>
              <p:nvPr/>
            </p:nvSpPr>
            <p:spPr>
              <a:xfrm>
                <a:off x="8944165" y="2676485"/>
                <a:ext cx="2754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for circuit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D56B4C-83EB-D04B-890A-660ADD23E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165" y="2676485"/>
                <a:ext cx="2754152" cy="461665"/>
              </a:xfrm>
              <a:prstGeom prst="rect">
                <a:avLst/>
              </a:prstGeom>
              <a:blipFill>
                <a:blip r:embed="rId4"/>
                <a:stretch>
                  <a:fillRect l="-3319" t="-9211" r="-110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FE3A943-F395-F947-9867-6DDBC6549966}"/>
              </a:ext>
            </a:extLst>
          </p:cNvPr>
          <p:cNvSpPr txBox="1"/>
          <p:nvPr/>
        </p:nvSpPr>
        <p:spPr>
          <a:xfrm>
            <a:off x="9256900" y="1416702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Quantum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45275-54B6-2E48-853C-F0A9E4971D65}"/>
              </a:ext>
            </a:extLst>
          </p:cNvPr>
          <p:cNvSpPr txBox="1"/>
          <p:nvPr/>
        </p:nvSpPr>
        <p:spPr>
          <a:xfrm>
            <a:off x="196811" y="1416702"/>
            <a:ext cx="97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Width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94382-E764-C640-84AB-F13E4FC19C3A}"/>
              </a:ext>
            </a:extLst>
          </p:cNvPr>
          <p:cNvSpPr txBox="1"/>
          <p:nvPr/>
        </p:nvSpPr>
        <p:spPr>
          <a:xfrm>
            <a:off x="569742" y="2266666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38988-561C-2B42-B651-E5B42F3CA726}"/>
              </a:ext>
            </a:extLst>
          </p:cNvPr>
          <p:cNvSpPr txBox="1"/>
          <p:nvPr/>
        </p:nvSpPr>
        <p:spPr>
          <a:xfrm>
            <a:off x="427682" y="3641923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3,4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11701-F485-7C40-AFE3-BC9B4AA6F176}"/>
              </a:ext>
            </a:extLst>
          </p:cNvPr>
          <p:cNvSpPr txBox="1"/>
          <p:nvPr/>
        </p:nvSpPr>
        <p:spPr>
          <a:xfrm>
            <a:off x="509683" y="518436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FD1879-4739-3343-9CFF-423DA42A6F38}"/>
                  </a:ext>
                </a:extLst>
              </p:cNvPr>
              <p:cNvSpPr txBox="1"/>
              <p:nvPr/>
            </p:nvSpPr>
            <p:spPr>
              <a:xfrm>
                <a:off x="1506871" y="5143627"/>
                <a:ext cx="4227824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for circuit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5.42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FD1879-4739-3343-9CFF-423DA42A6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871" y="5143627"/>
                <a:ext cx="4227824" cy="465833"/>
              </a:xfrm>
              <a:prstGeom prst="rect">
                <a:avLst/>
              </a:prstGeom>
              <a:blipFill>
                <a:blip r:embed="rId5"/>
                <a:stretch>
                  <a:fillRect l="-2161" t="-9211" r="-43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620D79F-E1B7-0445-8F28-22DD4718AD2A}"/>
              </a:ext>
            </a:extLst>
          </p:cNvPr>
          <p:cNvGrpSpPr/>
          <p:nvPr/>
        </p:nvGrpSpPr>
        <p:grpSpPr>
          <a:xfrm>
            <a:off x="1828251" y="2182176"/>
            <a:ext cx="2770749" cy="864917"/>
            <a:chOff x="2091417" y="2016677"/>
            <a:chExt cx="2770749" cy="864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AEEB337-CEAF-D74E-AA65-863F2564D1CC}"/>
                    </a:ext>
                  </a:extLst>
                </p:cNvPr>
                <p:cNvSpPr txBox="1"/>
                <p:nvPr/>
              </p:nvSpPr>
              <p:spPr>
                <a:xfrm>
                  <a:off x="2643866" y="2016677"/>
                  <a:ext cx="2218300" cy="864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AEEB337-CEAF-D74E-AA65-863F2564D1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866" y="2016677"/>
                  <a:ext cx="2218300" cy="864917"/>
                </a:xfrm>
                <a:prstGeom prst="rect">
                  <a:avLst/>
                </a:prstGeom>
                <a:blipFill>
                  <a:blip r:embed="rId6"/>
                  <a:stretch>
                    <a:fillRect r="-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768CF4-A752-3A42-A1B8-8B1EB47051BB}"/>
                </a:ext>
              </a:extLst>
            </p:cNvPr>
            <p:cNvSpPr txBox="1"/>
            <p:nvPr/>
          </p:nvSpPr>
          <p:spPr>
            <a:xfrm>
              <a:off x="2091417" y="2226643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</a:rPr>
                <a:t>ASP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1BE2F5-0426-6544-A108-08E2A72831D6}"/>
                  </a:ext>
                </a:extLst>
              </p:cNvPr>
              <p:cNvSpPr txBox="1"/>
              <p:nvPr/>
            </p:nvSpPr>
            <p:spPr>
              <a:xfrm>
                <a:off x="1518533" y="3421092"/>
                <a:ext cx="5909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Conjecture: ASP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for polynomial circuit size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1BE2F5-0426-6544-A108-08E2A7283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33" y="3421092"/>
                <a:ext cx="5909503" cy="461665"/>
              </a:xfrm>
              <a:prstGeom prst="rect">
                <a:avLst/>
              </a:prstGeom>
              <a:blipFill>
                <a:blip r:embed="rId7"/>
                <a:stretch>
                  <a:fillRect l="-1546" t="-10526" r="-5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A3F75-245A-004F-A92E-46A960A343E8}"/>
              </a:ext>
            </a:extLst>
          </p:cNvPr>
          <p:cNvCxnSpPr>
            <a:cxnSpLocks/>
          </p:cNvCxnSpPr>
          <p:nvPr/>
        </p:nvCxnSpPr>
        <p:spPr>
          <a:xfrm>
            <a:off x="8461168" y="1416701"/>
            <a:ext cx="0" cy="544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DA079D-6066-5C41-BFDE-54E71805969E}"/>
              </a:ext>
            </a:extLst>
          </p:cNvPr>
          <p:cNvCxnSpPr>
            <a:cxnSpLocks/>
          </p:cNvCxnSpPr>
          <p:nvPr/>
        </p:nvCxnSpPr>
        <p:spPr>
          <a:xfrm>
            <a:off x="0" y="2016869"/>
            <a:ext cx="12192000" cy="2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AEAA42-4AA4-1D4E-9F44-AF1B8A2F068B}"/>
              </a:ext>
            </a:extLst>
          </p:cNvPr>
          <p:cNvCxnSpPr>
            <a:cxnSpLocks/>
          </p:cNvCxnSpPr>
          <p:nvPr/>
        </p:nvCxnSpPr>
        <p:spPr>
          <a:xfrm>
            <a:off x="1357745" y="1416702"/>
            <a:ext cx="0" cy="544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457C56-8E5D-0A49-B511-00B53BB50ED1}"/>
              </a:ext>
            </a:extLst>
          </p:cNvPr>
          <p:cNvCxnSpPr>
            <a:cxnSpLocks/>
          </p:cNvCxnSpPr>
          <p:nvPr/>
        </p:nvCxnSpPr>
        <p:spPr>
          <a:xfrm>
            <a:off x="51460" y="3248772"/>
            <a:ext cx="12192000" cy="2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6F580B-58D0-654E-B2D1-6299BD62E707}"/>
              </a:ext>
            </a:extLst>
          </p:cNvPr>
          <p:cNvCxnSpPr>
            <a:cxnSpLocks/>
          </p:cNvCxnSpPr>
          <p:nvPr/>
        </p:nvCxnSpPr>
        <p:spPr>
          <a:xfrm>
            <a:off x="-8630" y="4934951"/>
            <a:ext cx="12192000" cy="2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9DD7236-36FE-454C-8D54-B5782AEDC1B3}"/>
              </a:ext>
            </a:extLst>
          </p:cNvPr>
          <p:cNvSpPr txBox="1"/>
          <p:nvPr/>
        </p:nvSpPr>
        <p:spPr>
          <a:xfrm>
            <a:off x="1506871" y="4016015"/>
            <a:ext cx="618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Ingo Wegener, The complexity of Boolean functions, p. 432 (1987)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Ablayev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et al, quant-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/0201139, Corollary 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B3C5BA-6AF0-FF48-A5F6-10B817F2B69A}"/>
              </a:ext>
            </a:extLst>
          </p:cNvPr>
          <p:cNvSpPr txBox="1"/>
          <p:nvPr/>
        </p:nvSpPr>
        <p:spPr>
          <a:xfrm>
            <a:off x="1518533" y="5800705"/>
            <a:ext cx="4747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Optimized version of Barrington's theorem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Bravyi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DM, Yoder,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arXiv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/2007.05469 (Lemma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A1C4D-54BE-4A3E-A2CB-0256F05C89F1}"/>
                  </a:ext>
                </a:extLst>
              </p:cNvPr>
              <p:cNvSpPr txBox="1"/>
              <p:nvPr/>
            </p:nvSpPr>
            <p:spPr>
              <a:xfrm>
                <a:off x="9130061" y="3663740"/>
                <a:ext cx="1352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A1C4D-54BE-4A3E-A2CB-0256F05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061" y="3663740"/>
                <a:ext cx="1352165" cy="461665"/>
              </a:xfrm>
              <a:prstGeom prst="rect">
                <a:avLst/>
              </a:prstGeom>
              <a:blipFill>
                <a:blip r:embed="rId8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669D56-32C5-44C3-8C2B-F8F315D82221}"/>
                  </a:ext>
                </a:extLst>
              </p:cNvPr>
              <p:cNvSpPr txBox="1"/>
              <p:nvPr/>
            </p:nvSpPr>
            <p:spPr>
              <a:xfrm>
                <a:off x="8953261" y="4166368"/>
                <a:ext cx="2754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for circuit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669D56-32C5-44C3-8C2B-F8F315D82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261" y="4166368"/>
                <a:ext cx="2754152" cy="461665"/>
              </a:xfrm>
              <a:prstGeom prst="rect">
                <a:avLst/>
              </a:prstGeom>
              <a:blipFill>
                <a:blip r:embed="rId9"/>
                <a:stretch>
                  <a:fillRect l="-3540" t="-9211" r="-88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8D36E3-6718-430D-887B-159D4870CC39}"/>
                  </a:ext>
                </a:extLst>
              </p:cNvPr>
              <p:cNvSpPr txBox="1"/>
              <p:nvPr/>
            </p:nvSpPr>
            <p:spPr>
              <a:xfrm>
                <a:off x="9125509" y="5290101"/>
                <a:ext cx="1352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8D36E3-6718-430D-887B-159D4870C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509" y="5290101"/>
                <a:ext cx="1352165" cy="461665"/>
              </a:xfrm>
              <a:prstGeom prst="rect">
                <a:avLst/>
              </a:prstGeom>
              <a:blipFill>
                <a:blip r:embed="rId10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DE2C89-5051-45B0-B91B-91BF256BE552}"/>
                  </a:ext>
                </a:extLst>
              </p:cNvPr>
              <p:cNvSpPr txBox="1"/>
              <p:nvPr/>
            </p:nvSpPr>
            <p:spPr>
              <a:xfrm>
                <a:off x="8948709" y="5792729"/>
                <a:ext cx="2754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for circuit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DE2C89-5051-45B0-B91B-91BF256B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09" y="5792729"/>
                <a:ext cx="2754152" cy="461665"/>
              </a:xfrm>
              <a:prstGeom prst="rect">
                <a:avLst/>
              </a:prstGeom>
              <a:blipFill>
                <a:blip r:embed="rId11"/>
                <a:stretch>
                  <a:fillRect l="-3540" t="-9211" r="-88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86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951BE5-0B7D-B94A-B6DF-7FCA75490D8C}"/>
              </a:ext>
            </a:extLst>
          </p:cNvPr>
          <p:cNvSpPr txBox="1"/>
          <p:nvPr/>
        </p:nvSpPr>
        <p:spPr>
          <a:xfrm>
            <a:off x="2797260" y="1416704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Classical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218CA-374B-1145-B6FC-D8D85D65964F}"/>
              </a:ext>
            </a:extLst>
          </p:cNvPr>
          <p:cNvSpPr txBox="1"/>
          <p:nvPr/>
        </p:nvSpPr>
        <p:spPr>
          <a:xfrm>
            <a:off x="4008439" y="3460924"/>
            <a:ext cx="274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for any circuit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94382-E764-C640-84AB-F13E4FC19C3A}"/>
              </a:ext>
            </a:extLst>
          </p:cNvPr>
          <p:cNvSpPr txBox="1"/>
          <p:nvPr/>
        </p:nvSpPr>
        <p:spPr>
          <a:xfrm>
            <a:off x="522317" y="3469901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11701-F485-7C40-AFE3-BC9B4AA6F176}"/>
              </a:ext>
            </a:extLst>
          </p:cNvPr>
          <p:cNvSpPr txBox="1"/>
          <p:nvPr/>
        </p:nvSpPr>
        <p:spPr>
          <a:xfrm>
            <a:off x="566828" y="568294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FD1879-4739-3343-9CFF-423DA42A6F38}"/>
                  </a:ext>
                </a:extLst>
              </p:cNvPr>
              <p:cNvSpPr txBox="1"/>
              <p:nvPr/>
            </p:nvSpPr>
            <p:spPr>
              <a:xfrm>
                <a:off x="1741430" y="5682949"/>
                <a:ext cx="2961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for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FD1879-4739-3343-9CFF-423DA42A6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430" y="5682949"/>
                <a:ext cx="2961516" cy="461665"/>
              </a:xfrm>
              <a:prstGeom prst="rect">
                <a:avLst/>
              </a:prstGeom>
              <a:blipFill>
                <a:blip r:embed="rId2"/>
                <a:stretch>
                  <a:fillRect l="-3299" t="-10526" r="-8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620D79F-E1B7-0445-8F28-22DD4718AD2A}"/>
              </a:ext>
            </a:extLst>
          </p:cNvPr>
          <p:cNvGrpSpPr/>
          <p:nvPr/>
        </p:nvGrpSpPr>
        <p:grpSpPr>
          <a:xfrm>
            <a:off x="1625973" y="3263844"/>
            <a:ext cx="2296874" cy="815864"/>
            <a:chOff x="2135665" y="2008786"/>
            <a:chExt cx="2296874" cy="815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AEEB337-CEAF-D74E-AA65-863F2564D1CC}"/>
                    </a:ext>
                  </a:extLst>
                </p:cNvPr>
                <p:cNvSpPr txBox="1"/>
                <p:nvPr/>
              </p:nvSpPr>
              <p:spPr>
                <a:xfrm>
                  <a:off x="2664684" y="2008786"/>
                  <a:ext cx="1767855" cy="815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AEEB337-CEAF-D74E-AA65-863F2564D1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684" y="2008786"/>
                  <a:ext cx="1767855" cy="815864"/>
                </a:xfrm>
                <a:prstGeom prst="rect">
                  <a:avLst/>
                </a:prstGeom>
                <a:blipFill>
                  <a:blip r:embed="rId5"/>
                  <a:stretch>
                    <a:fillRect r="-714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768CF4-A752-3A42-A1B8-8B1EB47051BB}"/>
                </a:ext>
              </a:extLst>
            </p:cNvPr>
            <p:cNvSpPr txBox="1"/>
            <p:nvPr/>
          </p:nvSpPr>
          <p:spPr>
            <a:xfrm>
              <a:off x="2135665" y="2239621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</a:rPr>
                <a:t>ASP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A3F75-245A-004F-A92E-46A960A343E8}"/>
              </a:ext>
            </a:extLst>
          </p:cNvPr>
          <p:cNvCxnSpPr>
            <a:cxnSpLocks/>
          </p:cNvCxnSpPr>
          <p:nvPr/>
        </p:nvCxnSpPr>
        <p:spPr>
          <a:xfrm>
            <a:off x="7030192" y="1416703"/>
            <a:ext cx="0" cy="544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DA079D-6066-5C41-BFDE-54E71805969E}"/>
              </a:ext>
            </a:extLst>
          </p:cNvPr>
          <p:cNvCxnSpPr>
            <a:cxnSpLocks/>
          </p:cNvCxnSpPr>
          <p:nvPr/>
        </p:nvCxnSpPr>
        <p:spPr>
          <a:xfrm>
            <a:off x="0" y="2016869"/>
            <a:ext cx="12192000" cy="2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AEAA42-4AA4-1D4E-9F44-AF1B8A2F068B}"/>
              </a:ext>
            </a:extLst>
          </p:cNvPr>
          <p:cNvCxnSpPr>
            <a:cxnSpLocks/>
          </p:cNvCxnSpPr>
          <p:nvPr/>
        </p:nvCxnSpPr>
        <p:spPr>
          <a:xfrm>
            <a:off x="1357745" y="1416702"/>
            <a:ext cx="0" cy="544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6F580B-58D0-654E-B2D1-6299BD62E707}"/>
              </a:ext>
            </a:extLst>
          </p:cNvPr>
          <p:cNvCxnSpPr>
            <a:cxnSpLocks/>
          </p:cNvCxnSpPr>
          <p:nvPr/>
        </p:nvCxnSpPr>
        <p:spPr>
          <a:xfrm>
            <a:off x="0" y="5335491"/>
            <a:ext cx="12192000" cy="2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3BCD5C3-4F50-F24A-A3B6-4721908FEDDD}"/>
              </a:ext>
            </a:extLst>
          </p:cNvPr>
          <p:cNvSpPr txBox="1"/>
          <p:nvPr/>
        </p:nvSpPr>
        <p:spPr>
          <a:xfrm>
            <a:off x="8667635" y="1416702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Quantum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72994A-AB53-F946-826A-86481FC5984B}"/>
              </a:ext>
            </a:extLst>
          </p:cNvPr>
          <p:cNvSpPr txBox="1"/>
          <p:nvPr/>
        </p:nvSpPr>
        <p:spPr>
          <a:xfrm>
            <a:off x="196811" y="1416702"/>
            <a:ext cx="97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D024D9-43C8-D94B-BE02-070497ABF715}"/>
                  </a:ext>
                </a:extLst>
              </p:cNvPr>
              <p:cNvSpPr txBox="1"/>
              <p:nvPr/>
            </p:nvSpPr>
            <p:spPr>
              <a:xfrm>
                <a:off x="3910145" y="122091"/>
                <a:ext cx="43717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/>
                  <a:t>-bit </a:t>
                </a:r>
                <a:r>
                  <a:rPr lang="en-US" sz="4000" b="1" dirty="0" err="1"/>
                  <a:t>SLSB</a:t>
                </a:r>
                <a:r>
                  <a:rPr lang="en-US" sz="4000" b="1" dirty="0"/>
                  <a:t> function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D024D9-43C8-D94B-BE02-070497ABF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5" y="122091"/>
                <a:ext cx="4371710" cy="707886"/>
              </a:xfrm>
              <a:prstGeom prst="rect">
                <a:avLst/>
              </a:prstGeom>
              <a:blipFill>
                <a:blip r:embed="rId6"/>
                <a:stretch>
                  <a:fillRect t="-15517" r="-390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AEA4ED-BEBE-43E5-A56C-5D7C7E842123}"/>
                  </a:ext>
                </a:extLst>
              </p:cNvPr>
              <p:cNvSpPr txBox="1"/>
              <p:nvPr/>
            </p:nvSpPr>
            <p:spPr>
              <a:xfrm>
                <a:off x="7436063" y="3449611"/>
                <a:ext cx="1352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AEA4ED-BEBE-43E5-A56C-5D7C7E842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3" y="3449611"/>
                <a:ext cx="1352165" cy="461665"/>
              </a:xfrm>
              <a:prstGeom prst="rect">
                <a:avLst/>
              </a:prstGeom>
              <a:blipFill>
                <a:blip r:embed="rId7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BE4BF5-5B6C-497A-B86A-4323D8A9C37B}"/>
                  </a:ext>
                </a:extLst>
              </p:cNvPr>
              <p:cNvSpPr txBox="1"/>
              <p:nvPr/>
            </p:nvSpPr>
            <p:spPr>
              <a:xfrm>
                <a:off x="8694311" y="3440748"/>
                <a:ext cx="2611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for circuit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BE4BF5-5B6C-497A-B86A-4323D8A9C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311" y="3440748"/>
                <a:ext cx="2611549" cy="461665"/>
              </a:xfrm>
              <a:prstGeom prst="rect">
                <a:avLst/>
              </a:prstGeom>
              <a:blipFill>
                <a:blip r:embed="rId8"/>
                <a:stretch>
                  <a:fillRect l="-3497" t="-10526" r="-93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0BF3DA-1E81-4000-BE61-303EC4C61863}"/>
                  </a:ext>
                </a:extLst>
              </p:cNvPr>
              <p:cNvSpPr txBox="1"/>
              <p:nvPr/>
            </p:nvSpPr>
            <p:spPr>
              <a:xfrm>
                <a:off x="7499751" y="5621885"/>
                <a:ext cx="1352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0BF3DA-1E81-4000-BE61-303EC4C61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51" y="5621885"/>
                <a:ext cx="1352165" cy="461665"/>
              </a:xfrm>
              <a:prstGeom prst="rect">
                <a:avLst/>
              </a:prstGeom>
              <a:blipFill>
                <a:blip r:embed="rId9"/>
                <a:stretch>
                  <a:fillRect l="-67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7FFFB7-1536-486E-8CB1-D5E5E43D95C5}"/>
                  </a:ext>
                </a:extLst>
              </p:cNvPr>
              <p:cNvSpPr txBox="1"/>
              <p:nvPr/>
            </p:nvSpPr>
            <p:spPr>
              <a:xfrm>
                <a:off x="8757999" y="5613022"/>
                <a:ext cx="2611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for circuit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7FFFB7-1536-486E-8CB1-D5E5E43D9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99" y="5613022"/>
                <a:ext cx="2611549" cy="461665"/>
              </a:xfrm>
              <a:prstGeom prst="rect">
                <a:avLst/>
              </a:prstGeom>
              <a:blipFill>
                <a:blip r:embed="rId10"/>
                <a:stretch>
                  <a:fillRect l="-3738" t="-10526" r="-9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9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2E1BC6-498D-42A6-AADB-1196DC0CEF0F}"/>
              </a:ext>
            </a:extLst>
          </p:cNvPr>
          <p:cNvSpPr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cap="none" spc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20C3-F9FD-4C7A-9542-C8E63E73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3600" dirty="0"/>
              <a:t>I: Introduction/Motivation</a:t>
            </a:r>
          </a:p>
          <a:p>
            <a:pPr marL="0"/>
            <a:r>
              <a:rPr lang="en-US" sz="3600" dirty="0"/>
              <a:t>II: Our goal</a:t>
            </a:r>
          </a:p>
          <a:p>
            <a:pPr marL="0"/>
            <a:r>
              <a:rPr lang="en-US" sz="3600" dirty="0"/>
              <a:t>III: Theory</a:t>
            </a:r>
          </a:p>
          <a:p>
            <a:pPr marL="0"/>
            <a:r>
              <a:rPr lang="en-US" sz="3600" dirty="0"/>
              <a:t>IV: Experiment</a:t>
            </a:r>
          </a:p>
        </p:txBody>
      </p:sp>
    </p:spTree>
    <p:extLst>
      <p:ext uri="{BB962C8B-B14F-4D97-AF65-F5344CB8AC3E}">
        <p14:creationId xmlns:p14="http://schemas.microsoft.com/office/powerpoint/2010/main" val="145658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951BE5-0B7D-B94A-B6DF-7FCA75490D8C}"/>
              </a:ext>
            </a:extLst>
          </p:cNvPr>
          <p:cNvSpPr txBox="1"/>
          <p:nvPr/>
        </p:nvSpPr>
        <p:spPr>
          <a:xfrm>
            <a:off x="2797260" y="1416704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Classical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11701-F485-7C40-AFE3-BC9B4AA6F176}"/>
              </a:ext>
            </a:extLst>
          </p:cNvPr>
          <p:cNvSpPr txBox="1"/>
          <p:nvPr/>
        </p:nvSpPr>
        <p:spPr>
          <a:xfrm>
            <a:off x="566828" y="568294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A3F75-245A-004F-A92E-46A960A343E8}"/>
              </a:ext>
            </a:extLst>
          </p:cNvPr>
          <p:cNvCxnSpPr>
            <a:cxnSpLocks/>
          </p:cNvCxnSpPr>
          <p:nvPr/>
        </p:nvCxnSpPr>
        <p:spPr>
          <a:xfrm>
            <a:off x="7030192" y="1416703"/>
            <a:ext cx="0" cy="544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DA079D-6066-5C41-BFDE-54E71805969E}"/>
              </a:ext>
            </a:extLst>
          </p:cNvPr>
          <p:cNvCxnSpPr>
            <a:cxnSpLocks/>
          </p:cNvCxnSpPr>
          <p:nvPr/>
        </p:nvCxnSpPr>
        <p:spPr>
          <a:xfrm>
            <a:off x="0" y="2016869"/>
            <a:ext cx="12192000" cy="2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AEAA42-4AA4-1D4E-9F44-AF1B8A2F068B}"/>
              </a:ext>
            </a:extLst>
          </p:cNvPr>
          <p:cNvCxnSpPr>
            <a:cxnSpLocks/>
          </p:cNvCxnSpPr>
          <p:nvPr/>
        </p:nvCxnSpPr>
        <p:spPr>
          <a:xfrm>
            <a:off x="1357745" y="1416702"/>
            <a:ext cx="0" cy="544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6F580B-58D0-654E-B2D1-6299BD62E707}"/>
              </a:ext>
            </a:extLst>
          </p:cNvPr>
          <p:cNvCxnSpPr>
            <a:cxnSpLocks/>
          </p:cNvCxnSpPr>
          <p:nvPr/>
        </p:nvCxnSpPr>
        <p:spPr>
          <a:xfrm>
            <a:off x="0" y="5335491"/>
            <a:ext cx="12192000" cy="2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BC0B86F-E8ED-A940-BBE9-0D0FFB510C4F}"/>
              </a:ext>
            </a:extLst>
          </p:cNvPr>
          <p:cNvSpPr txBox="1"/>
          <p:nvPr/>
        </p:nvSpPr>
        <p:spPr>
          <a:xfrm>
            <a:off x="2044320" y="280533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ASP(3)=7/8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DE852B-9F38-2E45-BB49-98C2C98E34DE}"/>
              </a:ext>
            </a:extLst>
          </p:cNvPr>
          <p:cNvSpPr txBox="1"/>
          <p:nvPr/>
        </p:nvSpPr>
        <p:spPr>
          <a:xfrm>
            <a:off x="2024387" y="337599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ASP(4)=13/16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A3DFA0-7B4A-4F43-B4C4-8BFA613252B4}"/>
              </a:ext>
            </a:extLst>
          </p:cNvPr>
          <p:cNvSpPr txBox="1"/>
          <p:nvPr/>
        </p:nvSpPr>
        <p:spPr>
          <a:xfrm>
            <a:off x="4236785" y="278843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ASP(5)=23/32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51DB1A-4F38-E240-B459-4C6665A91AD8}"/>
              </a:ext>
            </a:extLst>
          </p:cNvPr>
          <p:cNvSpPr txBox="1"/>
          <p:nvPr/>
        </p:nvSpPr>
        <p:spPr>
          <a:xfrm>
            <a:off x="4205397" y="3364189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ASP(6)=43/64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7B861D-2F97-A14F-AC6D-B5598EBD4A07}"/>
              </a:ext>
            </a:extLst>
          </p:cNvPr>
          <p:cNvSpPr txBox="1"/>
          <p:nvPr/>
        </p:nvSpPr>
        <p:spPr>
          <a:xfrm>
            <a:off x="1538732" y="2212758"/>
            <a:ext cx="542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Optimal ASPs found by exhaustive search: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BCD5C3-4F50-F24A-A3B6-4721908FEDDD}"/>
              </a:ext>
            </a:extLst>
          </p:cNvPr>
          <p:cNvSpPr txBox="1"/>
          <p:nvPr/>
        </p:nvSpPr>
        <p:spPr>
          <a:xfrm>
            <a:off x="8667635" y="1416702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9E42A0-9041-C446-862C-FDE347D19528}"/>
                  </a:ext>
                </a:extLst>
              </p:cNvPr>
              <p:cNvSpPr txBox="1"/>
              <p:nvPr/>
            </p:nvSpPr>
            <p:spPr>
              <a:xfrm>
                <a:off x="1556892" y="4023268"/>
                <a:ext cx="537557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We found that </a:t>
                </a:r>
                <a:r>
                  <a:rPr lang="en-US" sz="2400" dirty="0" err="1">
                    <a:latin typeface="Garamond" panose="02020404030301010803" pitchFamily="18" charset="0"/>
                  </a:rPr>
                  <a:t>SLSB</a:t>
                </a:r>
                <a:r>
                  <a:rPr lang="en-US" sz="2400" dirty="0">
                    <a:latin typeface="Garamond" panose="02020404030301010803" pitchFamily="18" charset="0"/>
                  </a:rPr>
                  <a:t> function is the hardest</a:t>
                </a:r>
              </a:p>
              <a:p>
                <a:r>
                  <a:rPr lang="en-US" sz="2400" dirty="0">
                    <a:latin typeface="Garamond" panose="02020404030301010803" pitchFamily="18" charset="0"/>
                  </a:rPr>
                  <a:t>among all symmetric functions in terms of</a:t>
                </a:r>
                <a:br>
                  <a:rPr lang="en-US" sz="2400" dirty="0">
                    <a:latin typeface="Garamond" panose="02020404030301010803" pitchFamily="18" charset="0"/>
                  </a:rPr>
                </a:br>
                <a:r>
                  <a:rPr lang="en-US" sz="2400" dirty="0">
                    <a:latin typeface="Garamond" panose="02020404030301010803" pitchFamily="18" charset="0"/>
                  </a:rPr>
                  <a:t>its ASP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9E42A0-9041-C446-862C-FDE347D1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92" y="4023268"/>
                <a:ext cx="5375574" cy="1200329"/>
              </a:xfrm>
              <a:prstGeom prst="rect">
                <a:avLst/>
              </a:prstGeom>
              <a:blipFill>
                <a:blip r:embed="rId5"/>
                <a:stretch>
                  <a:fillRect l="-1651" t="-4167" r="-94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9429C51-3AFD-0540-860A-DDAEC3A0DD30}"/>
              </a:ext>
            </a:extLst>
          </p:cNvPr>
          <p:cNvSpPr txBox="1"/>
          <p:nvPr/>
        </p:nvSpPr>
        <p:spPr>
          <a:xfrm>
            <a:off x="196811" y="1416702"/>
            <a:ext cx="97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C66BB6-F4CE-3140-B970-0CC94985E496}"/>
                  </a:ext>
                </a:extLst>
              </p:cNvPr>
              <p:cNvSpPr txBox="1"/>
              <p:nvPr/>
            </p:nvSpPr>
            <p:spPr>
              <a:xfrm>
                <a:off x="7436063" y="3449611"/>
                <a:ext cx="1352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C66BB6-F4CE-3140-B970-0CC94985E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3" y="3449611"/>
                <a:ext cx="1352165" cy="461665"/>
              </a:xfrm>
              <a:prstGeom prst="rect">
                <a:avLst/>
              </a:prstGeom>
              <a:blipFill>
                <a:blip r:embed="rId6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B8B463-526A-254A-A8B1-EB42B3073726}"/>
                  </a:ext>
                </a:extLst>
              </p:cNvPr>
              <p:cNvSpPr txBox="1"/>
              <p:nvPr/>
            </p:nvSpPr>
            <p:spPr>
              <a:xfrm>
                <a:off x="1741430" y="5682949"/>
                <a:ext cx="2961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for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B8B463-526A-254A-A8B1-EB42B3073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430" y="5682949"/>
                <a:ext cx="2961516" cy="461665"/>
              </a:xfrm>
              <a:prstGeom prst="rect">
                <a:avLst/>
              </a:prstGeom>
              <a:blipFill>
                <a:blip r:embed="rId7"/>
                <a:stretch>
                  <a:fillRect l="-3299" t="-10526" r="-8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0FDE9C-EDB1-4D18-97A2-DBC0AA3568D6}"/>
                  </a:ext>
                </a:extLst>
              </p:cNvPr>
              <p:cNvSpPr txBox="1"/>
              <p:nvPr/>
            </p:nvSpPr>
            <p:spPr>
              <a:xfrm>
                <a:off x="3910145" y="122091"/>
                <a:ext cx="43717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/>
                  <a:t>-bit </a:t>
                </a:r>
                <a:r>
                  <a:rPr lang="en-US" sz="4000" b="1" dirty="0" err="1"/>
                  <a:t>SLSB</a:t>
                </a:r>
                <a:r>
                  <a:rPr lang="en-US" sz="4000" b="1" dirty="0"/>
                  <a:t> function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0FDE9C-EDB1-4D18-97A2-DBC0AA35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5" y="122091"/>
                <a:ext cx="4371710" cy="707886"/>
              </a:xfrm>
              <a:prstGeom prst="rect">
                <a:avLst/>
              </a:prstGeom>
              <a:blipFill>
                <a:blip r:embed="rId8"/>
                <a:stretch>
                  <a:fillRect t="-15517" r="-390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FC33B0-4325-40AA-B284-E84EDF0FC3DB}"/>
                  </a:ext>
                </a:extLst>
              </p:cNvPr>
              <p:cNvSpPr txBox="1"/>
              <p:nvPr/>
            </p:nvSpPr>
            <p:spPr>
              <a:xfrm>
                <a:off x="8694311" y="3440748"/>
                <a:ext cx="2611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for circuit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FC33B0-4325-40AA-B284-E84EDF0FC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311" y="3440748"/>
                <a:ext cx="2611549" cy="461665"/>
              </a:xfrm>
              <a:prstGeom prst="rect">
                <a:avLst/>
              </a:prstGeom>
              <a:blipFill>
                <a:blip r:embed="rId9"/>
                <a:stretch>
                  <a:fillRect l="-3497" t="-10526" r="-93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35B674E-7039-4719-BDD8-DF01D58494EB}"/>
                  </a:ext>
                </a:extLst>
              </p:cNvPr>
              <p:cNvSpPr txBox="1"/>
              <p:nvPr/>
            </p:nvSpPr>
            <p:spPr>
              <a:xfrm>
                <a:off x="7499751" y="5621885"/>
                <a:ext cx="1352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ASP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35B674E-7039-4719-BDD8-DF01D584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51" y="5621885"/>
                <a:ext cx="1352165" cy="461665"/>
              </a:xfrm>
              <a:prstGeom prst="rect">
                <a:avLst/>
              </a:prstGeom>
              <a:blipFill>
                <a:blip r:embed="rId10"/>
                <a:stretch>
                  <a:fillRect l="-67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7A2C85-FC2D-4DF4-BA64-597BEA1C2F98}"/>
                  </a:ext>
                </a:extLst>
              </p:cNvPr>
              <p:cNvSpPr txBox="1"/>
              <p:nvPr/>
            </p:nvSpPr>
            <p:spPr>
              <a:xfrm>
                <a:off x="8757999" y="5613022"/>
                <a:ext cx="2611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for circuit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7A2C85-FC2D-4DF4-BA64-597BEA1C2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99" y="5613022"/>
                <a:ext cx="2611549" cy="461665"/>
              </a:xfrm>
              <a:prstGeom prst="rect">
                <a:avLst/>
              </a:prstGeom>
              <a:blipFill>
                <a:blip r:embed="rId11"/>
                <a:stretch>
                  <a:fillRect l="-3738" t="-10526" r="-9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B534750B-5A90-413C-9F11-D9E735EE3317}"/>
              </a:ext>
            </a:extLst>
          </p:cNvPr>
          <p:cNvSpPr txBox="1"/>
          <p:nvPr/>
        </p:nvSpPr>
        <p:spPr>
          <a:xfrm>
            <a:off x="522317" y="3469901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255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9391F-9521-46B4-8397-B0B0880270D8}"/>
                  </a:ext>
                </a:extLst>
              </p:cNvPr>
              <p:cNvSpPr txBox="1"/>
              <p:nvPr/>
            </p:nvSpPr>
            <p:spPr>
              <a:xfrm>
                <a:off x="2787555" y="1617260"/>
                <a:ext cx="6605516" cy="1228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9391F-9521-46B4-8397-B0B088027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555" y="1617260"/>
                <a:ext cx="6605516" cy="1228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BE8219B-B135-4098-93CB-B7FB57C1A5BF}"/>
              </a:ext>
            </a:extLst>
          </p:cNvPr>
          <p:cNvSpPr txBox="1"/>
          <p:nvPr/>
        </p:nvSpPr>
        <p:spPr>
          <a:xfrm>
            <a:off x="1724771" y="122091"/>
            <a:ext cx="874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Advantage with noisy gates (IP function)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8C61A-36FC-499B-82B0-205499E39A04}"/>
                  </a:ext>
                </a:extLst>
              </p:cNvPr>
              <p:cNvSpPr txBox="1"/>
              <p:nvPr/>
            </p:nvSpPr>
            <p:spPr>
              <a:xfrm>
                <a:off x="784746" y="5008734"/>
                <a:ext cx="10611135" cy="1179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Theorem.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800" dirty="0"/>
                  <a:t>, it suffices to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0.206299…</m:t>
                    </m:r>
                  </m:oMath>
                </a14:m>
                <a:r>
                  <a:rPr lang="en-US" sz="2800" dirty="0"/>
                  <a:t> to demonstrate quantum advantage using IP function.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8C61A-36FC-499B-82B0-205499E39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6" y="5008734"/>
                <a:ext cx="10611135" cy="1179618"/>
              </a:xfrm>
              <a:prstGeom prst="rect">
                <a:avLst/>
              </a:prstGeom>
              <a:blipFill>
                <a:blip r:embed="rId3"/>
                <a:stretch>
                  <a:fillRect l="-1207" b="-1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831131E-C34B-4AA7-BA08-F9FEF02D1EA0}"/>
              </a:ext>
            </a:extLst>
          </p:cNvPr>
          <p:cNvSpPr/>
          <p:nvPr/>
        </p:nvSpPr>
        <p:spPr>
          <a:xfrm>
            <a:off x="731183" y="5008734"/>
            <a:ext cx="10497470" cy="13443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4A7313-E678-4855-98D7-579D55DC8E9C}"/>
                  </a:ext>
                </a:extLst>
              </p:cNvPr>
              <p:cNvSpPr/>
              <p:nvPr/>
            </p:nvSpPr>
            <p:spPr>
              <a:xfrm>
                <a:off x="682388" y="3882249"/>
                <a:ext cx="10497470" cy="961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Assume 2-qubit gates have error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and all errors are independent. Then, the probability that no gate fails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4A7313-E678-4855-98D7-579D55DC8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8" y="3882249"/>
                <a:ext cx="10497470" cy="961802"/>
              </a:xfrm>
              <a:prstGeom prst="rect">
                <a:avLst/>
              </a:prstGeom>
              <a:blipFill>
                <a:blip r:embed="rId4"/>
                <a:stretch>
                  <a:fillRect l="-1220" t="-6329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1BAE9F2-0795-41B4-92D5-2031ED076EF3}"/>
              </a:ext>
            </a:extLst>
          </p:cNvPr>
          <p:cNvSpPr/>
          <p:nvPr/>
        </p:nvSpPr>
        <p:spPr>
          <a:xfrm>
            <a:off x="731183" y="1179901"/>
            <a:ext cx="10497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Define new function: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98D41-06FE-4C1A-8679-0A674B0D463E}"/>
              </a:ext>
            </a:extLst>
          </p:cNvPr>
          <p:cNvSpPr txBox="1"/>
          <p:nvPr/>
        </p:nvSpPr>
        <p:spPr>
          <a:xfrm>
            <a:off x="2464365" y="3211782"/>
            <a:ext cx="220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</a:t>
            </a:r>
            <a:r>
              <a:rPr lang="en-US" sz="2800" dirty="0"/>
              <a:t>nner</a:t>
            </a:r>
            <a:r>
              <a:rPr lang="en-US" sz="2800" dirty="0">
                <a:solidFill>
                  <a:srgbClr val="C00000"/>
                </a:solidFill>
              </a:rPr>
              <a:t> P</a:t>
            </a:r>
            <a:r>
              <a:rPr lang="en-US" sz="2800" dirty="0"/>
              <a:t>roduct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C06FB8-0831-42C3-A1EA-449C3818085E}"/>
              </a:ext>
            </a:extLst>
          </p:cNvPr>
          <p:cNvCxnSpPr>
            <a:cxnSpLocks/>
          </p:cNvCxnSpPr>
          <p:nvPr/>
        </p:nvCxnSpPr>
        <p:spPr>
          <a:xfrm flipV="1">
            <a:off x="3196411" y="2587024"/>
            <a:ext cx="0" cy="586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38A0E0-F5FA-0548-9C95-3CAF2BC5997A}"/>
              </a:ext>
            </a:extLst>
          </p:cNvPr>
          <p:cNvSpPr txBox="1"/>
          <p:nvPr/>
        </p:nvSpPr>
        <p:spPr>
          <a:xfrm>
            <a:off x="5479763" y="1436343"/>
            <a:ext cx="5126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alternate the following two operations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3AD77D-731E-DE43-8419-ABA69947167A}"/>
              </a:ext>
            </a:extLst>
          </p:cNvPr>
          <p:cNvCxnSpPr>
            <a:cxnSpLocks/>
          </p:cNvCxnSpPr>
          <p:nvPr/>
        </p:nvCxnSpPr>
        <p:spPr>
          <a:xfrm>
            <a:off x="10122564" y="2146175"/>
            <a:ext cx="151040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D48C6B-B7CB-5C40-9A1E-C00566E36EC5}"/>
              </a:ext>
            </a:extLst>
          </p:cNvPr>
          <p:cNvCxnSpPr>
            <a:cxnSpLocks/>
          </p:cNvCxnSpPr>
          <p:nvPr/>
        </p:nvCxnSpPr>
        <p:spPr>
          <a:xfrm>
            <a:off x="10122564" y="2755775"/>
            <a:ext cx="151040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382F4F-8BE8-0B48-B007-AD87D09CBC39}"/>
              </a:ext>
            </a:extLst>
          </p:cNvPr>
          <p:cNvCxnSpPr>
            <a:cxnSpLocks/>
          </p:cNvCxnSpPr>
          <p:nvPr/>
        </p:nvCxnSpPr>
        <p:spPr>
          <a:xfrm>
            <a:off x="10122564" y="3365375"/>
            <a:ext cx="151040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4F634E-E768-184D-902D-6DF6FF107ADD}"/>
              </a:ext>
            </a:extLst>
          </p:cNvPr>
          <p:cNvCxnSpPr>
            <a:cxnSpLocks/>
          </p:cNvCxnSpPr>
          <p:nvPr/>
        </p:nvCxnSpPr>
        <p:spPr>
          <a:xfrm>
            <a:off x="10122564" y="4298825"/>
            <a:ext cx="151040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3B22DED-64D0-E040-8256-7A1043556186}"/>
              </a:ext>
            </a:extLst>
          </p:cNvPr>
          <p:cNvSpPr/>
          <p:nvPr/>
        </p:nvSpPr>
        <p:spPr>
          <a:xfrm>
            <a:off x="10429223" y="3949779"/>
            <a:ext cx="772263" cy="687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0C72C7-45EF-7A49-BBBD-49D8F84F576E}"/>
                  </a:ext>
                </a:extLst>
              </p:cNvPr>
              <p:cNvSpPr txBox="1"/>
              <p:nvPr/>
            </p:nvSpPr>
            <p:spPr>
              <a:xfrm>
                <a:off x="10349309" y="4093444"/>
                <a:ext cx="908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0C72C7-45EF-7A49-BBBD-49D8F84F5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309" y="4093444"/>
                <a:ext cx="908774" cy="40011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AF088F1-618F-3542-A7AD-E3EFC65B2A39}"/>
              </a:ext>
            </a:extLst>
          </p:cNvPr>
          <p:cNvSpPr txBox="1"/>
          <p:nvPr/>
        </p:nvSpPr>
        <p:spPr>
          <a:xfrm>
            <a:off x="233931" y="1436754"/>
            <a:ext cx="183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Starting from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853B5C-DAC9-7A49-9FB9-48E288884923}"/>
              </a:ext>
            </a:extLst>
          </p:cNvPr>
          <p:cNvCxnSpPr>
            <a:cxnSpLocks/>
          </p:cNvCxnSpPr>
          <p:nvPr/>
        </p:nvCxnSpPr>
        <p:spPr>
          <a:xfrm>
            <a:off x="1214904" y="4279262"/>
            <a:ext cx="1462868" cy="578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9802F8-6333-0A4C-BAC5-8536DC49FF39}"/>
              </a:ext>
            </a:extLst>
          </p:cNvPr>
          <p:cNvCxnSpPr>
            <a:cxnSpLocks/>
          </p:cNvCxnSpPr>
          <p:nvPr/>
        </p:nvCxnSpPr>
        <p:spPr>
          <a:xfrm>
            <a:off x="1214904" y="3351138"/>
            <a:ext cx="1462868" cy="578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3FEA2E-E5ED-8E4C-BC45-4DAF7774803E}"/>
              </a:ext>
            </a:extLst>
          </p:cNvPr>
          <p:cNvCxnSpPr>
            <a:cxnSpLocks/>
          </p:cNvCxnSpPr>
          <p:nvPr/>
        </p:nvCxnSpPr>
        <p:spPr>
          <a:xfrm>
            <a:off x="1214904" y="2741538"/>
            <a:ext cx="1462868" cy="578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181FAB-D7CC-814C-8598-F179C56A76C1}"/>
              </a:ext>
            </a:extLst>
          </p:cNvPr>
          <p:cNvCxnSpPr>
            <a:cxnSpLocks/>
          </p:cNvCxnSpPr>
          <p:nvPr/>
        </p:nvCxnSpPr>
        <p:spPr>
          <a:xfrm>
            <a:off x="1205098" y="2126149"/>
            <a:ext cx="1462868" cy="578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0FB75E-74EB-0442-9815-271D4CF2DCA7}"/>
                  </a:ext>
                </a:extLst>
              </p:cNvPr>
              <p:cNvSpPr txBox="1"/>
              <p:nvPr/>
            </p:nvSpPr>
            <p:spPr>
              <a:xfrm>
                <a:off x="452773" y="4087327"/>
                <a:ext cx="611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0FB75E-74EB-0442-9815-271D4CF2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3" y="4087327"/>
                <a:ext cx="6119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66E49F-1F1B-1449-A7C2-E4D8C3FAA493}"/>
                  </a:ext>
                </a:extLst>
              </p:cNvPr>
              <p:cNvSpPr txBox="1"/>
              <p:nvPr/>
            </p:nvSpPr>
            <p:spPr>
              <a:xfrm>
                <a:off x="531282" y="3162725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66E49F-1F1B-1449-A7C2-E4D8C3FAA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" y="3162725"/>
                <a:ext cx="4660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CE8496-AF9D-534C-9CA4-13A3DAEE0CFF}"/>
                  </a:ext>
                </a:extLst>
              </p:cNvPr>
              <p:cNvSpPr txBox="1"/>
              <p:nvPr/>
            </p:nvSpPr>
            <p:spPr>
              <a:xfrm>
                <a:off x="530102" y="2552093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CE8496-AF9D-534C-9CA4-13A3DAEE0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2" y="2552093"/>
                <a:ext cx="4660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19C070-72B0-F647-8E46-76B7E40D75AC}"/>
                  </a:ext>
                </a:extLst>
              </p:cNvPr>
              <p:cNvSpPr txBox="1"/>
              <p:nvPr/>
            </p:nvSpPr>
            <p:spPr>
              <a:xfrm>
                <a:off x="530102" y="1939349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19C070-72B0-F647-8E46-76B7E40D7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2" y="1939349"/>
                <a:ext cx="4607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73C0FD0-44BB-8A4E-9E3C-578891EE1FB8}"/>
              </a:ext>
            </a:extLst>
          </p:cNvPr>
          <p:cNvCxnSpPr>
            <a:cxnSpLocks/>
          </p:cNvCxnSpPr>
          <p:nvPr/>
        </p:nvCxnSpPr>
        <p:spPr>
          <a:xfrm>
            <a:off x="3826185" y="2140849"/>
            <a:ext cx="51848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A51A6B-1460-3342-8ED0-DA9D7CD15522}"/>
              </a:ext>
            </a:extLst>
          </p:cNvPr>
          <p:cNvCxnSpPr>
            <a:cxnSpLocks/>
          </p:cNvCxnSpPr>
          <p:nvPr/>
        </p:nvCxnSpPr>
        <p:spPr>
          <a:xfrm>
            <a:off x="3826185" y="2750449"/>
            <a:ext cx="51848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A5A588-83CA-5641-ABF5-CCD469642531}"/>
              </a:ext>
            </a:extLst>
          </p:cNvPr>
          <p:cNvCxnSpPr>
            <a:cxnSpLocks/>
          </p:cNvCxnSpPr>
          <p:nvPr/>
        </p:nvCxnSpPr>
        <p:spPr>
          <a:xfrm>
            <a:off x="3826185" y="3360049"/>
            <a:ext cx="51848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D93642-22A8-AD45-A675-55467B936F3D}"/>
              </a:ext>
            </a:extLst>
          </p:cNvPr>
          <p:cNvCxnSpPr>
            <a:cxnSpLocks/>
          </p:cNvCxnSpPr>
          <p:nvPr/>
        </p:nvCxnSpPr>
        <p:spPr>
          <a:xfrm>
            <a:off x="3826185" y="4293499"/>
            <a:ext cx="51848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0DA13C9-97CD-E847-B1FC-3252B061CA0D}"/>
              </a:ext>
            </a:extLst>
          </p:cNvPr>
          <p:cNvSpPr/>
          <p:nvPr/>
        </p:nvSpPr>
        <p:spPr>
          <a:xfrm>
            <a:off x="5847597" y="2048516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D7771BB-31D2-7E4A-B593-A144848CD70E}"/>
              </a:ext>
            </a:extLst>
          </p:cNvPr>
          <p:cNvSpPr/>
          <p:nvPr/>
        </p:nvSpPr>
        <p:spPr>
          <a:xfrm>
            <a:off x="6880943" y="2658116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8380268-E173-0444-ADD1-2ECF845B80DD}"/>
              </a:ext>
            </a:extLst>
          </p:cNvPr>
          <p:cNvSpPr/>
          <p:nvPr/>
        </p:nvSpPr>
        <p:spPr>
          <a:xfrm>
            <a:off x="7951461" y="3267716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F1C260-5126-CE4E-A0E3-FB539A6F1416}"/>
              </a:ext>
            </a:extLst>
          </p:cNvPr>
          <p:cNvCxnSpPr>
            <a:cxnSpLocks/>
            <a:stCxn id="44" idx="4"/>
          </p:cNvCxnSpPr>
          <p:nvPr/>
        </p:nvCxnSpPr>
        <p:spPr>
          <a:xfrm>
            <a:off x="5939037" y="2233182"/>
            <a:ext cx="0" cy="1732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BBCCDAA-01B7-8D4D-AAAA-209ED9BCD3B8}"/>
              </a:ext>
            </a:extLst>
          </p:cNvPr>
          <p:cNvSpPr/>
          <p:nvPr/>
        </p:nvSpPr>
        <p:spPr>
          <a:xfrm>
            <a:off x="5562641" y="3949779"/>
            <a:ext cx="772263" cy="687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88EC6C3-BD84-004F-A0D0-86248FB4020D}"/>
              </a:ext>
            </a:extLst>
          </p:cNvPr>
          <p:cNvCxnSpPr>
            <a:cxnSpLocks/>
            <a:stCxn id="45" idx="4"/>
          </p:cNvCxnSpPr>
          <p:nvPr/>
        </p:nvCxnSpPr>
        <p:spPr>
          <a:xfrm>
            <a:off x="6972383" y="2842782"/>
            <a:ext cx="0" cy="11069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C00ED0D-7B34-3340-A195-5D3C1E69D551}"/>
              </a:ext>
            </a:extLst>
          </p:cNvPr>
          <p:cNvCxnSpPr>
            <a:cxnSpLocks/>
            <a:stCxn id="46" idx="4"/>
          </p:cNvCxnSpPr>
          <p:nvPr/>
        </p:nvCxnSpPr>
        <p:spPr>
          <a:xfrm>
            <a:off x="8042901" y="3452382"/>
            <a:ext cx="0" cy="497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275DEBE-71EA-9E46-A239-9929DA2D2CF2}"/>
              </a:ext>
            </a:extLst>
          </p:cNvPr>
          <p:cNvSpPr/>
          <p:nvPr/>
        </p:nvSpPr>
        <p:spPr>
          <a:xfrm>
            <a:off x="6601122" y="3949779"/>
            <a:ext cx="772263" cy="687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92C0A8-F91A-7D4A-986F-4B04794B0261}"/>
              </a:ext>
            </a:extLst>
          </p:cNvPr>
          <p:cNvSpPr/>
          <p:nvPr/>
        </p:nvSpPr>
        <p:spPr>
          <a:xfrm>
            <a:off x="7660181" y="3944453"/>
            <a:ext cx="772263" cy="687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02C1BD-A573-0846-B33A-2AAC810487D1}"/>
                  </a:ext>
                </a:extLst>
              </p:cNvPr>
              <p:cNvSpPr txBox="1"/>
              <p:nvPr/>
            </p:nvSpPr>
            <p:spPr>
              <a:xfrm>
                <a:off x="5513187" y="4088118"/>
                <a:ext cx="8885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02C1BD-A573-0846-B33A-2AAC81048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187" y="4088118"/>
                <a:ext cx="88851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D094F428-4713-C74D-8EBE-399BEF0FB13E}"/>
              </a:ext>
            </a:extLst>
          </p:cNvPr>
          <p:cNvSpPr/>
          <p:nvPr/>
        </p:nvSpPr>
        <p:spPr>
          <a:xfrm>
            <a:off x="4482018" y="3949779"/>
            <a:ext cx="772263" cy="687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7F58F0B-FAE7-1047-8621-F1C757C45016}"/>
                  </a:ext>
                </a:extLst>
              </p:cNvPr>
              <p:cNvSpPr txBox="1"/>
              <p:nvPr/>
            </p:nvSpPr>
            <p:spPr>
              <a:xfrm>
                <a:off x="4423581" y="4088118"/>
                <a:ext cx="892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7F58F0B-FAE7-1047-8621-F1C757C45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81" y="4088118"/>
                <a:ext cx="89293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961058-3E52-094D-9042-514EBAB3C4DC}"/>
                  </a:ext>
                </a:extLst>
              </p:cNvPr>
              <p:cNvSpPr txBox="1"/>
              <p:nvPr/>
            </p:nvSpPr>
            <p:spPr>
              <a:xfrm>
                <a:off x="5431045" y="4638100"/>
                <a:ext cx="2324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961058-3E52-094D-9042-514EBAB3C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045" y="4638100"/>
                <a:ext cx="232486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B055E11-7ED3-5042-BAD7-39D6B32FB8B8}"/>
                  </a:ext>
                </a:extLst>
              </p:cNvPr>
              <p:cNvSpPr txBox="1"/>
              <p:nvPr/>
            </p:nvSpPr>
            <p:spPr>
              <a:xfrm>
                <a:off x="6551544" y="4088118"/>
                <a:ext cx="8885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B055E11-7ED3-5042-BAD7-39D6B32FB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544" y="4088118"/>
                <a:ext cx="88851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3CAFD60-DDF3-E547-803C-719D84C60AF3}"/>
                  </a:ext>
                </a:extLst>
              </p:cNvPr>
              <p:cNvSpPr txBox="1"/>
              <p:nvPr/>
            </p:nvSpPr>
            <p:spPr>
              <a:xfrm>
                <a:off x="7599460" y="4088118"/>
                <a:ext cx="8885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3CAFD60-DDF3-E547-803C-719D84C60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460" y="4088118"/>
                <a:ext cx="88851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9214A23-530A-B440-BC2F-B6F3A96B5A44}"/>
                  </a:ext>
                </a:extLst>
              </p:cNvPr>
              <p:cNvSpPr txBox="1"/>
              <p:nvPr/>
            </p:nvSpPr>
            <p:spPr>
              <a:xfrm>
                <a:off x="10277408" y="4724500"/>
                <a:ext cx="1223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9214A23-530A-B440-BC2F-B6F3A96B5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408" y="4724500"/>
                <a:ext cx="1223155" cy="523220"/>
              </a:xfrm>
              <a:prstGeom prst="rect">
                <a:avLst/>
              </a:prstGeom>
              <a:blipFill>
                <a:blip r:embed="rId13"/>
                <a:stretch>
                  <a:fillRect r="-2041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C89EB5-B5A6-E248-ABF7-EBCC0CB1D0E7}"/>
                  </a:ext>
                </a:extLst>
              </p:cNvPr>
              <p:cNvSpPr txBox="1"/>
              <p:nvPr/>
            </p:nvSpPr>
            <p:spPr>
              <a:xfrm>
                <a:off x="1350671" y="5962679"/>
                <a:ext cx="3384581" cy="77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C89EB5-B5A6-E248-ABF7-EBCC0CB1D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671" y="5962679"/>
                <a:ext cx="3384581" cy="775084"/>
              </a:xfrm>
              <a:prstGeom prst="rect">
                <a:avLst/>
              </a:prstGeom>
              <a:blipFill>
                <a:blip r:embed="rId14"/>
                <a:stretch>
                  <a:fillRect l="-11940" t="-175806" b="-2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7AC326E-E8C5-B14E-A929-D941BFBFEACC}"/>
              </a:ext>
            </a:extLst>
          </p:cNvPr>
          <p:cNvSpPr txBox="1"/>
          <p:nvPr/>
        </p:nvSpPr>
        <p:spPr>
          <a:xfrm>
            <a:off x="288818" y="6109820"/>
            <a:ext cx="119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DC1C2D6-F6C8-9140-9B9F-2059ED658ACF}"/>
                  </a:ext>
                </a:extLst>
              </p:cNvPr>
              <p:cNvSpPr txBox="1"/>
              <p:nvPr/>
            </p:nvSpPr>
            <p:spPr>
              <a:xfrm>
                <a:off x="6015544" y="5853737"/>
                <a:ext cx="4721998" cy="51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Relative phase: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DC1C2D6-F6C8-9140-9B9F-2059ED658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544" y="5853737"/>
                <a:ext cx="4721998" cy="515141"/>
              </a:xfrm>
              <a:prstGeom prst="rect">
                <a:avLst/>
              </a:prstGeom>
              <a:blipFill>
                <a:blip r:embed="rId15"/>
                <a:stretch>
                  <a:fillRect l="-2067"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265F8E-BB54-5D41-AF0D-7AC5C666437F}"/>
                  </a:ext>
                </a:extLst>
              </p:cNvPr>
              <p:cNvSpPr txBox="1"/>
              <p:nvPr/>
            </p:nvSpPr>
            <p:spPr>
              <a:xfrm>
                <a:off x="6030477" y="6252908"/>
                <a:ext cx="4302909" cy="51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True quantum: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265F8E-BB54-5D41-AF0D-7AC5C6664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77" y="6252908"/>
                <a:ext cx="4302909" cy="515141"/>
              </a:xfrm>
              <a:prstGeom prst="rect">
                <a:avLst/>
              </a:prstGeom>
              <a:blipFill>
                <a:blip r:embed="rId16"/>
                <a:stretch>
                  <a:fillRect l="-2125" t="-476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eft Brace 68">
            <a:extLst>
              <a:ext uri="{FF2B5EF4-FFF2-40B4-BE49-F238E27FC236}">
                <a16:creationId xmlns:a16="http://schemas.microsoft.com/office/drawing/2014/main" id="{5A596F21-07E6-624C-80E1-1A37306C29D5}"/>
              </a:ext>
            </a:extLst>
          </p:cNvPr>
          <p:cNvSpPr/>
          <p:nvPr/>
        </p:nvSpPr>
        <p:spPr>
          <a:xfrm rot="16200000">
            <a:off x="6725244" y="4568950"/>
            <a:ext cx="159404" cy="1252078"/>
          </a:xfrm>
          <a:prstGeom prst="leftBrace">
            <a:avLst>
              <a:gd name="adj1" fmla="val 72496"/>
              <a:gd name="adj2" fmla="val 5075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D55E64-F0D9-9A4A-A1BF-4128781DDBB6}"/>
                  </a:ext>
                </a:extLst>
              </p:cNvPr>
              <p:cNvSpPr txBox="1"/>
              <p:nvPr/>
            </p:nvSpPr>
            <p:spPr>
              <a:xfrm>
                <a:off x="6452437" y="5255999"/>
                <a:ext cx="632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D55E64-F0D9-9A4A-A1BF-4128781DD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37" y="5255999"/>
                <a:ext cx="632363" cy="461665"/>
              </a:xfrm>
              <a:prstGeom prst="rect">
                <a:avLst/>
              </a:prstGeom>
              <a:blipFill>
                <a:blip r:embed="rId17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A45D29B3-93AE-2949-8C45-88FF23F780C0}"/>
              </a:ext>
            </a:extLst>
          </p:cNvPr>
          <p:cNvSpPr/>
          <p:nvPr/>
        </p:nvSpPr>
        <p:spPr>
          <a:xfrm>
            <a:off x="162989" y="1392940"/>
            <a:ext cx="2881736" cy="34126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D505728-ECD3-6943-BCE7-EC03B4FD8B2D}"/>
              </a:ext>
            </a:extLst>
          </p:cNvPr>
          <p:cNvSpPr/>
          <p:nvPr/>
        </p:nvSpPr>
        <p:spPr>
          <a:xfrm>
            <a:off x="3321051" y="1400325"/>
            <a:ext cx="8707960" cy="42429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9AF6E2-1971-4280-A490-DAC0E9D1876B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</p:spTree>
    <p:extLst>
      <p:ext uri="{BB962C8B-B14F-4D97-AF65-F5344CB8AC3E}">
        <p14:creationId xmlns:p14="http://schemas.microsoft.com/office/powerpoint/2010/main" val="259417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B9776E-5523-E94E-93E8-6F41871A6D48}"/>
              </a:ext>
            </a:extLst>
          </p:cNvPr>
          <p:cNvSpPr txBox="1"/>
          <p:nvPr/>
        </p:nvSpPr>
        <p:spPr>
          <a:xfrm>
            <a:off x="321275" y="827903"/>
            <a:ext cx="140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A7DBFA-4943-674B-A37B-2A84C7743FD5}"/>
                  </a:ext>
                </a:extLst>
              </p:cNvPr>
              <p:cNvSpPr/>
              <p:nvPr/>
            </p:nvSpPr>
            <p:spPr>
              <a:xfrm>
                <a:off x="1729945" y="827903"/>
                <a:ext cx="98112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What </a:t>
                </a:r>
                <a:r>
                  <a:rPr lang="en-US" sz="2400" dirty="0" err="1"/>
                  <a:t>unitaries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𝑖𝐷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can we make with a sequence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A7DBFA-4943-674B-A37B-2A84C7743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45" y="827903"/>
                <a:ext cx="9811265" cy="830997"/>
              </a:xfrm>
              <a:prstGeom prst="rect">
                <a:avLst/>
              </a:prstGeom>
              <a:blipFill>
                <a:blip r:embed="rId2"/>
                <a:stretch>
                  <a:fillRect l="-90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9DCF3E-F9F4-A248-BD64-72FF79D4ADE1}"/>
                  </a:ext>
                </a:extLst>
              </p:cNvPr>
              <p:cNvSpPr txBox="1"/>
              <p:nvPr/>
            </p:nvSpPr>
            <p:spPr>
              <a:xfrm>
                <a:off x="4256902" y="1538597"/>
                <a:ext cx="5035674" cy="797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9DCF3E-F9F4-A248-BD64-72FF79D4A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902" y="1538597"/>
                <a:ext cx="5035674" cy="797719"/>
              </a:xfrm>
              <a:prstGeom prst="rect">
                <a:avLst/>
              </a:prstGeom>
              <a:blipFill>
                <a:blip r:embed="rId3"/>
                <a:stretch>
                  <a:fillRect l="-3015" t="-165625" b="-239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67CED-4ABC-454B-B7EF-2594BC34A7B8}"/>
                  </a:ext>
                </a:extLst>
              </p:cNvPr>
              <p:cNvSpPr/>
              <p:nvPr/>
            </p:nvSpPr>
            <p:spPr>
              <a:xfrm>
                <a:off x="1729944" y="2555593"/>
                <a:ext cx="9811265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are some angles?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67CED-4ABC-454B-B7EF-2594BC34A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44" y="2555593"/>
                <a:ext cx="9811265" cy="491417"/>
              </a:xfrm>
              <a:prstGeom prst="rect">
                <a:avLst/>
              </a:prstGeom>
              <a:blipFill>
                <a:blip r:embed="rId4"/>
                <a:stretch>
                  <a:fillRect l="-994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BAD28-E26D-394E-A035-81E493AD5E58}"/>
                  </a:ext>
                </a:extLst>
              </p:cNvPr>
              <p:cNvSpPr txBox="1"/>
              <p:nvPr/>
            </p:nvSpPr>
            <p:spPr>
              <a:xfrm>
                <a:off x="321275" y="3251666"/>
                <a:ext cx="11337506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and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odd.  Sufficient conditions for implementation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queries (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Low, Yoder, Chuang, PRX 6, 041067 (2016)</a:t>
                </a:r>
                <a:r>
                  <a:rPr lang="en-US" sz="2400" dirty="0"/>
                  <a:t>):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BAD28-E26D-394E-A035-81E493AD5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5" y="3251666"/>
                <a:ext cx="11337506" cy="847220"/>
              </a:xfrm>
              <a:prstGeom prst="rect">
                <a:avLst/>
              </a:prstGeom>
              <a:blipFill>
                <a:blip r:embed="rId5"/>
                <a:stretch>
                  <a:fillRect l="-860" t="-3597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BD23FC1-5571-4A5C-901D-B1F0AB679AA5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0CFF1B-998C-4A7F-B65D-F70778F92583}"/>
                  </a:ext>
                </a:extLst>
              </p:cNvPr>
              <p:cNvSpPr txBox="1"/>
              <p:nvPr/>
            </p:nvSpPr>
            <p:spPr>
              <a:xfrm>
                <a:off x="1822237" y="4119498"/>
                <a:ext cx="8021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(1)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are odd Laurent polynomials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0CFF1B-998C-4A7F-B65D-F70778F92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7" y="4119498"/>
                <a:ext cx="8021170" cy="461665"/>
              </a:xfrm>
              <a:prstGeom prst="rect">
                <a:avLst/>
              </a:prstGeom>
              <a:blipFill>
                <a:blip r:embed="rId6"/>
                <a:stretch>
                  <a:fillRect l="-1216" t="-10526" r="-12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FF4B9-2E81-4C21-A1B1-3C5F3A5D80EA}"/>
                  </a:ext>
                </a:extLst>
              </p:cNvPr>
              <p:cNvSpPr txBox="1"/>
              <p:nvPr/>
            </p:nvSpPr>
            <p:spPr>
              <a:xfrm>
                <a:off x="1822237" y="5286961"/>
                <a:ext cx="785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(3)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has real coefficients;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has imaginary coefficients.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FF4B9-2E81-4C21-A1B1-3C5F3A5D8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7" y="5286961"/>
                <a:ext cx="7850034" cy="461665"/>
              </a:xfrm>
              <a:prstGeom prst="rect">
                <a:avLst/>
              </a:prstGeom>
              <a:blipFill>
                <a:blip r:embed="rId7"/>
                <a:stretch>
                  <a:fillRect l="-1242" t="-10526" r="-2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920164-6722-4BFD-955C-341259BA5D83}"/>
                  </a:ext>
                </a:extLst>
              </p:cNvPr>
              <p:cNvSpPr txBox="1"/>
              <p:nvPr/>
            </p:nvSpPr>
            <p:spPr>
              <a:xfrm>
                <a:off x="1822237" y="5945272"/>
                <a:ext cx="4253280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(4)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920164-6722-4BFD-955C-341259BA5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7" y="5945272"/>
                <a:ext cx="4253280" cy="470000"/>
              </a:xfrm>
              <a:prstGeom prst="rect">
                <a:avLst/>
              </a:prstGeom>
              <a:blipFill>
                <a:blip r:embed="rId8"/>
                <a:stretch>
                  <a:fillRect l="-2292" t="-7792" r="-128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53990-79F0-4629-9822-6A1F8B73F6DD}"/>
                  </a:ext>
                </a:extLst>
              </p:cNvPr>
              <p:cNvSpPr txBox="1"/>
              <p:nvPr/>
            </p:nvSpPr>
            <p:spPr>
              <a:xfrm>
                <a:off x="1822237" y="4688780"/>
                <a:ext cx="5341270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(2)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53990-79F0-4629-9822-6A1F8B73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7" y="4688780"/>
                <a:ext cx="5341270" cy="509178"/>
              </a:xfrm>
              <a:prstGeom prst="rect">
                <a:avLst/>
              </a:prstGeom>
              <a:blipFill>
                <a:blip r:embed="rId9"/>
                <a:stretch>
                  <a:fillRect l="-1826" t="-3571" r="-799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569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1BBCE0D-5FB6-C84B-9621-B092A838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6" y="1780769"/>
            <a:ext cx="7732544" cy="4658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25610D4-8C55-274D-8F9D-4FF99ED05241}"/>
                  </a:ext>
                </a:extLst>
              </p:cNvPr>
              <p:cNvSpPr/>
              <p:nvPr/>
            </p:nvSpPr>
            <p:spPr>
              <a:xfrm>
                <a:off x="423542" y="816777"/>
                <a:ext cx="520847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Target: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𝑀𝐴𝐽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25610D4-8C55-274D-8F9D-4FF99ED05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2" y="816777"/>
                <a:ext cx="5208477" cy="541110"/>
              </a:xfrm>
              <a:prstGeom prst="rect">
                <a:avLst/>
              </a:prstGeom>
              <a:blipFill>
                <a:blip r:embed="rId3"/>
                <a:stretch>
                  <a:fillRect l="-2339" t="-7865" r="-1520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333706-0479-4445-808F-FFCCF0E902BB}"/>
                  </a:ext>
                </a:extLst>
              </p:cNvPr>
              <p:cNvSpPr txBox="1"/>
              <p:nvPr/>
            </p:nvSpPr>
            <p:spPr>
              <a:xfrm>
                <a:off x="5152665" y="3557910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333706-0479-4445-808F-FFCCF0E90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65" y="3557910"/>
                <a:ext cx="943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8BB194-6243-2141-AB9E-7FBF3A8F8E1F}"/>
                  </a:ext>
                </a:extLst>
              </p:cNvPr>
              <p:cNvSpPr txBox="1"/>
              <p:nvPr/>
            </p:nvSpPr>
            <p:spPr>
              <a:xfrm>
                <a:off x="6076983" y="3557910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8BB194-6243-2141-AB9E-7FBF3A8F8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3" y="3557910"/>
                <a:ext cx="9436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FD61876-2685-5341-9DC6-43B8CFD4C033}"/>
                  </a:ext>
                </a:extLst>
              </p:cNvPr>
              <p:cNvSpPr/>
              <p:nvPr/>
            </p:nvSpPr>
            <p:spPr>
              <a:xfrm>
                <a:off x="8460309" y="1619944"/>
                <a:ext cx="3308149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3B01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3B01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sub>
                        <m:sup>
                          <m: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FD61876-2685-5341-9DC6-43B8CFD4C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09" y="1619944"/>
                <a:ext cx="3308149" cy="11709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F5F9F84-8509-3B4D-8812-4D5E1410E013}"/>
                  </a:ext>
                </a:extLst>
              </p:cNvPr>
              <p:cNvSpPr/>
              <p:nvPr/>
            </p:nvSpPr>
            <p:spPr>
              <a:xfrm>
                <a:off x="8460309" y="2870867"/>
                <a:ext cx="3304430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1150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F1150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sub>
                        <m:sup>
                          <m: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11502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F5F9F84-8509-3B4D-8812-4D5E1410E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09" y="2870867"/>
                <a:ext cx="3304430" cy="11709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FD062B1-A9D5-4F9F-8414-C36997848B87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DF222B-0C02-43AD-8DAF-C31A0C7EDF54}"/>
                  </a:ext>
                </a:extLst>
              </p:cNvPr>
              <p:cNvSpPr txBox="1"/>
              <p:nvPr/>
            </p:nvSpPr>
            <p:spPr>
              <a:xfrm>
                <a:off x="3354010" y="1496943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DF222B-0C02-43AD-8DAF-C31A0C7ED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10" y="1496943"/>
                <a:ext cx="94365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A7FE58-8D4B-41EF-8E1A-40648703CC3B}"/>
                  </a:ext>
                </a:extLst>
              </p:cNvPr>
              <p:cNvSpPr txBox="1"/>
              <p:nvPr/>
            </p:nvSpPr>
            <p:spPr>
              <a:xfrm>
                <a:off x="4297345" y="1496943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A7FE58-8D4B-41EF-8E1A-40648703C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45" y="1496943"/>
                <a:ext cx="94365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403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BDEFE45-3EFF-DD46-90F0-4A5DDBE5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6" y="1777882"/>
            <a:ext cx="7732544" cy="4658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467C11-157E-4441-BF8C-7006B56665BF}"/>
                  </a:ext>
                </a:extLst>
              </p:cNvPr>
              <p:cNvSpPr txBox="1"/>
              <p:nvPr/>
            </p:nvSpPr>
            <p:spPr>
              <a:xfrm>
                <a:off x="5152665" y="3557910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467C11-157E-4441-BF8C-7006B5666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65" y="3557910"/>
                <a:ext cx="9436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F16DA1-B045-C248-B203-0DAC7E94ACCD}"/>
                  </a:ext>
                </a:extLst>
              </p:cNvPr>
              <p:cNvSpPr txBox="1"/>
              <p:nvPr/>
            </p:nvSpPr>
            <p:spPr>
              <a:xfrm>
                <a:off x="6076983" y="3557910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F16DA1-B045-C248-B203-0DAC7E94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3" y="3557910"/>
                <a:ext cx="9436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F94B33-D6B6-4B4E-8163-3A4AE7BFC564}"/>
                  </a:ext>
                </a:extLst>
              </p:cNvPr>
              <p:cNvSpPr/>
              <p:nvPr/>
            </p:nvSpPr>
            <p:spPr>
              <a:xfrm>
                <a:off x="423542" y="816777"/>
                <a:ext cx="520847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Target: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𝑀𝐴𝐽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F94B33-D6B6-4B4E-8163-3A4AE7BFC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2" y="816777"/>
                <a:ext cx="5208477" cy="541110"/>
              </a:xfrm>
              <a:prstGeom prst="rect">
                <a:avLst/>
              </a:prstGeom>
              <a:blipFill>
                <a:blip r:embed="rId10"/>
                <a:stretch>
                  <a:fillRect l="-2339" t="-7865" r="-1520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8E388B-EB58-4A45-AA9D-1A62E3BA40F2}"/>
                  </a:ext>
                </a:extLst>
              </p:cNvPr>
              <p:cNvSpPr/>
              <p:nvPr/>
            </p:nvSpPr>
            <p:spPr>
              <a:xfrm>
                <a:off x="8460309" y="1619944"/>
                <a:ext cx="3308149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3B01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3B01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sub>
                        <m:sup>
                          <m: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8E388B-EB58-4A45-AA9D-1A62E3BA4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09" y="1619944"/>
                <a:ext cx="3308149" cy="11709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058864-69F5-47AC-8068-A79DF9F475DC}"/>
                  </a:ext>
                </a:extLst>
              </p:cNvPr>
              <p:cNvSpPr/>
              <p:nvPr/>
            </p:nvSpPr>
            <p:spPr>
              <a:xfrm>
                <a:off x="8460309" y="2870867"/>
                <a:ext cx="3304430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1150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F1150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sub>
                        <m:sup>
                          <m: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11502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058864-69F5-47AC-8068-A79DF9F47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09" y="2870867"/>
                <a:ext cx="3304430" cy="11709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AA9E11C-EB90-485B-8D6A-C88B1DC9B0D8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0AFB72-4DC7-4806-A646-3CB34611F663}"/>
                  </a:ext>
                </a:extLst>
              </p:cNvPr>
              <p:cNvSpPr txBox="1"/>
              <p:nvPr/>
            </p:nvSpPr>
            <p:spPr>
              <a:xfrm>
                <a:off x="3354010" y="1496943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0AFB72-4DC7-4806-A646-3CB34611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10" y="1496943"/>
                <a:ext cx="94365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92C029-F69C-4CA9-A882-76A299976938}"/>
                  </a:ext>
                </a:extLst>
              </p:cNvPr>
              <p:cNvSpPr txBox="1"/>
              <p:nvPr/>
            </p:nvSpPr>
            <p:spPr>
              <a:xfrm>
                <a:off x="4297345" y="1496943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92C029-F69C-4CA9-A882-76A299976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45" y="1496943"/>
                <a:ext cx="94365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893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AA5D8E5-BEE6-3341-B137-75FB3A60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5" y="1777882"/>
            <a:ext cx="7732543" cy="4658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D35E97-0EBC-F245-A93B-5BDA14059F1E}"/>
                  </a:ext>
                </a:extLst>
              </p:cNvPr>
              <p:cNvSpPr txBox="1"/>
              <p:nvPr/>
            </p:nvSpPr>
            <p:spPr>
              <a:xfrm>
                <a:off x="3354010" y="1496943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D35E97-0EBC-F245-A93B-5BDA1405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10" y="1496943"/>
                <a:ext cx="943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9B12D5-BC80-9F4A-8C93-DF9E822A5DCF}"/>
                  </a:ext>
                </a:extLst>
              </p:cNvPr>
              <p:cNvSpPr txBox="1"/>
              <p:nvPr/>
            </p:nvSpPr>
            <p:spPr>
              <a:xfrm>
                <a:off x="4297345" y="1496943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9B12D5-BC80-9F4A-8C93-DF9E822A5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45" y="1496943"/>
                <a:ext cx="9436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ACEBCF-BA14-4002-8708-31B10A844CE6}"/>
                  </a:ext>
                </a:extLst>
              </p:cNvPr>
              <p:cNvSpPr/>
              <p:nvPr/>
            </p:nvSpPr>
            <p:spPr>
              <a:xfrm>
                <a:off x="423542" y="816777"/>
                <a:ext cx="520847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Target: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𝑀𝐴𝐽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ACEBCF-BA14-4002-8708-31B10A844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2" y="816777"/>
                <a:ext cx="5208477" cy="541110"/>
              </a:xfrm>
              <a:prstGeom prst="rect">
                <a:avLst/>
              </a:prstGeom>
              <a:blipFill>
                <a:blip r:embed="rId8"/>
                <a:stretch>
                  <a:fillRect l="-2339" t="-7865" r="-1520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C01636-34DA-421F-BED7-CA53D3C55D9D}"/>
                  </a:ext>
                </a:extLst>
              </p:cNvPr>
              <p:cNvSpPr/>
              <p:nvPr/>
            </p:nvSpPr>
            <p:spPr>
              <a:xfrm>
                <a:off x="8460309" y="1619944"/>
                <a:ext cx="3308149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3B01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3B01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sub>
                        <m:sup>
                          <m: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C01636-34DA-421F-BED7-CA53D3C55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09" y="1619944"/>
                <a:ext cx="3308149" cy="11709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7B9068-D9B8-4223-8E33-DA0F13F9353A}"/>
                  </a:ext>
                </a:extLst>
              </p:cNvPr>
              <p:cNvSpPr/>
              <p:nvPr/>
            </p:nvSpPr>
            <p:spPr>
              <a:xfrm>
                <a:off x="8460309" y="2870867"/>
                <a:ext cx="3304430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1150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F1150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sub>
                        <m:sup>
                          <m: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11502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7B9068-D9B8-4223-8E33-DA0F13F93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09" y="2870867"/>
                <a:ext cx="3304430" cy="11709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01CB002-70DF-4AE6-AE01-35C9A503A139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FE2C9B-6211-4F8B-99E4-C9F734AC120B}"/>
                  </a:ext>
                </a:extLst>
              </p:cNvPr>
              <p:cNvSpPr txBox="1"/>
              <p:nvPr/>
            </p:nvSpPr>
            <p:spPr>
              <a:xfrm>
                <a:off x="5152665" y="3557910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FE2C9B-6211-4F8B-99E4-C9F734AC1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65" y="3557910"/>
                <a:ext cx="94365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EC5EB1-7579-4B4C-A6A9-6DB05058164A}"/>
                  </a:ext>
                </a:extLst>
              </p:cNvPr>
              <p:cNvSpPr txBox="1"/>
              <p:nvPr/>
            </p:nvSpPr>
            <p:spPr>
              <a:xfrm>
                <a:off x="6076983" y="3557910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EC5EB1-7579-4B4C-A6A9-6DB050581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3" y="3557910"/>
                <a:ext cx="9436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158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21195D-FA90-1F4E-B9EE-18CB2D4A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5" y="1774914"/>
            <a:ext cx="7732543" cy="4658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C2DA12-ECA2-2242-BE49-62223B31BDB2}"/>
                  </a:ext>
                </a:extLst>
              </p:cNvPr>
              <p:cNvSpPr txBox="1"/>
              <p:nvPr/>
            </p:nvSpPr>
            <p:spPr>
              <a:xfrm>
                <a:off x="3354010" y="1496943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C2DA12-ECA2-2242-BE49-62223B31B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10" y="1496943"/>
                <a:ext cx="943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9660BA-E48E-9640-A8B7-47458777260E}"/>
                  </a:ext>
                </a:extLst>
              </p:cNvPr>
              <p:cNvSpPr txBox="1"/>
              <p:nvPr/>
            </p:nvSpPr>
            <p:spPr>
              <a:xfrm>
                <a:off x="4297345" y="1496943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9660BA-E48E-9640-A8B7-474587772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45" y="1496943"/>
                <a:ext cx="9436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1296D0-CE3F-4A12-A9A2-0111CD07831F}"/>
                  </a:ext>
                </a:extLst>
              </p:cNvPr>
              <p:cNvSpPr/>
              <p:nvPr/>
            </p:nvSpPr>
            <p:spPr>
              <a:xfrm>
                <a:off x="423542" y="816777"/>
                <a:ext cx="520847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Target: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𝑀𝐴𝐽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1296D0-CE3F-4A12-A9A2-0111CD078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2" y="816777"/>
                <a:ext cx="5208477" cy="541110"/>
              </a:xfrm>
              <a:prstGeom prst="rect">
                <a:avLst/>
              </a:prstGeom>
              <a:blipFill>
                <a:blip r:embed="rId8"/>
                <a:stretch>
                  <a:fillRect l="-2339" t="-7865" r="-1520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A15184-1EBC-4C66-AEC2-7E7250A507C3}"/>
                  </a:ext>
                </a:extLst>
              </p:cNvPr>
              <p:cNvSpPr/>
              <p:nvPr/>
            </p:nvSpPr>
            <p:spPr>
              <a:xfrm>
                <a:off x="8460309" y="1619944"/>
                <a:ext cx="3308149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3B01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3B01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sub>
                        <m:sup>
                          <m:r>
                            <a:rPr lang="en-US" sz="2800" i="1">
                              <a:solidFill>
                                <a:srgbClr val="3B01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3B01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A15184-1EBC-4C66-AEC2-7E7250A50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09" y="1619944"/>
                <a:ext cx="3308149" cy="11709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1262EA-8E9F-4380-A9BC-8056B571998C}"/>
                  </a:ext>
                </a:extLst>
              </p:cNvPr>
              <p:cNvSpPr/>
              <p:nvPr/>
            </p:nvSpPr>
            <p:spPr>
              <a:xfrm>
                <a:off x="8460309" y="2870867"/>
                <a:ext cx="3304430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1150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F1150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sub>
                        <m:sup>
                          <m:r>
                            <a:rPr lang="en-US" sz="2800" i="1">
                              <a:solidFill>
                                <a:srgbClr val="F1150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1150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11502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1262EA-8E9F-4380-A9BC-8056B5719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09" y="2870867"/>
                <a:ext cx="3304430" cy="11709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052EE74-30DB-434D-AB81-F8D2ECA9AEC4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25DC8D-23B9-4328-9D40-AB8C73551288}"/>
                  </a:ext>
                </a:extLst>
              </p:cNvPr>
              <p:cNvSpPr txBox="1"/>
              <p:nvPr/>
            </p:nvSpPr>
            <p:spPr>
              <a:xfrm>
                <a:off x="5152665" y="3557910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25DC8D-23B9-4328-9D40-AB8C73551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65" y="3557910"/>
                <a:ext cx="94365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243133-C157-46D9-833B-6AD1FA46787A}"/>
                  </a:ext>
                </a:extLst>
              </p:cNvPr>
              <p:cNvSpPr txBox="1"/>
              <p:nvPr/>
            </p:nvSpPr>
            <p:spPr>
              <a:xfrm>
                <a:off x="6076983" y="3557910"/>
                <a:ext cx="94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243133-C157-46D9-833B-6AD1FA46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3" y="3557910"/>
                <a:ext cx="9436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59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eft Brace 156">
            <a:extLst>
              <a:ext uri="{FF2B5EF4-FFF2-40B4-BE49-F238E27FC236}">
                <a16:creationId xmlns:a16="http://schemas.microsoft.com/office/drawing/2014/main" id="{CEBF315F-A859-F848-BFF8-BA65E4E66C19}"/>
              </a:ext>
            </a:extLst>
          </p:cNvPr>
          <p:cNvSpPr/>
          <p:nvPr/>
        </p:nvSpPr>
        <p:spPr>
          <a:xfrm rot="16200000">
            <a:off x="7741994" y="2591309"/>
            <a:ext cx="245707" cy="2238692"/>
          </a:xfrm>
          <a:prstGeom prst="leftBrace">
            <a:avLst>
              <a:gd name="adj1" fmla="val 56597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30CBD03-12C3-6046-AD04-667E34852738}"/>
              </a:ext>
            </a:extLst>
          </p:cNvPr>
          <p:cNvSpPr txBox="1"/>
          <p:nvPr/>
        </p:nvSpPr>
        <p:spPr>
          <a:xfrm>
            <a:off x="6214623" y="4032122"/>
            <a:ext cx="3301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be simplified to one entangling gate</a:t>
            </a:r>
          </a:p>
        </p:txBody>
      </p:sp>
      <p:pic>
        <p:nvPicPr>
          <p:cNvPr id="217" name="Picture 216" descr="A close up of a screen&#10;&#10;Description automatically generated">
            <a:extLst>
              <a:ext uri="{FF2B5EF4-FFF2-40B4-BE49-F238E27FC236}">
                <a16:creationId xmlns:a16="http://schemas.microsoft.com/office/drawing/2014/main" id="{E329A59F-0596-614A-A19D-7902E95B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893" y="1293439"/>
            <a:ext cx="12676044" cy="213328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77E6A13-2F3F-4B06-9230-63889EE19A69}"/>
              </a:ext>
            </a:extLst>
          </p:cNvPr>
          <p:cNvSpPr txBox="1"/>
          <p:nvPr/>
        </p:nvSpPr>
        <p:spPr>
          <a:xfrm>
            <a:off x="149011" y="132542"/>
            <a:ext cx="120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True</a:t>
            </a:r>
            <a:r>
              <a:rPr lang="en-US" sz="4000" b="1" dirty="0"/>
              <a:t> majority using </a:t>
            </a:r>
            <a:r>
              <a:rPr lang="en-US" sz="4000" b="1" dirty="0">
                <a:solidFill>
                  <a:srgbClr val="00B0F0"/>
                </a:solidFill>
              </a:rPr>
              <a:t>signal processing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9</a:t>
            </a:r>
            <a:r>
              <a:rPr lang="en-US" sz="4000" b="1" dirty="0"/>
              <a:t> entangling gates</a:t>
            </a:r>
          </a:p>
        </p:txBody>
      </p:sp>
    </p:spTree>
    <p:extLst>
      <p:ext uri="{BB962C8B-B14F-4D97-AF65-F5344CB8AC3E}">
        <p14:creationId xmlns:p14="http://schemas.microsoft.com/office/powerpoint/2010/main" val="414956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D43255-CAF4-1240-B6EF-D80B5C17BDF9}"/>
              </a:ext>
            </a:extLst>
          </p:cNvPr>
          <p:cNvSpPr txBox="1"/>
          <p:nvPr/>
        </p:nvSpPr>
        <p:spPr>
          <a:xfrm>
            <a:off x="149011" y="132542"/>
            <a:ext cx="120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True</a:t>
            </a:r>
            <a:r>
              <a:rPr lang="en-US" sz="4000" b="1" dirty="0"/>
              <a:t> majority using </a:t>
            </a:r>
            <a:r>
              <a:rPr lang="en-US" sz="4000" b="1" dirty="0">
                <a:solidFill>
                  <a:srgbClr val="00B0F0"/>
                </a:solidFill>
              </a:rPr>
              <a:t>signal processing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00B050"/>
                </a:solidFill>
              </a:rPr>
              <a:t>8</a:t>
            </a:r>
            <a:r>
              <a:rPr lang="en-US" sz="4000" b="1" dirty="0"/>
              <a:t> entangling gates</a:t>
            </a:r>
          </a:p>
        </p:txBody>
      </p:sp>
      <p:pic>
        <p:nvPicPr>
          <p:cNvPr id="74" name="Picture 73" descr="A close up of a screen&#10;&#10;Description automatically generated">
            <a:extLst>
              <a:ext uri="{FF2B5EF4-FFF2-40B4-BE49-F238E27FC236}">
                <a16:creationId xmlns:a16="http://schemas.microsoft.com/office/drawing/2014/main" id="{D6F5A93D-3DBF-AA4F-81A1-25CE5A47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901" y="1282276"/>
            <a:ext cx="12676052" cy="21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5CF5-7C31-4501-9785-107C4E94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b="1" kern="12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I: Introduction/Motivation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87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B36617-7865-47C9-BCE0-CAAAB74144D0}"/>
                  </a:ext>
                </a:extLst>
              </p:cNvPr>
              <p:cNvSpPr txBox="1"/>
              <p:nvPr/>
            </p:nvSpPr>
            <p:spPr>
              <a:xfrm>
                <a:off x="477471" y="1435794"/>
                <a:ext cx="10934529" cy="441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Best previously known construction [1,2] gives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5.42</m:t>
                        </m:r>
                      </m:sup>
                    </m:sSup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gates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the Majority function.  This implementation takes more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10,000</m:t>
                    </m:r>
                  </m:oMath>
                </a14:m>
                <a:r>
                  <a:rPr lang="en-US" sz="2800" dirty="0"/>
                  <a:t> gates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. It works by adapting Barrington's theorem to a finite subgroup of </a:t>
                </a:r>
                <a:r>
                  <a:rPr lang="en-US" sz="2800" dirty="0" err="1"/>
                  <a:t>SU</a:t>
                </a:r>
                <a:r>
                  <a:rPr lang="en-US" sz="2800" dirty="0"/>
                  <a:t>(2). 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[1]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Ablayev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, Moore,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Pollett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quant-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ph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/0201139 </a:t>
                </a:r>
                <a:b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[2]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Bravyi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, DM, Yoder,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arXiv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/2007.05469 (Lemma 4)</a:t>
                </a:r>
              </a:p>
              <a:p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800" dirty="0"/>
                  <a:t>In comparison, the circuit we found using signal processing technique has </a:t>
                </a:r>
                <a:r>
                  <a:rPr lang="en-US" sz="2800" dirty="0">
                    <a:solidFill>
                      <a:srgbClr val="C00000"/>
                    </a:solidFill>
                  </a:rPr>
                  <a:t>25</a:t>
                </a:r>
                <a:r>
                  <a:rPr lang="en-US" sz="2800" dirty="0"/>
                  <a:t> gates.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B36617-7865-47C9-BCE0-CAAAB7414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71" y="1435794"/>
                <a:ext cx="10934529" cy="4417299"/>
              </a:xfrm>
              <a:prstGeom prst="rect">
                <a:avLst/>
              </a:prstGeom>
              <a:blipFill>
                <a:blip r:embed="rId3"/>
                <a:stretch>
                  <a:fillRect l="-1115" t="-967" r="-836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16B9E77-5328-4364-9EA0-AF3D7D785C0E}"/>
              </a:ext>
            </a:extLst>
          </p:cNvPr>
          <p:cNvSpPr txBox="1"/>
          <p:nvPr/>
        </p:nvSpPr>
        <p:spPr>
          <a:xfrm>
            <a:off x="149011" y="132542"/>
            <a:ext cx="120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Majority: comparison to prior results</a:t>
            </a:r>
          </a:p>
        </p:txBody>
      </p:sp>
    </p:spTree>
    <p:extLst>
      <p:ext uri="{BB962C8B-B14F-4D97-AF65-F5344CB8AC3E}">
        <p14:creationId xmlns:p14="http://schemas.microsoft.com/office/powerpoint/2010/main" val="1747565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1ED84-B086-4B8E-A5AF-AA706CC5CC00}"/>
                  </a:ext>
                </a:extLst>
              </p:cNvPr>
              <p:cNvSpPr txBox="1"/>
              <p:nvPr/>
            </p:nvSpPr>
            <p:spPr>
              <a:xfrm>
                <a:off x="567028" y="1721358"/>
                <a:ext cx="335489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𝑖𝑍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1ED84-B086-4B8E-A5AF-AA706CC5C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8" y="1721358"/>
                <a:ext cx="3354893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45AAFB-8C71-49E8-94A1-03D1D7BD6A28}"/>
                  </a:ext>
                </a:extLst>
              </p:cNvPr>
              <p:cNvSpPr txBox="1"/>
              <p:nvPr/>
            </p:nvSpPr>
            <p:spPr>
              <a:xfrm>
                <a:off x="4778262" y="1882427"/>
                <a:ext cx="15414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45AAFB-8C71-49E8-94A1-03D1D7BD6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262" y="1882427"/>
                <a:ext cx="1541448" cy="369332"/>
              </a:xfrm>
              <a:prstGeom prst="rect">
                <a:avLst/>
              </a:prstGeom>
              <a:blipFill>
                <a:blip r:embed="rId4"/>
                <a:stretch>
                  <a:fillRect l="-4348" r="-31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62910B-FAB8-475F-841F-989AF17F5D45}"/>
                  </a:ext>
                </a:extLst>
              </p:cNvPr>
              <p:cNvSpPr txBox="1"/>
              <p:nvPr/>
            </p:nvSpPr>
            <p:spPr>
              <a:xfrm>
                <a:off x="7176051" y="1886880"/>
                <a:ext cx="15084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62910B-FAB8-475F-841F-989AF17F5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51" y="1886880"/>
                <a:ext cx="1508426" cy="369332"/>
              </a:xfrm>
              <a:prstGeom prst="rect">
                <a:avLst/>
              </a:prstGeom>
              <a:blipFill>
                <a:blip r:embed="rId5"/>
                <a:stretch>
                  <a:fillRect l="-4032" r="-362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52EDA0-4F06-4D3B-B028-A9C9CF8CED6D}"/>
                  </a:ext>
                </a:extLst>
              </p:cNvPr>
              <p:cNvSpPr txBox="1"/>
              <p:nvPr/>
            </p:nvSpPr>
            <p:spPr>
              <a:xfrm>
                <a:off x="9573840" y="1882427"/>
                <a:ext cx="15004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52EDA0-4F06-4D3B-B028-A9C9CF8CE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840" y="1882427"/>
                <a:ext cx="1500411" cy="369332"/>
              </a:xfrm>
              <a:prstGeom prst="rect">
                <a:avLst/>
              </a:prstGeom>
              <a:blipFill>
                <a:blip r:embed="rId6"/>
                <a:stretch>
                  <a:fillRect l="-4472" r="-365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65BA2F-C1F3-47AD-80BB-D94FC484C0DA}"/>
              </a:ext>
            </a:extLst>
          </p:cNvPr>
          <p:cNvCxnSpPr>
            <a:cxnSpLocks/>
          </p:cNvCxnSpPr>
          <p:nvPr/>
        </p:nvCxnSpPr>
        <p:spPr>
          <a:xfrm>
            <a:off x="1270441" y="2608247"/>
            <a:ext cx="1026621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A93786-B942-41F5-A777-24F1E64BD8D5}"/>
              </a:ext>
            </a:extLst>
          </p:cNvPr>
          <p:cNvCxnSpPr>
            <a:cxnSpLocks/>
          </p:cNvCxnSpPr>
          <p:nvPr/>
        </p:nvCxnSpPr>
        <p:spPr>
          <a:xfrm>
            <a:off x="1270441" y="3049930"/>
            <a:ext cx="1026621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B369FF-7BFD-4DF6-BA1B-103DB818CAD5}"/>
              </a:ext>
            </a:extLst>
          </p:cNvPr>
          <p:cNvCxnSpPr>
            <a:cxnSpLocks/>
          </p:cNvCxnSpPr>
          <p:nvPr/>
        </p:nvCxnSpPr>
        <p:spPr>
          <a:xfrm>
            <a:off x="1270441" y="3491613"/>
            <a:ext cx="1026621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B8D859-384A-4DAF-8FA0-229C08178AD2}"/>
              </a:ext>
            </a:extLst>
          </p:cNvPr>
          <p:cNvCxnSpPr>
            <a:cxnSpLocks/>
          </p:cNvCxnSpPr>
          <p:nvPr/>
        </p:nvCxnSpPr>
        <p:spPr>
          <a:xfrm>
            <a:off x="1270441" y="3933296"/>
            <a:ext cx="1026621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ED607-706C-43DC-86D7-C036731CD178}"/>
              </a:ext>
            </a:extLst>
          </p:cNvPr>
          <p:cNvCxnSpPr>
            <a:cxnSpLocks/>
          </p:cNvCxnSpPr>
          <p:nvPr/>
        </p:nvCxnSpPr>
        <p:spPr>
          <a:xfrm>
            <a:off x="1270441" y="4356584"/>
            <a:ext cx="1026621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C00730-D6DB-4A3A-B21A-D57D9104EFD7}"/>
              </a:ext>
            </a:extLst>
          </p:cNvPr>
          <p:cNvCxnSpPr>
            <a:cxnSpLocks/>
          </p:cNvCxnSpPr>
          <p:nvPr/>
        </p:nvCxnSpPr>
        <p:spPr>
          <a:xfrm>
            <a:off x="1270441" y="5575889"/>
            <a:ext cx="1026621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4E18156-91A7-4E6C-9109-2B9B7C6C8EEF}"/>
              </a:ext>
            </a:extLst>
          </p:cNvPr>
          <p:cNvSpPr/>
          <p:nvPr/>
        </p:nvSpPr>
        <p:spPr>
          <a:xfrm>
            <a:off x="1566929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A9FCC6-367D-4D90-9DCC-2A425F5C1FA0}"/>
              </a:ext>
            </a:extLst>
          </p:cNvPr>
          <p:cNvSpPr/>
          <p:nvPr/>
        </p:nvSpPr>
        <p:spPr>
          <a:xfrm>
            <a:off x="2168216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C90B4-F270-4029-97A7-7EA98FA15428}"/>
              </a:ext>
            </a:extLst>
          </p:cNvPr>
          <p:cNvSpPr/>
          <p:nvPr/>
        </p:nvSpPr>
        <p:spPr>
          <a:xfrm>
            <a:off x="2769503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6CEE32-F97F-4C83-9CE6-BC40E353E24F}"/>
              </a:ext>
            </a:extLst>
          </p:cNvPr>
          <p:cNvSpPr/>
          <p:nvPr/>
        </p:nvSpPr>
        <p:spPr>
          <a:xfrm>
            <a:off x="3370790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37E9AE-58F2-4B29-B3BA-6044EF4B77CE}"/>
              </a:ext>
            </a:extLst>
          </p:cNvPr>
          <p:cNvSpPr/>
          <p:nvPr/>
        </p:nvSpPr>
        <p:spPr>
          <a:xfrm>
            <a:off x="3972077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5B5032-5F6F-4616-AB83-56F132DCF6B7}"/>
              </a:ext>
            </a:extLst>
          </p:cNvPr>
          <p:cNvSpPr/>
          <p:nvPr/>
        </p:nvSpPr>
        <p:spPr>
          <a:xfrm>
            <a:off x="4573364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224CED-8707-4643-A1F9-EFE111EEC58E}"/>
              </a:ext>
            </a:extLst>
          </p:cNvPr>
          <p:cNvSpPr/>
          <p:nvPr/>
        </p:nvSpPr>
        <p:spPr>
          <a:xfrm>
            <a:off x="5168940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83CA66-1DC1-411B-9946-7F8BCB7FBE6E}"/>
              </a:ext>
            </a:extLst>
          </p:cNvPr>
          <p:cNvSpPr/>
          <p:nvPr/>
        </p:nvSpPr>
        <p:spPr>
          <a:xfrm>
            <a:off x="5764516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FE6F8-10DC-4D4E-9DED-BE806E9A6EC0}"/>
              </a:ext>
            </a:extLst>
          </p:cNvPr>
          <p:cNvSpPr/>
          <p:nvPr/>
        </p:nvSpPr>
        <p:spPr>
          <a:xfrm>
            <a:off x="6376154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C1ED00-61D3-4BE6-A23F-3167CAEB2922}"/>
              </a:ext>
            </a:extLst>
          </p:cNvPr>
          <p:cNvSpPr/>
          <p:nvPr/>
        </p:nvSpPr>
        <p:spPr>
          <a:xfrm>
            <a:off x="6977441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1438DD-3BA4-4C22-A271-6D66C0BB7A02}"/>
              </a:ext>
            </a:extLst>
          </p:cNvPr>
          <p:cNvSpPr/>
          <p:nvPr/>
        </p:nvSpPr>
        <p:spPr>
          <a:xfrm>
            <a:off x="7578728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D44AB7-C2BA-4A9C-941C-9C54EB706150}"/>
              </a:ext>
            </a:extLst>
          </p:cNvPr>
          <p:cNvSpPr/>
          <p:nvPr/>
        </p:nvSpPr>
        <p:spPr>
          <a:xfrm>
            <a:off x="8180015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CEAF79-5514-4527-8B3C-A70EA8B1042E}"/>
              </a:ext>
            </a:extLst>
          </p:cNvPr>
          <p:cNvSpPr/>
          <p:nvPr/>
        </p:nvSpPr>
        <p:spPr>
          <a:xfrm>
            <a:off x="8781302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CA9FDE-938A-4B1B-AB6F-7FECCB44C7D2}"/>
              </a:ext>
            </a:extLst>
          </p:cNvPr>
          <p:cNvSpPr/>
          <p:nvPr/>
        </p:nvSpPr>
        <p:spPr>
          <a:xfrm>
            <a:off x="9382589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755E57-1588-4DE6-A2DC-467F80D25462}"/>
              </a:ext>
            </a:extLst>
          </p:cNvPr>
          <p:cNvSpPr/>
          <p:nvPr/>
        </p:nvSpPr>
        <p:spPr>
          <a:xfrm>
            <a:off x="9978165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935D73-9A7A-4679-8432-DD65FBCB10AF}"/>
              </a:ext>
            </a:extLst>
          </p:cNvPr>
          <p:cNvSpPr/>
          <p:nvPr/>
        </p:nvSpPr>
        <p:spPr>
          <a:xfrm>
            <a:off x="10573741" y="5331057"/>
            <a:ext cx="521764" cy="489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EAD0C9-0B99-4D06-828B-916C96409B0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827811" y="4356584"/>
            <a:ext cx="0" cy="974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4BD84F-6073-40A8-B8AC-BB701BEBA9C7}"/>
              </a:ext>
            </a:extLst>
          </p:cNvPr>
          <p:cNvCxnSpPr>
            <a:cxnSpLocks/>
          </p:cNvCxnSpPr>
          <p:nvPr/>
        </p:nvCxnSpPr>
        <p:spPr>
          <a:xfrm>
            <a:off x="6637036" y="4356584"/>
            <a:ext cx="0" cy="9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E111CE-4982-4DFB-8960-4FB08D1059B6}"/>
              </a:ext>
            </a:extLst>
          </p:cNvPr>
          <p:cNvCxnSpPr>
            <a:cxnSpLocks/>
          </p:cNvCxnSpPr>
          <p:nvPr/>
        </p:nvCxnSpPr>
        <p:spPr>
          <a:xfrm>
            <a:off x="2429098" y="2608247"/>
            <a:ext cx="0" cy="2722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DFF7A53-BBDB-4E4D-97EB-6E01F3F75757}"/>
              </a:ext>
            </a:extLst>
          </p:cNvPr>
          <p:cNvCxnSpPr>
            <a:cxnSpLocks/>
          </p:cNvCxnSpPr>
          <p:nvPr/>
        </p:nvCxnSpPr>
        <p:spPr>
          <a:xfrm>
            <a:off x="3030385" y="3049930"/>
            <a:ext cx="0" cy="2281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CF9840-D5E4-4F52-9AFF-3C5DCF035A57}"/>
              </a:ext>
            </a:extLst>
          </p:cNvPr>
          <p:cNvCxnSpPr>
            <a:cxnSpLocks/>
          </p:cNvCxnSpPr>
          <p:nvPr/>
        </p:nvCxnSpPr>
        <p:spPr>
          <a:xfrm>
            <a:off x="3631672" y="3491613"/>
            <a:ext cx="0" cy="183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592B3B-B6A9-4D33-947D-54FD9E577B5F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32959" y="3933296"/>
            <a:ext cx="8990" cy="13977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CBEF49-D3CF-4146-A33A-6DA3201BB58F}"/>
              </a:ext>
            </a:extLst>
          </p:cNvPr>
          <p:cNvCxnSpPr>
            <a:cxnSpLocks/>
          </p:cNvCxnSpPr>
          <p:nvPr/>
        </p:nvCxnSpPr>
        <p:spPr>
          <a:xfrm>
            <a:off x="4827057" y="2608246"/>
            <a:ext cx="0" cy="2722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1DF590D-24A9-4884-80F7-E170C62533EC}"/>
              </a:ext>
            </a:extLst>
          </p:cNvPr>
          <p:cNvCxnSpPr>
            <a:cxnSpLocks/>
          </p:cNvCxnSpPr>
          <p:nvPr/>
        </p:nvCxnSpPr>
        <p:spPr>
          <a:xfrm>
            <a:off x="5428344" y="3049929"/>
            <a:ext cx="0" cy="2281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7CBAE8-27BB-4199-9BE7-3D6DEB205BBF}"/>
              </a:ext>
            </a:extLst>
          </p:cNvPr>
          <p:cNvCxnSpPr>
            <a:cxnSpLocks/>
          </p:cNvCxnSpPr>
          <p:nvPr/>
        </p:nvCxnSpPr>
        <p:spPr>
          <a:xfrm>
            <a:off x="6029631" y="3491612"/>
            <a:ext cx="0" cy="183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B97B3D-C877-4C5B-8554-AFA7F1E0A030}"/>
              </a:ext>
            </a:extLst>
          </p:cNvPr>
          <p:cNvCxnSpPr>
            <a:cxnSpLocks/>
          </p:cNvCxnSpPr>
          <p:nvPr/>
        </p:nvCxnSpPr>
        <p:spPr>
          <a:xfrm>
            <a:off x="7242371" y="2608245"/>
            <a:ext cx="0" cy="2722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96441B-4600-4656-86E9-663A9FDFDB95}"/>
              </a:ext>
            </a:extLst>
          </p:cNvPr>
          <p:cNvCxnSpPr>
            <a:cxnSpLocks/>
          </p:cNvCxnSpPr>
          <p:nvPr/>
        </p:nvCxnSpPr>
        <p:spPr>
          <a:xfrm>
            <a:off x="7843658" y="3049928"/>
            <a:ext cx="0" cy="2281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F574E0A-19EA-49AA-A9DE-5D8FBC361999}"/>
              </a:ext>
            </a:extLst>
          </p:cNvPr>
          <p:cNvCxnSpPr>
            <a:cxnSpLocks/>
          </p:cNvCxnSpPr>
          <p:nvPr/>
        </p:nvCxnSpPr>
        <p:spPr>
          <a:xfrm>
            <a:off x="8444945" y="3491611"/>
            <a:ext cx="0" cy="183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FB243F-331F-48BB-B89E-FF1565BBED67}"/>
              </a:ext>
            </a:extLst>
          </p:cNvPr>
          <p:cNvCxnSpPr>
            <a:cxnSpLocks/>
          </p:cNvCxnSpPr>
          <p:nvPr/>
        </p:nvCxnSpPr>
        <p:spPr>
          <a:xfrm flipH="1">
            <a:off x="9030054" y="3933291"/>
            <a:ext cx="8990" cy="13977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F88EEF-7748-49CE-BEBC-8D4B6DB0755F}"/>
              </a:ext>
            </a:extLst>
          </p:cNvPr>
          <p:cNvCxnSpPr>
            <a:cxnSpLocks/>
          </p:cNvCxnSpPr>
          <p:nvPr/>
        </p:nvCxnSpPr>
        <p:spPr>
          <a:xfrm>
            <a:off x="9632049" y="2608245"/>
            <a:ext cx="0" cy="2722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A527DD-B816-42BC-8887-5036FE1BB7F1}"/>
              </a:ext>
            </a:extLst>
          </p:cNvPr>
          <p:cNvCxnSpPr>
            <a:cxnSpLocks/>
          </p:cNvCxnSpPr>
          <p:nvPr/>
        </p:nvCxnSpPr>
        <p:spPr>
          <a:xfrm>
            <a:off x="10233336" y="3049928"/>
            <a:ext cx="0" cy="2281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0B5D72-BFFB-46E3-9CAF-C110F2123140}"/>
              </a:ext>
            </a:extLst>
          </p:cNvPr>
          <p:cNvCxnSpPr>
            <a:cxnSpLocks/>
          </p:cNvCxnSpPr>
          <p:nvPr/>
        </p:nvCxnSpPr>
        <p:spPr>
          <a:xfrm>
            <a:off x="10834623" y="3491611"/>
            <a:ext cx="0" cy="183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6A08E44D-93CF-4012-9C50-871EBCBF9855}"/>
              </a:ext>
            </a:extLst>
          </p:cNvPr>
          <p:cNvSpPr/>
          <p:nvPr/>
        </p:nvSpPr>
        <p:spPr>
          <a:xfrm>
            <a:off x="1734348" y="4264250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805A8F8-2501-49FF-ABE8-2D11B904350A}"/>
              </a:ext>
            </a:extLst>
          </p:cNvPr>
          <p:cNvSpPr/>
          <p:nvPr/>
        </p:nvSpPr>
        <p:spPr>
          <a:xfrm>
            <a:off x="2337658" y="2510393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5A66F1F-766D-4A52-B48B-9A8DFFD31628}"/>
              </a:ext>
            </a:extLst>
          </p:cNvPr>
          <p:cNvSpPr/>
          <p:nvPr/>
        </p:nvSpPr>
        <p:spPr>
          <a:xfrm>
            <a:off x="2947227" y="2947324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554694F-7D8E-41E2-9EBC-244D2B8ABD36}"/>
              </a:ext>
            </a:extLst>
          </p:cNvPr>
          <p:cNvSpPr/>
          <p:nvPr/>
        </p:nvSpPr>
        <p:spPr>
          <a:xfrm>
            <a:off x="3538755" y="3399279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87BB3AA-0384-410F-8913-90FC36CF64AC}"/>
              </a:ext>
            </a:extLst>
          </p:cNvPr>
          <p:cNvSpPr/>
          <p:nvPr/>
        </p:nvSpPr>
        <p:spPr>
          <a:xfrm>
            <a:off x="4149801" y="3840958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26CCC74-E1A4-4438-A40E-EB700F9D3C62}"/>
              </a:ext>
            </a:extLst>
          </p:cNvPr>
          <p:cNvSpPr/>
          <p:nvPr/>
        </p:nvSpPr>
        <p:spPr>
          <a:xfrm>
            <a:off x="4735617" y="2517141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58BB7DD-BF0A-4819-A351-423DD1A53CD6}"/>
              </a:ext>
            </a:extLst>
          </p:cNvPr>
          <p:cNvSpPr/>
          <p:nvPr/>
        </p:nvSpPr>
        <p:spPr>
          <a:xfrm>
            <a:off x="5336513" y="2957593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839D89-3212-454E-A0AC-C1AF098F5638}"/>
              </a:ext>
            </a:extLst>
          </p:cNvPr>
          <p:cNvSpPr/>
          <p:nvPr/>
        </p:nvSpPr>
        <p:spPr>
          <a:xfrm>
            <a:off x="5938191" y="3386827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0C25FF-A568-4A5F-B733-C86CFDF918FE}"/>
              </a:ext>
            </a:extLst>
          </p:cNvPr>
          <p:cNvSpPr/>
          <p:nvPr/>
        </p:nvSpPr>
        <p:spPr>
          <a:xfrm>
            <a:off x="6548297" y="4265416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B9115B8-B08C-4793-98A6-3DB6A8DC7258}"/>
              </a:ext>
            </a:extLst>
          </p:cNvPr>
          <p:cNvSpPr/>
          <p:nvPr/>
        </p:nvSpPr>
        <p:spPr>
          <a:xfrm>
            <a:off x="7150931" y="2517141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5F78C75-3AF2-4806-A6DC-1063AF0A17A4}"/>
              </a:ext>
            </a:extLst>
          </p:cNvPr>
          <p:cNvSpPr/>
          <p:nvPr/>
        </p:nvSpPr>
        <p:spPr>
          <a:xfrm>
            <a:off x="7757645" y="2947324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B756D02-EF75-4993-A54A-499EF9559790}"/>
              </a:ext>
            </a:extLst>
          </p:cNvPr>
          <p:cNvSpPr/>
          <p:nvPr/>
        </p:nvSpPr>
        <p:spPr>
          <a:xfrm>
            <a:off x="8354918" y="3395951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B564C1E-D857-4976-9565-C8BD7E589580}"/>
              </a:ext>
            </a:extLst>
          </p:cNvPr>
          <p:cNvSpPr/>
          <p:nvPr/>
        </p:nvSpPr>
        <p:spPr>
          <a:xfrm>
            <a:off x="8946511" y="3831338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7289F09-7D79-4D92-97B5-2434D2297BBA}"/>
              </a:ext>
            </a:extLst>
          </p:cNvPr>
          <p:cNvSpPr/>
          <p:nvPr/>
        </p:nvSpPr>
        <p:spPr>
          <a:xfrm>
            <a:off x="9540609" y="2510393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FFE6E2E-59A6-4599-9B89-EC76E7D5AA30}"/>
              </a:ext>
            </a:extLst>
          </p:cNvPr>
          <p:cNvSpPr/>
          <p:nvPr/>
        </p:nvSpPr>
        <p:spPr>
          <a:xfrm>
            <a:off x="10146488" y="2957591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DE93A8-1EFC-4402-A9AA-7575EDFCDAB7}"/>
              </a:ext>
            </a:extLst>
          </p:cNvPr>
          <p:cNvSpPr/>
          <p:nvPr/>
        </p:nvSpPr>
        <p:spPr>
          <a:xfrm>
            <a:off x="10752641" y="3398054"/>
            <a:ext cx="182880" cy="1846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2AC2F9D-393A-4436-8A9C-6564D1F1F037}"/>
                  </a:ext>
                </a:extLst>
              </p:cNvPr>
              <p:cNvSpPr txBox="1"/>
              <p:nvPr/>
            </p:nvSpPr>
            <p:spPr>
              <a:xfrm>
                <a:off x="1658684" y="5391222"/>
                <a:ext cx="3697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2AC2F9D-393A-4436-8A9C-6564D1F1F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684" y="5391222"/>
                <a:ext cx="369781" cy="369332"/>
              </a:xfrm>
              <a:prstGeom prst="rect">
                <a:avLst/>
              </a:prstGeom>
              <a:blipFill>
                <a:blip r:embed="rId7"/>
                <a:stretch>
                  <a:fillRect l="-18033" r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18E6BE9-3066-443D-B34A-0BFE904A6539}"/>
                  </a:ext>
                </a:extLst>
              </p:cNvPr>
              <p:cNvSpPr txBox="1"/>
              <p:nvPr/>
            </p:nvSpPr>
            <p:spPr>
              <a:xfrm>
                <a:off x="2244207" y="5403405"/>
                <a:ext cx="4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18E6BE9-3066-443D-B34A-0BFE904A6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207" y="5403405"/>
                <a:ext cx="420500" cy="369332"/>
              </a:xfrm>
              <a:prstGeom prst="rect">
                <a:avLst/>
              </a:prstGeom>
              <a:blipFill>
                <a:blip r:embed="rId8"/>
                <a:stretch>
                  <a:fillRect l="-15942" r="-434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2BFB65-F2FF-40B2-8206-5D73CDF3C2E1}"/>
                  </a:ext>
                </a:extLst>
              </p:cNvPr>
              <p:cNvSpPr txBox="1"/>
              <p:nvPr/>
            </p:nvSpPr>
            <p:spPr>
              <a:xfrm>
                <a:off x="2853776" y="5397114"/>
                <a:ext cx="4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2BFB65-F2FF-40B2-8206-5D73CDF3C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776" y="5397114"/>
                <a:ext cx="420500" cy="369332"/>
              </a:xfrm>
              <a:prstGeom prst="rect">
                <a:avLst/>
              </a:prstGeom>
              <a:blipFill>
                <a:blip r:embed="rId9"/>
                <a:stretch>
                  <a:fillRect l="-15942" r="-434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C924C0F-1556-49A3-8432-E731FC51E27D}"/>
                  </a:ext>
                </a:extLst>
              </p:cNvPr>
              <p:cNvSpPr txBox="1"/>
              <p:nvPr/>
            </p:nvSpPr>
            <p:spPr>
              <a:xfrm>
                <a:off x="3445304" y="5385009"/>
                <a:ext cx="4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C924C0F-1556-49A3-8432-E731FC51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304" y="5385009"/>
                <a:ext cx="420500" cy="369332"/>
              </a:xfrm>
              <a:prstGeom prst="rect">
                <a:avLst/>
              </a:prstGeom>
              <a:blipFill>
                <a:blip r:embed="rId10"/>
                <a:stretch>
                  <a:fillRect l="-15942" r="-434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BE9D30B-1FE7-472C-9C06-9BA1FA2DF446}"/>
                  </a:ext>
                </a:extLst>
              </p:cNvPr>
              <p:cNvSpPr txBox="1"/>
              <p:nvPr/>
            </p:nvSpPr>
            <p:spPr>
              <a:xfrm>
                <a:off x="4023232" y="5341590"/>
                <a:ext cx="436017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BE9D30B-1FE7-472C-9C06-9BA1FA2DF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232" y="5341590"/>
                <a:ext cx="436017" cy="4311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DA5FB8A-8BA7-479A-8DED-B56B7327E4FA}"/>
                  </a:ext>
                </a:extLst>
              </p:cNvPr>
              <p:cNvSpPr txBox="1"/>
              <p:nvPr/>
            </p:nvSpPr>
            <p:spPr>
              <a:xfrm>
                <a:off x="4649355" y="5391651"/>
                <a:ext cx="4278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DA5FB8A-8BA7-479A-8DED-B56B7327E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55" y="5391651"/>
                <a:ext cx="427874" cy="369332"/>
              </a:xfrm>
              <a:prstGeom prst="rect">
                <a:avLst/>
              </a:prstGeom>
              <a:blipFill>
                <a:blip r:embed="rId12"/>
                <a:stretch>
                  <a:fillRect l="-17143" r="-428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13F12AC-1837-42DD-91FB-A77D328600FD}"/>
                  </a:ext>
                </a:extLst>
              </p:cNvPr>
              <p:cNvSpPr txBox="1"/>
              <p:nvPr/>
            </p:nvSpPr>
            <p:spPr>
              <a:xfrm>
                <a:off x="5243062" y="5391651"/>
                <a:ext cx="4278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13F12AC-1837-42DD-91FB-A77D3286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62" y="5391651"/>
                <a:ext cx="427874" cy="369332"/>
              </a:xfrm>
              <a:prstGeom prst="rect">
                <a:avLst/>
              </a:prstGeom>
              <a:blipFill>
                <a:blip r:embed="rId13"/>
                <a:stretch>
                  <a:fillRect l="-15714" r="-428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AE2BE00-1B37-4167-AE7F-E3B3E742B74B}"/>
                  </a:ext>
                </a:extLst>
              </p:cNvPr>
              <p:cNvSpPr txBox="1"/>
              <p:nvPr/>
            </p:nvSpPr>
            <p:spPr>
              <a:xfrm>
                <a:off x="5840507" y="5385009"/>
                <a:ext cx="4278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AE2BE00-1B37-4167-AE7F-E3B3E742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07" y="5385009"/>
                <a:ext cx="427874" cy="369332"/>
              </a:xfrm>
              <a:prstGeom prst="rect">
                <a:avLst/>
              </a:prstGeom>
              <a:blipFill>
                <a:blip r:embed="rId14"/>
                <a:stretch>
                  <a:fillRect l="-15714" r="-428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5F79773-0C21-4D85-A879-A13060BF53D9}"/>
                  </a:ext>
                </a:extLst>
              </p:cNvPr>
              <p:cNvSpPr txBox="1"/>
              <p:nvPr/>
            </p:nvSpPr>
            <p:spPr>
              <a:xfrm>
                <a:off x="7053432" y="5391651"/>
                <a:ext cx="418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8929C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5F79773-0C21-4D85-A879-A13060BF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432" y="5391651"/>
                <a:ext cx="418897" cy="369332"/>
              </a:xfrm>
              <a:prstGeom prst="rect">
                <a:avLst/>
              </a:prstGeom>
              <a:blipFill>
                <a:blip r:embed="rId15"/>
                <a:stretch>
                  <a:fillRect l="-15942" r="-434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CF2D18-53BD-4831-A02B-DE62D8365B31}"/>
                  </a:ext>
                </a:extLst>
              </p:cNvPr>
              <p:cNvSpPr txBox="1"/>
              <p:nvPr/>
            </p:nvSpPr>
            <p:spPr>
              <a:xfrm>
                <a:off x="7664194" y="5385008"/>
                <a:ext cx="418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8929C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CF2D18-53BD-4831-A02B-DE62D8365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194" y="5385008"/>
                <a:ext cx="418897" cy="369332"/>
              </a:xfrm>
              <a:prstGeom prst="rect">
                <a:avLst/>
              </a:prstGeom>
              <a:blipFill>
                <a:blip r:embed="rId16"/>
                <a:stretch>
                  <a:fillRect l="-15942" r="-434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0E19F17-3B91-4AD5-B0DA-2B7543D19784}"/>
                  </a:ext>
                </a:extLst>
              </p:cNvPr>
              <p:cNvSpPr txBox="1"/>
              <p:nvPr/>
            </p:nvSpPr>
            <p:spPr>
              <a:xfrm>
                <a:off x="8250291" y="5387027"/>
                <a:ext cx="418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8929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8929C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0E19F17-3B91-4AD5-B0DA-2B7543D1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91" y="5387027"/>
                <a:ext cx="418897" cy="369332"/>
              </a:xfrm>
              <a:prstGeom prst="rect">
                <a:avLst/>
              </a:prstGeom>
              <a:blipFill>
                <a:blip r:embed="rId17"/>
                <a:stretch>
                  <a:fillRect l="-15942" r="-434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D6858C-9540-4F8B-BEBB-67A960A9A2FA}"/>
                  </a:ext>
                </a:extLst>
              </p:cNvPr>
              <p:cNvSpPr txBox="1"/>
              <p:nvPr/>
            </p:nvSpPr>
            <p:spPr>
              <a:xfrm>
                <a:off x="8853060" y="5391651"/>
                <a:ext cx="3697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D6858C-9540-4F8B-BEBB-67A960A9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060" y="5391651"/>
                <a:ext cx="369781" cy="369332"/>
              </a:xfrm>
              <a:prstGeom prst="rect">
                <a:avLst/>
              </a:prstGeom>
              <a:blipFill>
                <a:blip r:embed="rId18"/>
                <a:stretch>
                  <a:fillRect l="-18033" r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607D4CE-2B7A-446D-B529-10A1EA35F393}"/>
                  </a:ext>
                </a:extLst>
              </p:cNvPr>
              <p:cNvSpPr txBox="1"/>
              <p:nvPr/>
            </p:nvSpPr>
            <p:spPr>
              <a:xfrm>
                <a:off x="9473393" y="5385296"/>
                <a:ext cx="3729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607D4CE-2B7A-446D-B529-10A1EA35F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393" y="5385296"/>
                <a:ext cx="372987" cy="369332"/>
              </a:xfrm>
              <a:prstGeom prst="rect">
                <a:avLst/>
              </a:prstGeom>
              <a:blipFill>
                <a:blip r:embed="rId19"/>
                <a:stretch>
                  <a:fillRect l="-18033" r="-180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AC3450C-C299-4128-A448-35EC9F94661A}"/>
                  </a:ext>
                </a:extLst>
              </p:cNvPr>
              <p:cNvSpPr txBox="1"/>
              <p:nvPr/>
            </p:nvSpPr>
            <p:spPr>
              <a:xfrm>
                <a:off x="10048445" y="5391651"/>
                <a:ext cx="3729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AC3450C-C299-4128-A448-35EC9F946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445" y="5391651"/>
                <a:ext cx="372987" cy="369332"/>
              </a:xfrm>
              <a:prstGeom prst="rect">
                <a:avLst/>
              </a:prstGeom>
              <a:blipFill>
                <a:blip r:embed="rId20"/>
                <a:stretch>
                  <a:fillRect l="-17742" r="-1612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5593A14-381A-47DA-B2AD-B787F4EF79E5}"/>
                  </a:ext>
                </a:extLst>
              </p:cNvPr>
              <p:cNvSpPr txBox="1"/>
              <p:nvPr/>
            </p:nvSpPr>
            <p:spPr>
              <a:xfrm>
                <a:off x="10659190" y="5403402"/>
                <a:ext cx="3729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𝑖𝑋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5593A14-381A-47DA-B2AD-B787F4EF7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190" y="5403402"/>
                <a:ext cx="372987" cy="369332"/>
              </a:xfrm>
              <a:prstGeom prst="rect">
                <a:avLst/>
              </a:prstGeom>
              <a:blipFill>
                <a:blip r:embed="rId21"/>
                <a:stretch>
                  <a:fillRect l="-19672" r="-1639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412735-B74D-43A8-B8A8-2F397C3D5739}"/>
                  </a:ext>
                </a:extLst>
              </p:cNvPr>
              <p:cNvSpPr txBox="1"/>
              <p:nvPr/>
            </p:nvSpPr>
            <p:spPr>
              <a:xfrm>
                <a:off x="6456698" y="5341590"/>
                <a:ext cx="436017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412735-B74D-43A8-B8A8-2F397C3D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698" y="5341590"/>
                <a:ext cx="436017" cy="43114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949B5D9-C58D-4A04-BDB0-03AA6BB8BCDE}"/>
                  </a:ext>
                </a:extLst>
              </p:cNvPr>
              <p:cNvSpPr txBox="1"/>
              <p:nvPr/>
            </p:nvSpPr>
            <p:spPr>
              <a:xfrm>
                <a:off x="369286" y="5297500"/>
                <a:ext cx="5564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949B5D9-C58D-4A04-BDB0-03AA6BB8B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86" y="5297500"/>
                <a:ext cx="55641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4F44430-EF51-4250-8D5E-33CE359F5170}"/>
                  </a:ext>
                </a:extLst>
              </p:cNvPr>
              <p:cNvSpPr txBox="1"/>
              <p:nvPr/>
            </p:nvSpPr>
            <p:spPr>
              <a:xfrm>
                <a:off x="166902" y="3203135"/>
                <a:ext cx="5564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4F44430-EF51-4250-8D5E-33CE359F5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2" y="3203135"/>
                <a:ext cx="55641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eft Brace 81">
            <a:extLst>
              <a:ext uri="{FF2B5EF4-FFF2-40B4-BE49-F238E27FC236}">
                <a16:creationId xmlns:a16="http://schemas.microsoft.com/office/drawing/2014/main" id="{3140A42B-F142-4EBA-9153-D596E39A6AF5}"/>
              </a:ext>
            </a:extLst>
          </p:cNvPr>
          <p:cNvSpPr/>
          <p:nvPr/>
        </p:nvSpPr>
        <p:spPr>
          <a:xfrm>
            <a:off x="841282" y="2572937"/>
            <a:ext cx="304456" cy="17836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DEEE8-893B-43FA-8FA5-99A4A5FC2BDC}"/>
              </a:ext>
            </a:extLst>
          </p:cNvPr>
          <p:cNvSpPr txBox="1"/>
          <p:nvPr/>
        </p:nvSpPr>
        <p:spPr>
          <a:xfrm>
            <a:off x="629716" y="1000800"/>
            <a:ext cx="1093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even smaller </a:t>
            </a:r>
            <a:r>
              <a:rPr lang="en-US" sz="2800" dirty="0">
                <a:solidFill>
                  <a:srgbClr val="C00000"/>
                </a:solidFill>
              </a:rPr>
              <a:t>16</a:t>
            </a:r>
            <a:r>
              <a:rPr lang="en-US" sz="2800" dirty="0"/>
              <a:t>-gate implementation exists.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A811367-9AED-4B26-B3E3-DA9F32A3402A}"/>
              </a:ext>
            </a:extLst>
          </p:cNvPr>
          <p:cNvSpPr txBox="1"/>
          <p:nvPr/>
        </p:nvSpPr>
        <p:spPr>
          <a:xfrm>
            <a:off x="149011" y="132542"/>
            <a:ext cx="120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Majority: comparison to prior results</a:t>
            </a:r>
          </a:p>
        </p:txBody>
      </p:sp>
    </p:spTree>
    <p:extLst>
      <p:ext uri="{BB962C8B-B14F-4D97-AF65-F5344CB8AC3E}">
        <p14:creationId xmlns:p14="http://schemas.microsoft.com/office/powerpoint/2010/main" val="2070074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410BBC-982E-46B8-87A8-F16BAE7D5113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7AA1D4-EB71-449E-A525-14F1B2A95903}"/>
                  </a:ext>
                </a:extLst>
              </p:cNvPr>
              <p:cNvSpPr txBox="1"/>
              <p:nvPr/>
            </p:nvSpPr>
            <p:spPr>
              <a:xfrm>
                <a:off x="1249162" y="1571163"/>
                <a:ext cx="9690794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Theorem.</a:t>
                </a:r>
                <a:r>
                  <a:rPr lang="en-US" sz="2800" dirty="0"/>
                  <a:t>  Any symmetric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can be implemented </a:t>
                </a:r>
                <a:br>
                  <a:rPr lang="en-US" sz="2800" dirty="0"/>
                </a:br>
                <a:r>
                  <a:rPr lang="en-US" sz="2800" dirty="0"/>
                  <a:t>by a 1-qubit limited space circuit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entangling gates.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7AA1D4-EB71-449E-A525-14F1B2A9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62" y="1571163"/>
                <a:ext cx="9690794" cy="963854"/>
              </a:xfrm>
              <a:prstGeom prst="rect">
                <a:avLst/>
              </a:prstGeom>
              <a:blipFill>
                <a:blip r:embed="rId2"/>
                <a:stretch>
                  <a:fillRect l="-1321" t="-632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8AEAB76-4DFD-4C5F-8E06-0B61C5B45516}"/>
              </a:ext>
            </a:extLst>
          </p:cNvPr>
          <p:cNvSpPr/>
          <p:nvPr/>
        </p:nvSpPr>
        <p:spPr>
          <a:xfrm>
            <a:off x="1097639" y="1460358"/>
            <a:ext cx="9895633" cy="1187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45626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410BBC-982E-46B8-87A8-F16BAE7D5113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7AA1D4-EB71-449E-A525-14F1B2A95903}"/>
                  </a:ext>
                </a:extLst>
              </p:cNvPr>
              <p:cNvSpPr txBox="1"/>
              <p:nvPr/>
            </p:nvSpPr>
            <p:spPr>
              <a:xfrm>
                <a:off x="1249162" y="1571163"/>
                <a:ext cx="9690794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Theorem.</a:t>
                </a:r>
                <a:r>
                  <a:rPr lang="en-US" sz="2800" dirty="0"/>
                  <a:t>  Any symmetric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can be implemented </a:t>
                </a:r>
                <a:br>
                  <a:rPr lang="en-US" sz="2800" dirty="0"/>
                </a:br>
                <a:r>
                  <a:rPr lang="en-US" sz="2800" dirty="0"/>
                  <a:t>by a 1-qubit limited space circuit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entangling gates.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7AA1D4-EB71-449E-A525-14F1B2A9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62" y="1571163"/>
                <a:ext cx="9690794" cy="963854"/>
              </a:xfrm>
              <a:prstGeom prst="rect">
                <a:avLst/>
              </a:prstGeom>
              <a:blipFill>
                <a:blip r:embed="rId2"/>
                <a:stretch>
                  <a:fillRect l="-1321" t="-632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8AEAB76-4DFD-4C5F-8E06-0B61C5B45516}"/>
              </a:ext>
            </a:extLst>
          </p:cNvPr>
          <p:cNvSpPr/>
          <p:nvPr/>
        </p:nvSpPr>
        <p:spPr>
          <a:xfrm>
            <a:off x="1097639" y="1460358"/>
            <a:ext cx="9895633" cy="1187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20A232-9848-494A-A3FE-09C8BD2FD3D8}"/>
                  </a:ext>
                </a:extLst>
              </p:cNvPr>
              <p:cNvSpPr txBox="1"/>
              <p:nvPr/>
            </p:nvSpPr>
            <p:spPr>
              <a:xfrm>
                <a:off x="1249162" y="3004180"/>
                <a:ext cx="9403985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Lemma.</a:t>
                </a:r>
                <a:r>
                  <a:rPr lang="en-US" sz="2800" dirty="0"/>
                  <a:t> 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Majority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can be implemented </a:t>
                </a:r>
                <a:br>
                  <a:rPr lang="en-US" sz="2800" dirty="0"/>
                </a:br>
                <a:r>
                  <a:rPr lang="en-US" sz="2800" dirty="0"/>
                  <a:t>by a 1-qubit limited space circuit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entangling gates.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20A232-9848-494A-A3FE-09C8BD2F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62" y="3004180"/>
                <a:ext cx="9403985" cy="963854"/>
              </a:xfrm>
              <a:prstGeom prst="rect">
                <a:avLst/>
              </a:prstGeom>
              <a:blipFill>
                <a:blip r:embed="rId3"/>
                <a:stretch>
                  <a:fillRect l="-1361" t="-6329" r="-1167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1A3EDE7-CBFD-46C6-A974-19A817080D9D}"/>
              </a:ext>
            </a:extLst>
          </p:cNvPr>
          <p:cNvSpPr/>
          <p:nvPr/>
        </p:nvSpPr>
        <p:spPr>
          <a:xfrm>
            <a:off x="1097639" y="2893375"/>
            <a:ext cx="9895633" cy="1187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3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410BBC-982E-46B8-87A8-F16BAE7D5113}"/>
              </a:ext>
            </a:extLst>
          </p:cNvPr>
          <p:cNvSpPr txBox="1"/>
          <p:nvPr/>
        </p:nvSpPr>
        <p:spPr>
          <a:xfrm>
            <a:off x="776250" y="122091"/>
            <a:ext cx="108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Signal processing approach for circuit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7AA1D4-EB71-449E-A525-14F1B2A95903}"/>
                  </a:ext>
                </a:extLst>
              </p:cNvPr>
              <p:cNvSpPr txBox="1"/>
              <p:nvPr/>
            </p:nvSpPr>
            <p:spPr>
              <a:xfrm>
                <a:off x="1249162" y="1571163"/>
                <a:ext cx="9690794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Theorem.</a:t>
                </a:r>
                <a:r>
                  <a:rPr lang="en-US" sz="2800" dirty="0"/>
                  <a:t>  Any symmetric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can be implemented </a:t>
                </a:r>
                <a:br>
                  <a:rPr lang="en-US" sz="2800" dirty="0"/>
                </a:br>
                <a:r>
                  <a:rPr lang="en-US" sz="2800" dirty="0"/>
                  <a:t>by a 1-qubit limited space circuit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entangling gates.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7AA1D4-EB71-449E-A525-14F1B2A9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62" y="1571163"/>
                <a:ext cx="9690794" cy="963854"/>
              </a:xfrm>
              <a:prstGeom prst="rect">
                <a:avLst/>
              </a:prstGeom>
              <a:blipFill>
                <a:blip r:embed="rId3"/>
                <a:stretch>
                  <a:fillRect l="-1321" t="-632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8AEAB76-4DFD-4C5F-8E06-0B61C5B45516}"/>
              </a:ext>
            </a:extLst>
          </p:cNvPr>
          <p:cNvSpPr/>
          <p:nvPr/>
        </p:nvSpPr>
        <p:spPr>
          <a:xfrm>
            <a:off x="1097639" y="1460358"/>
            <a:ext cx="9895633" cy="1187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20A232-9848-494A-A3FE-09C8BD2FD3D8}"/>
                  </a:ext>
                </a:extLst>
              </p:cNvPr>
              <p:cNvSpPr txBox="1"/>
              <p:nvPr/>
            </p:nvSpPr>
            <p:spPr>
              <a:xfrm>
                <a:off x="1249162" y="3004180"/>
                <a:ext cx="9403985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Lemma.</a:t>
                </a:r>
                <a:r>
                  <a:rPr lang="en-US" sz="2800" dirty="0"/>
                  <a:t> 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Majority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can be implemented </a:t>
                </a:r>
                <a:br>
                  <a:rPr lang="en-US" sz="2800" dirty="0"/>
                </a:br>
                <a:r>
                  <a:rPr lang="en-US" sz="2800" dirty="0"/>
                  <a:t>by a 1-qubit limited space circuit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entangling gates.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20A232-9848-494A-A3FE-09C8BD2F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62" y="3004180"/>
                <a:ext cx="9403985" cy="963854"/>
              </a:xfrm>
              <a:prstGeom prst="rect">
                <a:avLst/>
              </a:prstGeom>
              <a:blipFill>
                <a:blip r:embed="rId4"/>
                <a:stretch>
                  <a:fillRect l="-1361" t="-6329" r="-1167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1A3EDE7-CBFD-46C6-A974-19A817080D9D}"/>
              </a:ext>
            </a:extLst>
          </p:cNvPr>
          <p:cNvSpPr/>
          <p:nvPr/>
        </p:nvSpPr>
        <p:spPr>
          <a:xfrm>
            <a:off x="1097639" y="2893375"/>
            <a:ext cx="9895633" cy="11873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1AF740-872D-4BAC-BBA0-E9B60B76B5C3}"/>
                  </a:ext>
                </a:extLst>
              </p:cNvPr>
              <p:cNvSpPr txBox="1"/>
              <p:nvPr/>
            </p:nvSpPr>
            <p:spPr>
              <a:xfrm>
                <a:off x="1195846" y="4437197"/>
                <a:ext cx="9457301" cy="191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Lemma.</a:t>
                </a:r>
                <a:r>
                  <a:rPr lang="en-US" sz="2800" dirty="0"/>
                  <a:t> 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SLSB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can be implemented </a:t>
                </a:r>
                <a:br>
                  <a:rPr lang="en-US" sz="2800" dirty="0"/>
                </a:br>
                <a:r>
                  <a:rPr lang="en-US" sz="2800" dirty="0"/>
                  <a:t>by a 1-qubit limited space circuit with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entangling gates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latin typeface="Cambria Math" panose="02040503050406030204" pitchFamily="18" charset="0"/>
                              </a:rPr>
                              <m:t>HX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800" i="0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2800" dirty="0"/>
                  <a:t> or with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entangling gates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HX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2800" dirty="0"/>
                  <a:t> but up to a relative phase.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1AF740-872D-4BAC-BBA0-E9B60B76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46" y="4437197"/>
                <a:ext cx="9457301" cy="1918667"/>
              </a:xfrm>
              <a:prstGeom prst="rect">
                <a:avLst/>
              </a:prstGeom>
              <a:blipFill>
                <a:blip r:embed="rId5"/>
                <a:stretch>
                  <a:fillRect l="-1289" t="-3175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3B58533-9A4A-4699-8CBE-755716EE6F03}"/>
              </a:ext>
            </a:extLst>
          </p:cNvPr>
          <p:cNvSpPr/>
          <p:nvPr/>
        </p:nvSpPr>
        <p:spPr>
          <a:xfrm>
            <a:off x="1097639" y="4326392"/>
            <a:ext cx="9895633" cy="21436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6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5CF5-7C31-4501-9785-107C4E94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kern="12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IV: Experiment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86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5590BF-91E9-E149-941E-4B8AE1C5F252}"/>
              </a:ext>
            </a:extLst>
          </p:cNvPr>
          <p:cNvSpPr txBox="1"/>
          <p:nvPr/>
        </p:nvSpPr>
        <p:spPr>
          <a:xfrm>
            <a:off x="1189465" y="128388"/>
            <a:ext cx="1006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Majority function</a:t>
            </a:r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0E3A8BD3-1207-6D46-B2AF-BA72B6EA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9" y="1593364"/>
            <a:ext cx="11630462" cy="1957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E06F314-9B46-CB4C-B941-BE395A955CA1}"/>
                  </a:ext>
                </a:extLst>
              </p:cNvPr>
              <p:cNvSpPr txBox="1"/>
              <p:nvPr/>
            </p:nvSpPr>
            <p:spPr>
              <a:xfrm>
                <a:off x="78668" y="1914499"/>
                <a:ext cx="404201" cy="37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E06F314-9B46-CB4C-B941-BE395A9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8" y="1914499"/>
                <a:ext cx="404201" cy="374054"/>
              </a:xfrm>
              <a:prstGeom prst="rect">
                <a:avLst/>
              </a:prstGeom>
              <a:blipFill>
                <a:blip r:embed="rId4"/>
                <a:stretch>
                  <a:fillRect r="-27273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A523A0E-BB7C-DF4B-AECD-1CA96EAB8653}"/>
                  </a:ext>
                </a:extLst>
              </p:cNvPr>
              <p:cNvSpPr txBox="1"/>
              <p:nvPr/>
            </p:nvSpPr>
            <p:spPr>
              <a:xfrm>
                <a:off x="78667" y="2882181"/>
                <a:ext cx="404201" cy="37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A523A0E-BB7C-DF4B-AECD-1CA96EAB8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7" y="2882181"/>
                <a:ext cx="404201" cy="374054"/>
              </a:xfrm>
              <a:prstGeom prst="rect">
                <a:avLst/>
              </a:prstGeom>
              <a:blipFill>
                <a:blip r:embed="rId5"/>
                <a:stretch>
                  <a:fillRect r="-27273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16F9D8E-47CA-804F-AF61-413780E09FDB}"/>
              </a:ext>
            </a:extLst>
          </p:cNvPr>
          <p:cNvSpPr/>
          <p:nvPr/>
        </p:nvSpPr>
        <p:spPr>
          <a:xfrm>
            <a:off x="1939636" y="1340379"/>
            <a:ext cx="1967346" cy="247996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3FCAB-5709-E64A-A4D2-55647B342FAB}"/>
              </a:ext>
            </a:extLst>
          </p:cNvPr>
          <p:cNvSpPr/>
          <p:nvPr/>
        </p:nvSpPr>
        <p:spPr>
          <a:xfrm>
            <a:off x="7384473" y="1340379"/>
            <a:ext cx="692727" cy="247996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7DA59-B291-FC47-AF86-31C5D13E564A}"/>
              </a:ext>
            </a:extLst>
          </p:cNvPr>
          <p:cNvSpPr txBox="1"/>
          <p:nvPr/>
        </p:nvSpPr>
        <p:spPr>
          <a:xfrm>
            <a:off x="8077200" y="4515885"/>
            <a:ext cx="3430106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cR</a:t>
            </a:r>
            <a:r>
              <a:rPr lang="en-US" sz="2400" baseline="-25000" dirty="0" err="1"/>
              <a:t>x</a:t>
            </a:r>
            <a:r>
              <a:rPr lang="en-US" sz="2400" dirty="0"/>
              <a:t>(𝜋/2) are implemented</a:t>
            </a:r>
          </a:p>
          <a:p>
            <a:r>
              <a:rPr lang="en-US" sz="2400" dirty="0"/>
              <a:t>with </a:t>
            </a:r>
            <a:r>
              <a:rPr lang="en-US" sz="2400" dirty="0" err="1"/>
              <a:t>Qiskit</a:t>
            </a:r>
            <a:r>
              <a:rPr lang="en-US" sz="2400" dirty="0"/>
              <a:t> Pulse.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A8E256-3237-7047-BDBF-1D44F1B2A15C}"/>
              </a:ext>
            </a:extLst>
          </p:cNvPr>
          <p:cNvCxnSpPr>
            <a:cxnSpLocks/>
            <a:stCxn id="9" idx="1"/>
            <a:endCxn id="6" idx="2"/>
          </p:cNvCxnSpPr>
          <p:nvPr/>
        </p:nvCxnSpPr>
        <p:spPr>
          <a:xfrm flipH="1" flipV="1">
            <a:off x="2923309" y="3820343"/>
            <a:ext cx="5153891" cy="11110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2A859-513E-A748-BC07-1C83D1CBE1D9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flipH="1" flipV="1">
            <a:off x="7730837" y="3820343"/>
            <a:ext cx="346363" cy="11110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78AE21D-EB1C-47D4-B75A-05BC84A79A5A}"/>
              </a:ext>
            </a:extLst>
          </p:cNvPr>
          <p:cNvSpPr/>
          <p:nvPr/>
        </p:nvSpPr>
        <p:spPr>
          <a:xfrm>
            <a:off x="5363748" y="1323707"/>
            <a:ext cx="1348779" cy="2479964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2291958-B836-4A93-A119-7B724167882B}"/>
              </a:ext>
            </a:extLst>
          </p:cNvPr>
          <p:cNvSpPr/>
          <p:nvPr/>
        </p:nvSpPr>
        <p:spPr>
          <a:xfrm>
            <a:off x="8737330" y="1323707"/>
            <a:ext cx="1348779" cy="2479964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A3C606D-4A96-4505-9A01-42B6F681D191}"/>
              </a:ext>
            </a:extLst>
          </p:cNvPr>
          <p:cNvCxnSpPr>
            <a:cxnSpLocks/>
            <a:stCxn id="77" idx="3"/>
            <a:endCxn id="70" idx="2"/>
          </p:cNvCxnSpPr>
          <p:nvPr/>
        </p:nvCxnSpPr>
        <p:spPr>
          <a:xfrm flipV="1">
            <a:off x="5712468" y="3803671"/>
            <a:ext cx="3699252" cy="131237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9A767AC-B138-4BD6-9D19-F21D7F10E28C}"/>
              </a:ext>
            </a:extLst>
          </p:cNvPr>
          <p:cNvCxnSpPr>
            <a:cxnSpLocks/>
            <a:stCxn id="77" idx="3"/>
            <a:endCxn id="69" idx="2"/>
          </p:cNvCxnSpPr>
          <p:nvPr/>
        </p:nvCxnSpPr>
        <p:spPr>
          <a:xfrm flipV="1">
            <a:off x="5712468" y="3803671"/>
            <a:ext cx="325670" cy="131237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D6BD7A3-89D3-4763-B5BB-77C91BA100F5}"/>
              </a:ext>
            </a:extLst>
          </p:cNvPr>
          <p:cNvSpPr txBox="1"/>
          <p:nvPr/>
        </p:nvSpPr>
        <p:spPr>
          <a:xfrm>
            <a:off x="3331303" y="4885217"/>
            <a:ext cx="2381165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CNOT-equivalent.</a:t>
            </a:r>
          </a:p>
        </p:txBody>
      </p:sp>
    </p:spTree>
    <p:extLst>
      <p:ext uri="{BB962C8B-B14F-4D97-AF65-F5344CB8AC3E}">
        <p14:creationId xmlns:p14="http://schemas.microsoft.com/office/powerpoint/2010/main" val="3226613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DEC54-665D-4178-98EF-37C30F0EFF73}"/>
              </a:ext>
            </a:extLst>
          </p:cNvPr>
          <p:cNvSpPr txBox="1"/>
          <p:nvPr/>
        </p:nvSpPr>
        <p:spPr>
          <a:xfrm>
            <a:off x="1189465" y="128388"/>
            <a:ext cx="1006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Majority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4928B-6361-4646-880B-8100D861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503" y="992903"/>
            <a:ext cx="6324282" cy="2868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609BC-67AF-4F48-A60C-A871F3200741}"/>
              </a:ext>
            </a:extLst>
          </p:cNvPr>
          <p:cNvSpPr txBox="1"/>
          <p:nvPr/>
        </p:nvSpPr>
        <p:spPr>
          <a:xfrm>
            <a:off x="475200" y="3979848"/>
            <a:ext cx="11259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use </a:t>
            </a:r>
            <a:r>
              <a:rPr lang="en-US" sz="2800" i="1" dirty="0" err="1"/>
              <a:t>ibmq_berlin</a:t>
            </a:r>
            <a:r>
              <a:rPr lang="en-US" sz="2800" i="1" dirty="0"/>
              <a:t> </a:t>
            </a:r>
            <a:r>
              <a:rPr lang="en-US" sz="2800" dirty="0"/>
              <a:t>27-qubit device to implement circuits for Majority and SLSB functions.  Large circuits required the introduction of SWAP gates (= 3 CNOTs each).  Physical number of entangling operations applied may thus be greater that the number of abstract/logical entangling gates.  Each experiment was run with 8000 shots and repeated 75 times to build statistics for experimental error bars. </a:t>
            </a:r>
          </a:p>
        </p:txBody>
      </p:sp>
    </p:spTree>
    <p:extLst>
      <p:ext uri="{BB962C8B-B14F-4D97-AF65-F5344CB8AC3E}">
        <p14:creationId xmlns:p14="http://schemas.microsoft.com/office/powerpoint/2010/main" val="2706124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DEC54-665D-4178-98EF-37C30F0EFF73}"/>
              </a:ext>
            </a:extLst>
          </p:cNvPr>
          <p:cNvSpPr txBox="1"/>
          <p:nvPr/>
        </p:nvSpPr>
        <p:spPr>
          <a:xfrm>
            <a:off x="1189465" y="128388"/>
            <a:ext cx="1006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MAJ3 (=SLSB3)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9371137-E49D-4123-8D32-4822C0116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51382"/>
              </p:ext>
            </p:extLst>
          </p:nvPr>
        </p:nvGraphicFramePr>
        <p:xfrm>
          <a:off x="2032000" y="4737266"/>
          <a:ext cx="8120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0000">
                  <a:extLst>
                    <a:ext uri="{9D8B030D-6E8A-4147-A177-3AD203B41FA5}">
                      <a16:colId xmlns:a16="http://schemas.microsoft.com/office/drawing/2014/main" val="2791883591"/>
                    </a:ext>
                  </a:extLst>
                </a:gridCol>
                <a:gridCol w="4060000">
                  <a:extLst>
                    <a:ext uri="{9D8B030D-6E8A-4147-A177-3AD203B41FA5}">
                      <a16:colId xmlns:a16="http://schemas.microsoft.com/office/drawing/2014/main" val="3322474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3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Abstract circuit gate count: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 and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1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Gate count as implemented: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 and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93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Quantum ASP: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0.9429±0.0011</a:t>
                      </a:r>
                      <a:r>
                        <a:rPr lang="en-US" dirty="0"/>
                        <a:t> and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0.9280±0.0013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2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Classical ASP: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33361"/>
                  </a:ext>
                </a:extLst>
              </a:tr>
            </a:tbl>
          </a:graphicData>
        </a:graphic>
      </p:graphicFrame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3D84C87-657C-4B6D-B9FE-20345940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619318"/>
            <a:ext cx="4644000" cy="41769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082973-DD87-4E7D-B533-386D7B4F6750}"/>
              </a:ext>
            </a:extLst>
          </p:cNvPr>
          <p:cNvSpPr/>
          <p:nvPr/>
        </p:nvSpPr>
        <p:spPr>
          <a:xfrm>
            <a:off x="5118310" y="756000"/>
            <a:ext cx="2117689" cy="218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038DF3-FE46-45F8-BE52-0C3ECAC946EB}"/>
              </a:ext>
            </a:extLst>
          </p:cNvPr>
          <p:cNvGrpSpPr/>
          <p:nvPr/>
        </p:nvGrpSpPr>
        <p:grpSpPr>
          <a:xfrm>
            <a:off x="8172055" y="999281"/>
            <a:ext cx="1049100" cy="606108"/>
            <a:chOff x="8172055" y="999281"/>
            <a:chExt cx="1049100" cy="6061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A3CD97-39A1-4DD2-B0DD-B7714939B75E}"/>
                </a:ext>
              </a:extLst>
            </p:cNvPr>
            <p:cNvCxnSpPr>
              <a:stCxn id="24" idx="0"/>
              <a:endCxn id="18" idx="2"/>
            </p:cNvCxnSpPr>
            <p:nvPr/>
          </p:nvCxnSpPr>
          <p:spPr>
            <a:xfrm>
              <a:off x="8703586" y="1015455"/>
              <a:ext cx="0" cy="5737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AF0B44-7FDC-4CA8-9CB0-CCB5799FE1F8}"/>
                </a:ext>
              </a:extLst>
            </p:cNvPr>
            <p:cNvCxnSpPr>
              <a:cxnSpLocks/>
            </p:cNvCxnSpPr>
            <p:nvPr/>
          </p:nvCxnSpPr>
          <p:spPr>
            <a:xfrm>
              <a:off x="8377107" y="1138293"/>
              <a:ext cx="642847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B3CEDB-66EC-45E2-B097-52AB0FEDB943}"/>
                </a:ext>
              </a:extLst>
            </p:cNvPr>
            <p:cNvGrpSpPr/>
            <p:nvPr/>
          </p:nvGrpSpPr>
          <p:grpSpPr>
            <a:xfrm>
              <a:off x="8502249" y="999553"/>
              <a:ext cx="402674" cy="278296"/>
              <a:chOff x="9719369" y="5915770"/>
              <a:chExt cx="402674" cy="27829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D0EC4BB-FBD3-4005-9A5F-8E69A3F6967C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158846-BC57-4302-BD04-C7F7DBD01055}"/>
                  </a:ext>
                </a:extLst>
              </p:cNvPr>
              <p:cNvSpPr txBox="1"/>
              <p:nvPr/>
            </p:nvSpPr>
            <p:spPr>
              <a:xfrm>
                <a:off x="9719369" y="5931672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Q12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721BB8-DDA7-460A-8BAE-0B0E90E07931}"/>
                </a:ext>
              </a:extLst>
            </p:cNvPr>
            <p:cNvGrpSpPr/>
            <p:nvPr/>
          </p:nvGrpSpPr>
          <p:grpSpPr>
            <a:xfrm>
              <a:off x="8172055" y="999281"/>
              <a:ext cx="402674" cy="278296"/>
              <a:chOff x="9718176" y="5915770"/>
              <a:chExt cx="402674" cy="27829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18E5CB3-F251-413F-8B11-C62913E32F75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7B1917-065A-4AD7-A3F2-490CDCBB2ADD}"/>
                  </a:ext>
                </a:extLst>
              </p:cNvPr>
              <p:cNvSpPr txBox="1"/>
              <p:nvPr/>
            </p:nvSpPr>
            <p:spPr>
              <a:xfrm>
                <a:off x="9718176" y="5931672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Q10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052087-313F-4B38-A809-0D9345E40582}"/>
                </a:ext>
              </a:extLst>
            </p:cNvPr>
            <p:cNvGrpSpPr/>
            <p:nvPr/>
          </p:nvGrpSpPr>
          <p:grpSpPr>
            <a:xfrm>
              <a:off x="8818481" y="999281"/>
              <a:ext cx="402674" cy="278296"/>
              <a:chOff x="9721755" y="5915770"/>
              <a:chExt cx="402674" cy="27829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1B3D9DA-CB72-48B5-AD13-392BAC517C5B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EB3F39-C325-48DA-B189-BD25D33C5599}"/>
                  </a:ext>
                </a:extLst>
              </p:cNvPr>
              <p:cNvSpPr txBox="1"/>
              <p:nvPr/>
            </p:nvSpPr>
            <p:spPr>
              <a:xfrm>
                <a:off x="9721755" y="5931672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Q15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B1554F-F47F-4081-8CEF-FB9CBA052942}"/>
                </a:ext>
              </a:extLst>
            </p:cNvPr>
            <p:cNvGrpSpPr/>
            <p:nvPr/>
          </p:nvGrpSpPr>
          <p:grpSpPr>
            <a:xfrm>
              <a:off x="8502249" y="1327093"/>
              <a:ext cx="402674" cy="278296"/>
              <a:chOff x="9719369" y="5915770"/>
              <a:chExt cx="402674" cy="27829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AA189E9-8580-4F2E-8E27-138EA26DF0E8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11982-3101-46C3-9AFC-5AE0B7F418A1}"/>
                  </a:ext>
                </a:extLst>
              </p:cNvPr>
              <p:cNvSpPr txBox="1"/>
              <p:nvPr/>
            </p:nvSpPr>
            <p:spPr>
              <a:xfrm>
                <a:off x="9719369" y="5931672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Q13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455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DEC54-665D-4178-98EF-37C30F0EFF73}"/>
              </a:ext>
            </a:extLst>
          </p:cNvPr>
          <p:cNvSpPr txBox="1"/>
          <p:nvPr/>
        </p:nvSpPr>
        <p:spPr>
          <a:xfrm>
            <a:off x="1189465" y="128388"/>
            <a:ext cx="1006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SLSB4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9371137-E49D-4123-8D32-4822C0116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90538"/>
              </p:ext>
            </p:extLst>
          </p:nvPr>
        </p:nvGraphicFramePr>
        <p:xfrm>
          <a:off x="2032000" y="4737266"/>
          <a:ext cx="8120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0000">
                  <a:extLst>
                    <a:ext uri="{9D8B030D-6E8A-4147-A177-3AD203B41FA5}">
                      <a16:colId xmlns:a16="http://schemas.microsoft.com/office/drawing/2014/main" val="2791883591"/>
                    </a:ext>
                  </a:extLst>
                </a:gridCol>
                <a:gridCol w="4060000">
                  <a:extLst>
                    <a:ext uri="{9D8B030D-6E8A-4147-A177-3AD203B41FA5}">
                      <a16:colId xmlns:a16="http://schemas.microsoft.com/office/drawing/2014/main" val="3322474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3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Abstract circuit gate count: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1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Gate count as implemented: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93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Quantum ASP: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</a:rPr>
                        <a:t>0.8743±0.0035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2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Classical ASP: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0.8125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33361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28FCC87-0184-4A65-9DD2-5ECBF5DF8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200" y="599090"/>
            <a:ext cx="4686937" cy="42123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8C344F-63F2-48DC-9099-42BB39618B4F}"/>
              </a:ext>
            </a:extLst>
          </p:cNvPr>
          <p:cNvSpPr/>
          <p:nvPr/>
        </p:nvSpPr>
        <p:spPr>
          <a:xfrm>
            <a:off x="5118310" y="685192"/>
            <a:ext cx="2117689" cy="281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0C30E2-A125-444C-A58C-189FAC22E88A}"/>
              </a:ext>
            </a:extLst>
          </p:cNvPr>
          <p:cNvGrpSpPr/>
          <p:nvPr/>
        </p:nvGrpSpPr>
        <p:grpSpPr>
          <a:xfrm>
            <a:off x="8167319" y="967474"/>
            <a:ext cx="1346780" cy="606244"/>
            <a:chOff x="8167319" y="967474"/>
            <a:chExt cx="1346780" cy="60624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C8C4F0-38E5-43E1-80A3-8772F10080EF}"/>
                </a:ext>
              </a:extLst>
            </p:cNvPr>
            <p:cNvCxnSpPr>
              <a:stCxn id="24" idx="0"/>
              <a:endCxn id="20" idx="2"/>
            </p:cNvCxnSpPr>
            <p:nvPr/>
          </p:nvCxnSpPr>
          <p:spPr>
            <a:xfrm>
              <a:off x="8987386" y="983784"/>
              <a:ext cx="7951" cy="5737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C0D852-1D86-4BED-BBA5-D158AF47BE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632" y="1106623"/>
              <a:ext cx="967122" cy="76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3D045-9835-4A77-8A27-98567A15511C}"/>
                </a:ext>
              </a:extLst>
            </p:cNvPr>
            <p:cNvGrpSpPr/>
            <p:nvPr/>
          </p:nvGrpSpPr>
          <p:grpSpPr>
            <a:xfrm>
              <a:off x="8786049" y="967882"/>
              <a:ext cx="402674" cy="278296"/>
              <a:chOff x="9719369" y="5915770"/>
              <a:chExt cx="402674" cy="27829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40C5268-FC1C-4295-A1F3-3E6D3BE9258D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F9ECA5-10CA-46CB-9860-CC51580DB301}"/>
                  </a:ext>
                </a:extLst>
              </p:cNvPr>
              <p:cNvSpPr txBox="1"/>
              <p:nvPr/>
            </p:nvSpPr>
            <p:spPr>
              <a:xfrm>
                <a:off x="9719369" y="5931672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Q12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E7A51F-433E-43C7-BDAA-1AA086566CB9}"/>
                </a:ext>
              </a:extLst>
            </p:cNvPr>
            <p:cNvGrpSpPr/>
            <p:nvPr/>
          </p:nvGrpSpPr>
          <p:grpSpPr>
            <a:xfrm>
              <a:off x="9111425" y="967610"/>
              <a:ext cx="402674" cy="278296"/>
              <a:chOff x="9730899" y="5915770"/>
              <a:chExt cx="402674" cy="27829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84CCD77-2676-47FB-8C37-F8ED5C84813E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8F9351-622E-48DF-BF32-3E9F12AF2AA3}"/>
                  </a:ext>
                </a:extLst>
              </p:cNvPr>
              <p:cNvSpPr txBox="1"/>
              <p:nvPr/>
            </p:nvSpPr>
            <p:spPr>
              <a:xfrm>
                <a:off x="9730899" y="5931672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Q15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DD7481-486A-45E9-8E3D-8CF600883F3C}"/>
                </a:ext>
              </a:extLst>
            </p:cNvPr>
            <p:cNvGrpSpPr/>
            <p:nvPr/>
          </p:nvGrpSpPr>
          <p:grpSpPr>
            <a:xfrm>
              <a:off x="8794000" y="1295422"/>
              <a:ext cx="402674" cy="278296"/>
              <a:chOff x="9727320" y="5915770"/>
              <a:chExt cx="402674" cy="27829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EE7BFBC-6D2F-4C3E-A3DE-8BD64318E69E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6726A2-2828-4FA5-81CB-F0D779796502}"/>
                  </a:ext>
                </a:extLst>
              </p:cNvPr>
              <p:cNvSpPr txBox="1"/>
              <p:nvPr/>
            </p:nvSpPr>
            <p:spPr>
              <a:xfrm>
                <a:off x="9727320" y="5931672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Q13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BB80FD-A27B-4DFC-8543-37F2CBF035D2}"/>
                </a:ext>
              </a:extLst>
            </p:cNvPr>
            <p:cNvGrpSpPr/>
            <p:nvPr/>
          </p:nvGrpSpPr>
          <p:grpSpPr>
            <a:xfrm>
              <a:off x="8167319" y="967474"/>
              <a:ext cx="336952" cy="278296"/>
              <a:chOff x="9754752" y="5915770"/>
              <a:chExt cx="336952" cy="27829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7BA3431-7526-4AFF-B947-ED7FEA1BC6ED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203C17-29FE-4294-AD6C-F54B2FBDB885}"/>
                  </a:ext>
                </a:extLst>
              </p:cNvPr>
              <p:cNvSpPr txBox="1"/>
              <p:nvPr/>
            </p:nvSpPr>
            <p:spPr>
              <a:xfrm>
                <a:off x="9754752" y="5931672"/>
                <a:ext cx="3369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Q7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A8366C-3FFC-4BAE-ABBB-8EBDA1310935}"/>
                </a:ext>
              </a:extLst>
            </p:cNvPr>
            <p:cNvGrpSpPr/>
            <p:nvPr/>
          </p:nvGrpSpPr>
          <p:grpSpPr>
            <a:xfrm>
              <a:off x="8455855" y="967610"/>
              <a:ext cx="402674" cy="278296"/>
              <a:chOff x="9718176" y="5915770"/>
              <a:chExt cx="402674" cy="27829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D742296-0121-4A3A-902A-4027B46CA102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B7FCD0-D9E6-4818-B2E3-9E96104BAE74}"/>
                  </a:ext>
                </a:extLst>
              </p:cNvPr>
              <p:cNvSpPr txBox="1"/>
              <p:nvPr/>
            </p:nvSpPr>
            <p:spPr>
              <a:xfrm>
                <a:off x="9718176" y="5931672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Q10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303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 isolated on white background Scales, Flat design, Libra, vector illustration isolated on white background scale stock illustrations">
            <a:extLst>
              <a:ext uri="{FF2B5EF4-FFF2-40B4-BE49-F238E27FC236}">
                <a16:creationId xmlns:a16="http://schemas.microsoft.com/office/drawing/2014/main" id="{871F7370-BF08-4B91-8C74-40F73019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85" y="1316746"/>
            <a:ext cx="8343282" cy="520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450AA7-8728-4D58-9773-A443BBDBCF2B}"/>
              </a:ext>
            </a:extLst>
          </p:cNvPr>
          <p:cNvSpPr txBox="1"/>
          <p:nvPr/>
        </p:nvSpPr>
        <p:spPr>
          <a:xfrm>
            <a:off x="2652460" y="55847"/>
            <a:ext cx="725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Introduction/Motivation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4A641-CB46-4005-97DB-F4B72EFB8E92}"/>
              </a:ext>
            </a:extLst>
          </p:cNvPr>
          <p:cNvSpPr txBox="1"/>
          <p:nvPr/>
        </p:nvSpPr>
        <p:spPr>
          <a:xfrm>
            <a:off x="426190" y="5750831"/>
            <a:ext cx="11098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i="1" dirty="0">
                <a:solidFill>
                  <a:srgbClr val="00B0F0"/>
                </a:solidFill>
              </a:rPr>
              <a:t>ultimate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i="1" dirty="0">
                <a:solidFill>
                  <a:srgbClr val="00B0F0"/>
                </a:solidFill>
              </a:rPr>
              <a:t>goal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of quantum computing is to have a quantum computational device that beats a classical computer.</a:t>
            </a:r>
          </a:p>
        </p:txBody>
      </p:sp>
      <p:pic>
        <p:nvPicPr>
          <p:cNvPr id="1028" name="Picture 4" descr="Black Magnetic Closure Gift Boxes, 8x8x3.25&quot;">
            <a:extLst>
              <a:ext uri="{FF2B5EF4-FFF2-40B4-BE49-F238E27FC236}">
                <a16:creationId xmlns:a16="http://schemas.microsoft.com/office/drawing/2014/main" id="{9AACD917-B02A-4AB8-B5F5-F3F3B033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74" y="2117544"/>
            <a:ext cx="220089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5FBC17-7931-4FBA-B16C-6D76D892E935}"/>
              </a:ext>
            </a:extLst>
          </p:cNvPr>
          <p:cNvSpPr txBox="1"/>
          <p:nvPr/>
        </p:nvSpPr>
        <p:spPr>
          <a:xfrm>
            <a:off x="3463337" y="2265771"/>
            <a:ext cx="682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Q</a:t>
            </a:r>
          </a:p>
        </p:txBody>
      </p:sp>
      <p:pic>
        <p:nvPicPr>
          <p:cNvPr id="10" name="Picture 4" descr="Black Magnetic Closure Gift Boxes, 8x8x3.25&quot;">
            <a:extLst>
              <a:ext uri="{FF2B5EF4-FFF2-40B4-BE49-F238E27FC236}">
                <a16:creationId xmlns:a16="http://schemas.microsoft.com/office/drawing/2014/main" id="{0800B25B-8D03-410E-B24C-68C1136B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17" y="843440"/>
            <a:ext cx="220089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25A717-1D47-4064-A3D2-127A7DEC545C}"/>
              </a:ext>
            </a:extLst>
          </p:cNvPr>
          <p:cNvSpPr txBox="1"/>
          <p:nvPr/>
        </p:nvSpPr>
        <p:spPr>
          <a:xfrm>
            <a:off x="8433739" y="1003546"/>
            <a:ext cx="682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67675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DEC54-665D-4178-98EF-37C30F0EFF73}"/>
              </a:ext>
            </a:extLst>
          </p:cNvPr>
          <p:cNvSpPr txBox="1"/>
          <p:nvPr/>
        </p:nvSpPr>
        <p:spPr>
          <a:xfrm>
            <a:off x="1189465" y="128388"/>
            <a:ext cx="1006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SLSB5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9371137-E49D-4123-8D32-4822C0116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50"/>
              </p:ext>
            </p:extLst>
          </p:nvPr>
        </p:nvGraphicFramePr>
        <p:xfrm>
          <a:off x="2032000" y="4737266"/>
          <a:ext cx="8120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0000">
                  <a:extLst>
                    <a:ext uri="{9D8B030D-6E8A-4147-A177-3AD203B41FA5}">
                      <a16:colId xmlns:a16="http://schemas.microsoft.com/office/drawing/2014/main" val="2791883591"/>
                    </a:ext>
                  </a:extLst>
                </a:gridCol>
                <a:gridCol w="4060000">
                  <a:extLst>
                    <a:ext uri="{9D8B030D-6E8A-4147-A177-3AD203B41FA5}">
                      <a16:colId xmlns:a16="http://schemas.microsoft.com/office/drawing/2014/main" val="3322474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3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Abstract circuit gate count: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1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Gate count as implemented: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93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Quantum ASP: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</a:rPr>
                        <a:t>0.8460±0.0053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2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Classical ASP: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0.71875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33361"/>
                  </a:ext>
                </a:extLst>
              </a:tr>
            </a:tbl>
          </a:graphicData>
        </a:graphic>
      </p:graphicFrame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F6040B-3BDA-4506-A054-C0ACBC57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800" y="644806"/>
            <a:ext cx="5012343" cy="4158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EF4FFE-D007-4BFF-99DA-8BD815DFB663}"/>
              </a:ext>
            </a:extLst>
          </p:cNvPr>
          <p:cNvSpPr/>
          <p:nvPr/>
        </p:nvSpPr>
        <p:spPr>
          <a:xfrm>
            <a:off x="5118310" y="699592"/>
            <a:ext cx="2117689" cy="281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E621ED-589D-4D4F-BE63-4AC69AEE9308}"/>
              </a:ext>
            </a:extLst>
          </p:cNvPr>
          <p:cNvGrpSpPr/>
          <p:nvPr/>
        </p:nvGrpSpPr>
        <p:grpSpPr>
          <a:xfrm>
            <a:off x="8379845" y="981466"/>
            <a:ext cx="1237232" cy="851449"/>
            <a:chOff x="8379845" y="981466"/>
            <a:chExt cx="1237232" cy="85144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2AC5A9-0641-42EE-9993-BB8CCF5D1992}"/>
                </a:ext>
              </a:extLst>
            </p:cNvPr>
            <p:cNvCxnSpPr/>
            <p:nvPr/>
          </p:nvCxnSpPr>
          <p:spPr>
            <a:xfrm>
              <a:off x="9149256" y="1295535"/>
              <a:ext cx="0" cy="5226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489AF2-FDDD-406A-86E1-A9015585F1CB}"/>
                </a:ext>
              </a:extLst>
            </p:cNvPr>
            <p:cNvGrpSpPr/>
            <p:nvPr/>
          </p:nvGrpSpPr>
          <p:grpSpPr>
            <a:xfrm>
              <a:off x="8379845" y="981466"/>
              <a:ext cx="1237232" cy="552237"/>
              <a:chOff x="9146509" y="3698240"/>
              <a:chExt cx="1346469" cy="60624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B448D7-34C5-4423-ABEC-B194AAD22204}"/>
                  </a:ext>
                </a:extLst>
              </p:cNvPr>
              <p:cNvCxnSpPr>
                <a:stCxn id="31" idx="0"/>
                <a:endCxn id="27" idx="2"/>
              </p:cNvCxnSpPr>
              <p:nvPr/>
            </p:nvCxnSpPr>
            <p:spPr>
              <a:xfrm flipH="1">
                <a:off x="9973273" y="3713427"/>
                <a:ext cx="8653" cy="5806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6DD5C59-6D1E-4D21-ABF0-F18FC918A0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24475" y="3837389"/>
                <a:ext cx="967122" cy="76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763B729-E3C8-478F-81A2-420CE0386644}"/>
                  </a:ext>
                </a:extLst>
              </p:cNvPr>
              <p:cNvGrpSpPr/>
              <p:nvPr/>
            </p:nvGrpSpPr>
            <p:grpSpPr>
              <a:xfrm>
                <a:off x="9776769" y="3698648"/>
                <a:ext cx="410314" cy="278296"/>
                <a:chOff x="9722246" y="5915770"/>
                <a:chExt cx="410314" cy="278296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C26A2C3-20C1-4513-A370-4AD610DFF4BF}"/>
                    </a:ext>
                  </a:extLst>
                </p:cNvPr>
                <p:cNvSpPr/>
                <p:nvPr/>
              </p:nvSpPr>
              <p:spPr>
                <a:xfrm>
                  <a:off x="9788056" y="5915770"/>
                  <a:ext cx="270344" cy="27829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0D8F482-2C3F-4A45-9FBA-AF058EFABAD3}"/>
                    </a:ext>
                  </a:extLst>
                </p:cNvPr>
                <p:cNvSpPr txBox="1"/>
                <p:nvPr/>
              </p:nvSpPr>
              <p:spPr>
                <a:xfrm>
                  <a:off x="9722246" y="5930550"/>
                  <a:ext cx="410314" cy="253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Q12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3B12331-9111-4653-9181-760074E01320}"/>
                  </a:ext>
                </a:extLst>
              </p:cNvPr>
              <p:cNvGrpSpPr/>
              <p:nvPr/>
            </p:nvGrpSpPr>
            <p:grpSpPr>
              <a:xfrm>
                <a:off x="10082664" y="3698376"/>
                <a:ext cx="410314" cy="278296"/>
                <a:chOff x="9714295" y="5915770"/>
                <a:chExt cx="410314" cy="27829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0E59AE7-1D71-44C4-9E68-5EC3A9CB5A99}"/>
                    </a:ext>
                  </a:extLst>
                </p:cNvPr>
                <p:cNvSpPr/>
                <p:nvPr/>
              </p:nvSpPr>
              <p:spPr>
                <a:xfrm>
                  <a:off x="9788056" y="5915770"/>
                  <a:ext cx="270344" cy="27829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B4C34EB-0635-4B3A-A922-4E9DF132F5A4}"/>
                    </a:ext>
                  </a:extLst>
                </p:cNvPr>
                <p:cNvSpPr txBox="1"/>
                <p:nvPr/>
              </p:nvSpPr>
              <p:spPr>
                <a:xfrm>
                  <a:off x="9714295" y="5930550"/>
                  <a:ext cx="410314" cy="253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Q15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32ADE33-8C44-4991-ADF6-E56280BB5A13}"/>
                  </a:ext>
                </a:extLst>
              </p:cNvPr>
              <p:cNvGrpSpPr/>
              <p:nvPr/>
            </p:nvGrpSpPr>
            <p:grpSpPr>
              <a:xfrm>
                <a:off x="9768116" y="4026188"/>
                <a:ext cx="410314" cy="278296"/>
                <a:chOff x="9713593" y="5915770"/>
                <a:chExt cx="410314" cy="278296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70CED8D-1210-461B-9DB7-DE20E62234FA}"/>
                    </a:ext>
                  </a:extLst>
                </p:cNvPr>
                <p:cNvSpPr/>
                <p:nvPr/>
              </p:nvSpPr>
              <p:spPr>
                <a:xfrm>
                  <a:off x="9788056" y="5915770"/>
                  <a:ext cx="270344" cy="27829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5BF050-C7E2-492E-837D-A31E503E0E4D}"/>
                    </a:ext>
                  </a:extLst>
                </p:cNvPr>
                <p:cNvSpPr txBox="1"/>
                <p:nvPr/>
              </p:nvSpPr>
              <p:spPr>
                <a:xfrm>
                  <a:off x="9713593" y="5930550"/>
                  <a:ext cx="410314" cy="253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Q13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7712604-6D01-468A-B691-98B962A600F0}"/>
                  </a:ext>
                </a:extLst>
              </p:cNvPr>
              <p:cNvGrpSpPr/>
              <p:nvPr/>
            </p:nvGrpSpPr>
            <p:grpSpPr>
              <a:xfrm>
                <a:off x="9146509" y="3698240"/>
                <a:ext cx="347511" cy="278296"/>
                <a:chOff x="9746099" y="5915770"/>
                <a:chExt cx="347511" cy="278296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60E30EC-3A5B-48F3-83D9-5617299562B5}"/>
                    </a:ext>
                  </a:extLst>
                </p:cNvPr>
                <p:cNvSpPr/>
                <p:nvPr/>
              </p:nvSpPr>
              <p:spPr>
                <a:xfrm>
                  <a:off x="9788056" y="5915770"/>
                  <a:ext cx="270344" cy="27829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68679A4-ED65-4A9B-B809-0A10DF81CB78}"/>
                    </a:ext>
                  </a:extLst>
                </p:cNvPr>
                <p:cNvSpPr txBox="1"/>
                <p:nvPr/>
              </p:nvSpPr>
              <p:spPr>
                <a:xfrm>
                  <a:off x="9746099" y="5930550"/>
                  <a:ext cx="347511" cy="253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Q7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9872FC-7ACD-4105-B872-D789092F6941}"/>
                  </a:ext>
                </a:extLst>
              </p:cNvPr>
              <p:cNvGrpSpPr/>
              <p:nvPr/>
            </p:nvGrpSpPr>
            <p:grpSpPr>
              <a:xfrm>
                <a:off x="9439405" y="3698376"/>
                <a:ext cx="410314" cy="278296"/>
                <a:chOff x="9713883" y="5915770"/>
                <a:chExt cx="410314" cy="27829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1C4D79B-1A7C-4B11-90A3-61BFACBFDA0C}"/>
                    </a:ext>
                  </a:extLst>
                </p:cNvPr>
                <p:cNvSpPr/>
                <p:nvPr/>
              </p:nvSpPr>
              <p:spPr>
                <a:xfrm>
                  <a:off x="9788056" y="5915770"/>
                  <a:ext cx="270344" cy="27829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8A4791-29AB-46CC-8EF4-94A58DF1BD17}"/>
                    </a:ext>
                  </a:extLst>
                </p:cNvPr>
                <p:cNvSpPr txBox="1"/>
                <p:nvPr/>
              </p:nvSpPr>
              <p:spPr>
                <a:xfrm>
                  <a:off x="9713883" y="5930550"/>
                  <a:ext cx="410314" cy="253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Q10</a:t>
                  </a:r>
                </a:p>
              </p:txBody>
            </p:sp>
          </p:grp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314FB4-73A8-45B7-A86C-1F979924AD4E}"/>
                </a:ext>
              </a:extLst>
            </p:cNvPr>
            <p:cNvSpPr/>
            <p:nvPr/>
          </p:nvSpPr>
          <p:spPr>
            <a:xfrm>
              <a:off x="9025050" y="1579411"/>
              <a:ext cx="248411" cy="2535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AA41C2-A77F-4804-A5A0-1406903AC996}"/>
                </a:ext>
              </a:extLst>
            </p:cNvPr>
            <p:cNvSpPr txBox="1"/>
            <p:nvPr/>
          </p:nvSpPr>
          <p:spPr>
            <a:xfrm>
              <a:off x="8958973" y="1592023"/>
              <a:ext cx="377026" cy="230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Q14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236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DEC54-665D-4178-98EF-37C30F0EFF73}"/>
              </a:ext>
            </a:extLst>
          </p:cNvPr>
          <p:cNvSpPr txBox="1"/>
          <p:nvPr/>
        </p:nvSpPr>
        <p:spPr>
          <a:xfrm>
            <a:off x="1189465" y="128388"/>
            <a:ext cx="1006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SLSB6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9371137-E49D-4123-8D32-4822C0116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12847"/>
              </p:ext>
            </p:extLst>
          </p:nvPr>
        </p:nvGraphicFramePr>
        <p:xfrm>
          <a:off x="2032000" y="4737266"/>
          <a:ext cx="8120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0000">
                  <a:extLst>
                    <a:ext uri="{9D8B030D-6E8A-4147-A177-3AD203B41FA5}">
                      <a16:colId xmlns:a16="http://schemas.microsoft.com/office/drawing/2014/main" val="2791883591"/>
                    </a:ext>
                  </a:extLst>
                </a:gridCol>
                <a:gridCol w="4060000">
                  <a:extLst>
                    <a:ext uri="{9D8B030D-6E8A-4147-A177-3AD203B41FA5}">
                      <a16:colId xmlns:a16="http://schemas.microsoft.com/office/drawing/2014/main" val="3322474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3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Abstract circuit gate count: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1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Gate count as implemented: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93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Quantum ASP: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</a:rPr>
                        <a:t>0.7984±0.0047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2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Classical ASP: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0.671875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3336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9677C91-5CEE-4043-9728-39F629DA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0" y="597054"/>
            <a:ext cx="8268000" cy="4176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9D387-20F5-4F4E-A60F-177A30358AD2}"/>
              </a:ext>
            </a:extLst>
          </p:cNvPr>
          <p:cNvSpPr/>
          <p:nvPr/>
        </p:nvSpPr>
        <p:spPr>
          <a:xfrm>
            <a:off x="5118310" y="677992"/>
            <a:ext cx="2117689" cy="21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E10E78-C56E-4D47-8CED-532AB352D006}"/>
              </a:ext>
            </a:extLst>
          </p:cNvPr>
          <p:cNvGrpSpPr/>
          <p:nvPr/>
        </p:nvGrpSpPr>
        <p:grpSpPr>
          <a:xfrm>
            <a:off x="10060991" y="892800"/>
            <a:ext cx="1535067" cy="821593"/>
            <a:chOff x="10060991" y="892800"/>
            <a:chExt cx="1535067" cy="82159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739D24-D84D-434A-9896-192457282242}"/>
                </a:ext>
              </a:extLst>
            </p:cNvPr>
            <p:cNvCxnSpPr>
              <a:cxnSpLocks/>
              <a:stCxn id="29" idx="0"/>
              <a:endCxn id="16" idx="2"/>
            </p:cNvCxnSpPr>
            <p:nvPr/>
          </p:nvCxnSpPr>
          <p:spPr>
            <a:xfrm>
              <a:off x="10828632" y="906635"/>
              <a:ext cx="0" cy="7936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D7EC17-6D27-42A5-9DA5-DA009751D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4519" y="1019552"/>
              <a:ext cx="1183026" cy="6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6404986-9FD2-4023-AB79-B756583F51A3}"/>
                </a:ext>
              </a:extLst>
            </p:cNvPr>
            <p:cNvGrpSpPr/>
            <p:nvPr/>
          </p:nvGrpSpPr>
          <p:grpSpPr>
            <a:xfrm>
              <a:off x="10640119" y="893172"/>
              <a:ext cx="377026" cy="253504"/>
              <a:chOff x="9722246" y="5915770"/>
              <a:chExt cx="410314" cy="27829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0FA6127-D294-482C-B5EB-F28BFB5D4DE9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F0F22A-C6D3-4BAC-A309-CBC62646D8E3}"/>
                  </a:ext>
                </a:extLst>
              </p:cNvPr>
              <p:cNvSpPr txBox="1"/>
              <p:nvPr/>
            </p:nvSpPr>
            <p:spPr>
              <a:xfrm>
                <a:off x="9722246" y="5930550"/>
                <a:ext cx="410314" cy="253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Q12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268683-C0BA-43F4-BDEB-F7554CECC422}"/>
                </a:ext>
              </a:extLst>
            </p:cNvPr>
            <p:cNvGrpSpPr/>
            <p:nvPr/>
          </p:nvGrpSpPr>
          <p:grpSpPr>
            <a:xfrm>
              <a:off x="10922827" y="892800"/>
              <a:ext cx="377026" cy="253504"/>
              <a:chOff x="9714295" y="5915770"/>
              <a:chExt cx="410314" cy="27829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8EE422A-A566-43C6-B924-BC08F52377C4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43987E-0CA6-412A-B4B8-7849BE70C2C8}"/>
                  </a:ext>
                </a:extLst>
              </p:cNvPr>
              <p:cNvSpPr txBox="1"/>
              <p:nvPr/>
            </p:nvSpPr>
            <p:spPr>
              <a:xfrm>
                <a:off x="9714295" y="5930550"/>
                <a:ext cx="410314" cy="253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Q15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C49C7-1C78-4B3D-A73A-93B026454687}"/>
                </a:ext>
              </a:extLst>
            </p:cNvPr>
            <p:cNvGrpSpPr/>
            <p:nvPr/>
          </p:nvGrpSpPr>
          <p:grpSpPr>
            <a:xfrm>
              <a:off x="10633272" y="1178933"/>
              <a:ext cx="377026" cy="253504"/>
              <a:chOff x="9713593" y="5915770"/>
              <a:chExt cx="410314" cy="27829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AA8CA72-65FD-43EB-A9EA-B76002B8AA16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E2FAF3-7ABD-4861-93F3-0DE93E1674C4}"/>
                  </a:ext>
                </a:extLst>
              </p:cNvPr>
              <p:cNvSpPr txBox="1"/>
              <p:nvPr/>
            </p:nvSpPr>
            <p:spPr>
              <a:xfrm>
                <a:off x="9713593" y="5930550"/>
                <a:ext cx="410314" cy="253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Q13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99F2494-CBB1-4D0F-AD6B-E9BAAC028A62}"/>
                </a:ext>
              </a:extLst>
            </p:cNvPr>
            <p:cNvGrpSpPr/>
            <p:nvPr/>
          </p:nvGrpSpPr>
          <p:grpSpPr>
            <a:xfrm>
              <a:off x="10060991" y="892800"/>
              <a:ext cx="319318" cy="253504"/>
              <a:chOff x="9746099" y="5915770"/>
              <a:chExt cx="347511" cy="27829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8C07D5-5B1A-492D-9B93-2FD88B3FC62E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58E98C-747A-4996-91E1-68A5E228AB46}"/>
                  </a:ext>
                </a:extLst>
              </p:cNvPr>
              <p:cNvSpPr txBox="1"/>
              <p:nvPr/>
            </p:nvSpPr>
            <p:spPr>
              <a:xfrm>
                <a:off x="9746099" y="5930550"/>
                <a:ext cx="347511" cy="253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Q7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3E056C-17CA-438E-B817-FA60342A3AC9}"/>
                </a:ext>
              </a:extLst>
            </p:cNvPr>
            <p:cNvGrpSpPr/>
            <p:nvPr/>
          </p:nvGrpSpPr>
          <p:grpSpPr>
            <a:xfrm>
              <a:off x="10330125" y="892924"/>
              <a:ext cx="377026" cy="253504"/>
              <a:chOff x="9713883" y="5915770"/>
              <a:chExt cx="410314" cy="27829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76F5DF8-B2E2-4078-AD61-05A6C43FE7A2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D2DC72-CE3C-40CB-99F3-A2982487B324}"/>
                  </a:ext>
                </a:extLst>
              </p:cNvPr>
              <p:cNvSpPr txBox="1"/>
              <p:nvPr/>
            </p:nvSpPr>
            <p:spPr>
              <a:xfrm>
                <a:off x="9713883" y="5930550"/>
                <a:ext cx="410314" cy="253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Q10</a:t>
                </a: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D16B04-F60E-448D-8433-ED6951A8B33E}"/>
                </a:ext>
              </a:extLst>
            </p:cNvPr>
            <p:cNvSpPr/>
            <p:nvPr/>
          </p:nvSpPr>
          <p:spPr>
            <a:xfrm>
              <a:off x="10706196" y="1460889"/>
              <a:ext cx="248411" cy="2535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CA0A28-E7E4-4CFE-BC95-6C1611476B79}"/>
                </a:ext>
              </a:extLst>
            </p:cNvPr>
            <p:cNvSpPr txBox="1"/>
            <p:nvPr/>
          </p:nvSpPr>
          <p:spPr>
            <a:xfrm>
              <a:off x="10640119" y="1469769"/>
              <a:ext cx="377026" cy="230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Q14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DC8094-B251-44F7-944C-C0096E90722D}"/>
                </a:ext>
              </a:extLst>
            </p:cNvPr>
            <p:cNvGrpSpPr/>
            <p:nvPr/>
          </p:nvGrpSpPr>
          <p:grpSpPr>
            <a:xfrm>
              <a:off x="11219032" y="892800"/>
              <a:ext cx="377026" cy="253504"/>
              <a:chOff x="9714295" y="5915770"/>
              <a:chExt cx="410314" cy="27829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06A605-C1B8-48F5-920E-358CB0D41BCE}"/>
                  </a:ext>
                </a:extLst>
              </p:cNvPr>
              <p:cNvSpPr/>
              <p:nvPr/>
            </p:nvSpPr>
            <p:spPr>
              <a:xfrm>
                <a:off x="9788056" y="5915770"/>
                <a:ext cx="270344" cy="2782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F87A9E-9B90-4978-9649-BC8882E8B82E}"/>
                  </a:ext>
                </a:extLst>
              </p:cNvPr>
              <p:cNvSpPr txBox="1"/>
              <p:nvPr/>
            </p:nvSpPr>
            <p:spPr>
              <a:xfrm>
                <a:off x="9714295" y="5930550"/>
                <a:ext cx="410314" cy="253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Q18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256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450AA7-8728-4D58-9773-A443BBDBCF2B}"/>
              </a:ext>
            </a:extLst>
          </p:cNvPr>
          <p:cNvSpPr txBox="1"/>
          <p:nvPr/>
        </p:nvSpPr>
        <p:spPr>
          <a:xfrm>
            <a:off x="2652460" y="55847"/>
            <a:ext cx="725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Introduction/Motivation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4A641-CB46-4005-97DB-F4B72EFB8E92}"/>
              </a:ext>
            </a:extLst>
          </p:cNvPr>
          <p:cNvSpPr txBox="1"/>
          <p:nvPr/>
        </p:nvSpPr>
        <p:spPr>
          <a:xfrm>
            <a:off x="1093558" y="684056"/>
            <a:ext cx="1109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have to consider </a:t>
            </a:r>
            <a:r>
              <a:rPr lang="en-US" sz="3200" dirty="0">
                <a:solidFill>
                  <a:srgbClr val="FF0000"/>
                </a:solidFill>
              </a:rPr>
              <a:t>restricted</a:t>
            </a:r>
            <a:r>
              <a:rPr lang="en-US" sz="3200" dirty="0"/>
              <a:t> models of computation.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35801B-84F0-4651-BF19-ABA566BA8F2A}"/>
              </a:ext>
            </a:extLst>
          </p:cNvPr>
          <p:cNvGrpSpPr/>
          <p:nvPr/>
        </p:nvGrpSpPr>
        <p:grpSpPr>
          <a:xfrm>
            <a:off x="575708" y="1315742"/>
            <a:ext cx="11147460" cy="4713147"/>
            <a:chOff x="575708" y="1315742"/>
            <a:chExt cx="11147460" cy="47131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FB4B94-0DD0-429D-AFA2-F040546F17A7}"/>
                </a:ext>
              </a:extLst>
            </p:cNvPr>
            <p:cNvSpPr txBox="1"/>
            <p:nvPr/>
          </p:nvSpPr>
          <p:spPr>
            <a:xfrm>
              <a:off x="624726" y="1315742"/>
              <a:ext cx="11098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Example 1: CHSH game.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45F891-67D6-4468-A82E-D2D3C0AC5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035225" y="1897040"/>
              <a:ext cx="4493828" cy="13809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FDB271-6BF6-420B-B02F-2F40D56855C5}"/>
                </a:ext>
              </a:extLst>
            </p:cNvPr>
            <p:cNvSpPr txBox="1"/>
            <p:nvPr/>
          </p:nvSpPr>
          <p:spPr>
            <a:xfrm>
              <a:off x="2754630" y="2130308"/>
              <a:ext cx="434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F0C530-AD36-428C-9852-C2BD701B7C49}"/>
                </a:ext>
              </a:extLst>
            </p:cNvPr>
            <p:cNvCxnSpPr>
              <a:cxnSpLocks/>
            </p:cNvCxnSpPr>
            <p:nvPr/>
          </p:nvCxnSpPr>
          <p:spPr>
            <a:xfrm>
              <a:off x="3169920" y="2575220"/>
              <a:ext cx="480060" cy="1230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8CFB8C-008E-4997-81FF-3432B56727B0}"/>
                </a:ext>
              </a:extLst>
            </p:cNvPr>
            <p:cNvSpPr txBox="1"/>
            <p:nvPr/>
          </p:nvSpPr>
          <p:spPr>
            <a:xfrm>
              <a:off x="9227153" y="2110379"/>
              <a:ext cx="434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7689AA-40EA-4B8B-9750-72544C61C0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7760" y="2562911"/>
              <a:ext cx="536543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93081D8-C8E5-40C7-942A-B4AD5F86AD0D}"/>
                </a:ext>
              </a:extLst>
            </p:cNvPr>
            <p:cNvCxnSpPr>
              <a:cxnSpLocks/>
            </p:cNvCxnSpPr>
            <p:nvPr/>
          </p:nvCxnSpPr>
          <p:spPr>
            <a:xfrm>
              <a:off x="4792980" y="3278018"/>
              <a:ext cx="0" cy="30482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4822027-B987-4CFC-8D0A-DF53970EEA63}"/>
                </a:ext>
              </a:extLst>
            </p:cNvPr>
            <p:cNvCxnSpPr>
              <a:cxnSpLocks/>
            </p:cNvCxnSpPr>
            <p:nvPr/>
          </p:nvCxnSpPr>
          <p:spPr>
            <a:xfrm>
              <a:off x="7749540" y="3285638"/>
              <a:ext cx="0" cy="30482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9E4D61-1D3B-4051-9160-A67790B67EFE}"/>
                </a:ext>
              </a:extLst>
            </p:cNvPr>
            <p:cNvSpPr txBox="1"/>
            <p:nvPr/>
          </p:nvSpPr>
          <p:spPr>
            <a:xfrm>
              <a:off x="4552950" y="3354218"/>
              <a:ext cx="434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7DBCE-8109-443C-854A-BC348226CA9C}"/>
                </a:ext>
              </a:extLst>
            </p:cNvPr>
            <p:cNvSpPr txBox="1"/>
            <p:nvPr/>
          </p:nvSpPr>
          <p:spPr>
            <a:xfrm>
              <a:off x="7501890" y="3384698"/>
              <a:ext cx="434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9E06B3-4C78-474F-B4CD-7D37AEF7FF80}"/>
                    </a:ext>
                  </a:extLst>
                </p:cNvPr>
                <p:cNvSpPr txBox="1"/>
                <p:nvPr/>
              </p:nvSpPr>
              <p:spPr>
                <a:xfrm>
                  <a:off x="575708" y="4333168"/>
                  <a:ext cx="10826992" cy="1695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/>
                    <a:t>They win if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a14:m>
                  <a:r>
                    <a:rPr lang="en-US" sz="2600" dirty="0"/>
                    <a:t>No communication allowed once the game starts. Classical winning probability is </a:t>
                  </a:r>
                  <a14:m>
                    <m:oMath xmlns:m="http://schemas.openxmlformats.org/officeDocument/2006/math"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0.75=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600" dirty="0"/>
                    <a:t>and quantum winning probability is </a:t>
                  </a:r>
                  <a14:m>
                    <m:oMath xmlns:m="http://schemas.openxmlformats.org/officeDocument/2006/math"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0.853…=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600" dirty="0"/>
                    <a:t>.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9E06B3-4C78-474F-B4CD-7D37AEF7F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08" y="4333168"/>
                  <a:ext cx="10826992" cy="1695721"/>
                </a:xfrm>
                <a:prstGeom prst="rect">
                  <a:avLst/>
                </a:prstGeom>
                <a:blipFill>
                  <a:blip r:embed="rId3"/>
                  <a:stretch>
                    <a:fillRect l="-1013" t="-2878" b="-35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885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450AA7-8728-4D58-9773-A443BBDBCF2B}"/>
              </a:ext>
            </a:extLst>
          </p:cNvPr>
          <p:cNvSpPr txBox="1"/>
          <p:nvPr/>
        </p:nvSpPr>
        <p:spPr>
          <a:xfrm>
            <a:off x="2652460" y="55847"/>
            <a:ext cx="725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Introduction/Motivation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4A641-CB46-4005-97DB-F4B72EFB8E92}"/>
              </a:ext>
            </a:extLst>
          </p:cNvPr>
          <p:cNvSpPr txBox="1"/>
          <p:nvPr/>
        </p:nvSpPr>
        <p:spPr>
          <a:xfrm>
            <a:off x="1093558" y="684056"/>
            <a:ext cx="1109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have to consider </a:t>
            </a:r>
            <a:r>
              <a:rPr lang="en-US" sz="3200" dirty="0">
                <a:solidFill>
                  <a:srgbClr val="FF0000"/>
                </a:solidFill>
              </a:rPr>
              <a:t>restricted</a:t>
            </a:r>
            <a:r>
              <a:rPr lang="en-US" sz="3200" dirty="0"/>
              <a:t> models of computation.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B4B94-0DD0-429D-AFA2-F040546F17A7}"/>
              </a:ext>
            </a:extLst>
          </p:cNvPr>
          <p:cNvSpPr txBox="1"/>
          <p:nvPr/>
        </p:nvSpPr>
        <p:spPr>
          <a:xfrm>
            <a:off x="624726" y="1315742"/>
            <a:ext cx="1109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Example 2: black-box computations.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8FACC-0CB8-48FB-B949-BAFACC6CB8E9}"/>
              </a:ext>
            </a:extLst>
          </p:cNvPr>
          <p:cNvSpPr txBox="1"/>
          <p:nvPr/>
        </p:nvSpPr>
        <p:spPr>
          <a:xfrm>
            <a:off x="723900" y="4777856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Multiple flavors: Bernstein-</a:t>
            </a:r>
            <a:r>
              <a:rPr lang="en-US" sz="2800" dirty="0" err="1"/>
              <a:t>Vazirani</a:t>
            </a:r>
            <a:r>
              <a:rPr lang="en-US" sz="2800" dirty="0"/>
              <a:t>, Simon’s, Hidden Shift, …</a:t>
            </a:r>
          </a:p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13607-98CF-4A0A-98A1-21B9E42B8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65" y="2011680"/>
            <a:ext cx="938508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450AA7-8728-4D58-9773-A443BBDBCF2B}"/>
              </a:ext>
            </a:extLst>
          </p:cNvPr>
          <p:cNvSpPr txBox="1"/>
          <p:nvPr/>
        </p:nvSpPr>
        <p:spPr>
          <a:xfrm>
            <a:off x="2652460" y="55847"/>
            <a:ext cx="725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Introduction/Motivation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4A641-CB46-4005-97DB-F4B72EFB8E92}"/>
              </a:ext>
            </a:extLst>
          </p:cNvPr>
          <p:cNvSpPr txBox="1"/>
          <p:nvPr/>
        </p:nvSpPr>
        <p:spPr>
          <a:xfrm>
            <a:off x="1093558" y="684056"/>
            <a:ext cx="1109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have to consider </a:t>
            </a:r>
            <a:r>
              <a:rPr lang="en-US" sz="3200" dirty="0">
                <a:solidFill>
                  <a:srgbClr val="FF0000"/>
                </a:solidFill>
              </a:rPr>
              <a:t>restricted</a:t>
            </a:r>
            <a:r>
              <a:rPr lang="en-US" sz="3200" dirty="0"/>
              <a:t> models of computation.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B4B94-0DD0-429D-AFA2-F040546F17A7}"/>
              </a:ext>
            </a:extLst>
          </p:cNvPr>
          <p:cNvSpPr txBox="1"/>
          <p:nvPr/>
        </p:nvSpPr>
        <p:spPr>
          <a:xfrm>
            <a:off x="624726" y="1315742"/>
            <a:ext cx="1109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Example 3: restricted-depth computations.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C2EF83-6389-4356-B683-3E9B586987B2}"/>
              </a:ext>
            </a:extLst>
          </p:cNvPr>
          <p:cNvSpPr txBox="1"/>
          <p:nvPr/>
        </p:nvSpPr>
        <p:spPr>
          <a:xfrm>
            <a:off x="624726" y="3187368"/>
            <a:ext cx="61844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Bravyi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Gosset, Koenig (Science 2018)</a:t>
            </a: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Coudron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Stark,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Vidick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arXiv:1810.04233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Watts, Kothari, Schaeffer, Tal (STOC 2019)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Grier and Schaeffer 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arXiv:1911.02555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Bravyi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Gosset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Koenig,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Tomamichel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(Nature Physics 2020)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85D5AA-7098-4086-9C87-22324BB47F2A}"/>
              </a:ext>
            </a:extLst>
          </p:cNvPr>
          <p:cNvSpPr txBox="1"/>
          <p:nvPr/>
        </p:nvSpPr>
        <p:spPr>
          <a:xfrm>
            <a:off x="550740" y="2118749"/>
            <a:ext cx="10463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Gives provable separation between constant-depth quantum and constant-depth classical circuits.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22B642-FAE8-448A-B84E-4267294054A8}"/>
              </a:ext>
            </a:extLst>
          </p:cNvPr>
          <p:cNvSpPr txBox="1"/>
          <p:nvPr/>
        </p:nvSpPr>
        <p:spPr>
          <a:xfrm>
            <a:off x="617489" y="5139760"/>
            <a:ext cx="1156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The constant-depth restriction limits the </a:t>
            </a:r>
            <a:r>
              <a:rPr lang="en-US" sz="2800" b="1" dirty="0">
                <a:solidFill>
                  <a:srgbClr val="0070C0"/>
                </a:solidFill>
              </a:rPr>
              <a:t>time</a:t>
            </a:r>
            <a:r>
              <a:rPr lang="en-US" sz="2800" dirty="0"/>
              <a:t> available for a computation.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DC8B42-3BFB-4FE2-A435-B5754F70E682}"/>
              </a:ext>
            </a:extLst>
          </p:cNvPr>
          <p:cNvSpPr txBox="1"/>
          <p:nvPr/>
        </p:nvSpPr>
        <p:spPr>
          <a:xfrm>
            <a:off x="613635" y="5601564"/>
            <a:ext cx="1156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Can we impose a constant-width restriction to limit the </a:t>
            </a:r>
            <a:r>
              <a:rPr lang="en-US" sz="2800" b="1" dirty="0">
                <a:solidFill>
                  <a:srgbClr val="0070C0"/>
                </a:solidFill>
              </a:rPr>
              <a:t>space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211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3B335-63D0-44B8-8082-C01380B15B6A}"/>
              </a:ext>
            </a:extLst>
          </p:cNvPr>
          <p:cNvCxnSpPr>
            <a:cxnSpLocks/>
          </p:cNvCxnSpPr>
          <p:nvPr/>
        </p:nvCxnSpPr>
        <p:spPr>
          <a:xfrm flipV="1">
            <a:off x="7628342" y="2590042"/>
            <a:ext cx="4114800" cy="511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DA0E158-5EDE-4F1B-A1CC-F538AB818E6F}"/>
              </a:ext>
            </a:extLst>
          </p:cNvPr>
          <p:cNvCxnSpPr>
            <a:cxnSpLocks/>
          </p:cNvCxnSpPr>
          <p:nvPr/>
        </p:nvCxnSpPr>
        <p:spPr>
          <a:xfrm flipV="1">
            <a:off x="7628342" y="3214882"/>
            <a:ext cx="4114800" cy="511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7C37B00-2F97-42FC-AB86-362736509A37}"/>
              </a:ext>
            </a:extLst>
          </p:cNvPr>
          <p:cNvCxnSpPr>
            <a:cxnSpLocks/>
          </p:cNvCxnSpPr>
          <p:nvPr/>
        </p:nvCxnSpPr>
        <p:spPr>
          <a:xfrm flipV="1">
            <a:off x="7628342" y="3822806"/>
            <a:ext cx="4114800" cy="511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2C9207-6B3D-4C78-9C4F-45B28AC48377}"/>
              </a:ext>
            </a:extLst>
          </p:cNvPr>
          <p:cNvCxnSpPr>
            <a:cxnSpLocks/>
          </p:cNvCxnSpPr>
          <p:nvPr/>
        </p:nvCxnSpPr>
        <p:spPr>
          <a:xfrm flipV="1">
            <a:off x="7628342" y="4447646"/>
            <a:ext cx="4114800" cy="511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450AA7-8728-4D58-9773-A443BBDBCF2B}"/>
              </a:ext>
            </a:extLst>
          </p:cNvPr>
          <p:cNvSpPr txBox="1"/>
          <p:nvPr/>
        </p:nvSpPr>
        <p:spPr>
          <a:xfrm>
            <a:off x="2652460" y="55847"/>
            <a:ext cx="725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Introduction/Motivation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4A641-CB46-4005-97DB-F4B72EFB8E92}"/>
              </a:ext>
            </a:extLst>
          </p:cNvPr>
          <p:cNvSpPr txBox="1"/>
          <p:nvPr/>
        </p:nvSpPr>
        <p:spPr>
          <a:xfrm>
            <a:off x="1093558" y="684056"/>
            <a:ext cx="1109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have to consider </a:t>
            </a:r>
            <a:r>
              <a:rPr lang="en-US" sz="3200" dirty="0">
                <a:solidFill>
                  <a:srgbClr val="FF0000"/>
                </a:solidFill>
              </a:rPr>
              <a:t>restricted</a:t>
            </a:r>
            <a:r>
              <a:rPr lang="en-US" sz="3200" dirty="0"/>
              <a:t> models of computation.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B4B94-0DD0-429D-AFA2-F040546F17A7}"/>
              </a:ext>
            </a:extLst>
          </p:cNvPr>
          <p:cNvSpPr txBox="1"/>
          <p:nvPr/>
        </p:nvSpPr>
        <p:spPr>
          <a:xfrm>
            <a:off x="624726" y="1315742"/>
            <a:ext cx="1109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This work: restricted-space computations.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4D233-73DD-4E7D-B9E6-3B9D7DA61BA0}"/>
              </a:ext>
            </a:extLst>
          </p:cNvPr>
          <p:cNvSpPr txBox="1"/>
          <p:nvPr/>
        </p:nvSpPr>
        <p:spPr>
          <a:xfrm>
            <a:off x="1062439" y="1822856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Definition: input is ROM, 2-input gates, 1 bit of compute space.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952709-A4A7-4EF9-8DF3-0728AFEDC991}"/>
              </a:ext>
            </a:extLst>
          </p:cNvPr>
          <p:cNvGrpSpPr/>
          <p:nvPr/>
        </p:nvGrpSpPr>
        <p:grpSpPr>
          <a:xfrm>
            <a:off x="8102260" y="2504436"/>
            <a:ext cx="772263" cy="2291691"/>
            <a:chOff x="5892460" y="2496816"/>
            <a:chExt cx="772263" cy="229169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AC6867-CD49-4757-9794-5B1D12F051ED}"/>
                </a:ext>
              </a:extLst>
            </p:cNvPr>
            <p:cNvSpPr/>
            <p:nvPr/>
          </p:nvSpPr>
          <p:spPr>
            <a:xfrm>
              <a:off x="6199779" y="2496816"/>
              <a:ext cx="182880" cy="184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A9BC60-8E54-4615-AEB6-9BC7B4B6DEA6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6291219" y="2681482"/>
              <a:ext cx="0" cy="17354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79D3D31-BEE5-4EF8-AA78-F6B5536DCFE0}"/>
                </a:ext>
              </a:extLst>
            </p:cNvPr>
            <p:cNvGrpSpPr/>
            <p:nvPr/>
          </p:nvGrpSpPr>
          <p:grpSpPr>
            <a:xfrm>
              <a:off x="5892460" y="4101067"/>
              <a:ext cx="772263" cy="687440"/>
              <a:chOff x="1397783" y="3003787"/>
              <a:chExt cx="772263" cy="68744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3940EAC-95B9-4215-A129-C3D9A558BEAF}"/>
                  </a:ext>
                </a:extLst>
              </p:cNvPr>
              <p:cNvSpPr/>
              <p:nvPr/>
            </p:nvSpPr>
            <p:spPr>
              <a:xfrm>
                <a:off x="1397783" y="3003787"/>
                <a:ext cx="772263" cy="687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F4C55A-B5D2-49AE-A8B1-5C9A07D320D1}"/>
                  </a:ext>
                </a:extLst>
              </p:cNvPr>
              <p:cNvSpPr txBox="1"/>
              <p:nvPr/>
            </p:nvSpPr>
            <p:spPr>
              <a:xfrm>
                <a:off x="1583492" y="3117217"/>
                <a:ext cx="4031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3200" dirty="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C7FEC2-34D4-4E2D-B2E5-6A5BF79B329A}"/>
              </a:ext>
            </a:extLst>
          </p:cNvPr>
          <p:cNvGrpSpPr/>
          <p:nvPr/>
        </p:nvGrpSpPr>
        <p:grpSpPr>
          <a:xfrm>
            <a:off x="9821614" y="3744447"/>
            <a:ext cx="772263" cy="1051680"/>
            <a:chOff x="7601566" y="3729207"/>
            <a:chExt cx="772263" cy="10516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307C78-0306-44F5-9225-C6DF52F563AD}"/>
                </a:ext>
              </a:extLst>
            </p:cNvPr>
            <p:cNvSpPr/>
            <p:nvPr/>
          </p:nvSpPr>
          <p:spPr>
            <a:xfrm>
              <a:off x="7903278" y="3729207"/>
              <a:ext cx="182880" cy="184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77360B-D295-4985-BF81-533AEBC32608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 flipH="1">
              <a:off x="7992097" y="3913873"/>
              <a:ext cx="2621" cy="496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6D65500-5ED0-41D6-8611-68ECD20DAAD9}"/>
                </a:ext>
              </a:extLst>
            </p:cNvPr>
            <p:cNvGrpSpPr/>
            <p:nvPr/>
          </p:nvGrpSpPr>
          <p:grpSpPr>
            <a:xfrm>
              <a:off x="7601566" y="4093447"/>
              <a:ext cx="772263" cy="687440"/>
              <a:chOff x="1405403" y="3003787"/>
              <a:chExt cx="772263" cy="68744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78E36AE-76BA-42E7-9316-B467D3D905ED}"/>
                  </a:ext>
                </a:extLst>
              </p:cNvPr>
              <p:cNvSpPr/>
              <p:nvPr/>
            </p:nvSpPr>
            <p:spPr>
              <a:xfrm>
                <a:off x="1405403" y="3003787"/>
                <a:ext cx="772263" cy="687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158C3C-0900-479B-AD05-590E2F701E35}"/>
                  </a:ext>
                </a:extLst>
              </p:cNvPr>
              <p:cNvSpPr txBox="1"/>
              <p:nvPr/>
            </p:nvSpPr>
            <p:spPr>
              <a:xfrm>
                <a:off x="1583492" y="3117217"/>
                <a:ext cx="4031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3200" dirty="0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2CDD93-BCB6-4E77-AA95-6091B82E4D50}"/>
              </a:ext>
            </a:extLst>
          </p:cNvPr>
          <p:cNvGrpSpPr/>
          <p:nvPr/>
        </p:nvGrpSpPr>
        <p:grpSpPr>
          <a:xfrm>
            <a:off x="8956711" y="3142381"/>
            <a:ext cx="772263" cy="1655253"/>
            <a:chOff x="9303040" y="3118379"/>
            <a:chExt cx="772263" cy="165525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44DAF8-BA82-42A8-89EA-9CBD1CE68F6C}"/>
                </a:ext>
              </a:extLst>
            </p:cNvPr>
            <p:cNvCxnSpPr>
              <a:cxnSpLocks/>
            </p:cNvCxnSpPr>
            <p:nvPr/>
          </p:nvCxnSpPr>
          <p:spPr>
            <a:xfrm>
              <a:off x="9668093" y="3210712"/>
              <a:ext cx="1" cy="1119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142C53A-1A36-4E2E-85A6-CE66DFD8D1E6}"/>
                </a:ext>
              </a:extLst>
            </p:cNvPr>
            <p:cNvGrpSpPr/>
            <p:nvPr/>
          </p:nvGrpSpPr>
          <p:grpSpPr>
            <a:xfrm>
              <a:off x="9303040" y="3118379"/>
              <a:ext cx="772263" cy="1655253"/>
              <a:chOff x="9303040" y="3118379"/>
              <a:chExt cx="772263" cy="165525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7B304B5-CC68-4455-AB4B-6FF50A3C509E}"/>
                  </a:ext>
                </a:extLst>
              </p:cNvPr>
              <p:cNvSpPr/>
              <p:nvPr/>
            </p:nvSpPr>
            <p:spPr>
              <a:xfrm>
                <a:off x="9576654" y="3118379"/>
                <a:ext cx="182880" cy="1846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BC248C7-B917-4DAA-8805-E84D40C01E57}"/>
                  </a:ext>
                </a:extLst>
              </p:cNvPr>
              <p:cNvGrpSpPr/>
              <p:nvPr/>
            </p:nvGrpSpPr>
            <p:grpSpPr>
              <a:xfrm>
                <a:off x="9303040" y="4086192"/>
                <a:ext cx="772263" cy="687440"/>
                <a:chOff x="1397783" y="3003787"/>
                <a:chExt cx="772263" cy="68744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4FA8D5B-28A2-4965-BDC3-4D0BD02399AF}"/>
                    </a:ext>
                  </a:extLst>
                </p:cNvPr>
                <p:cNvSpPr/>
                <p:nvPr/>
              </p:nvSpPr>
              <p:spPr>
                <a:xfrm>
                  <a:off x="1397783" y="3003787"/>
                  <a:ext cx="772263" cy="687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4C03E35-2573-4F1D-94D9-B15B34A279F5}"/>
                    </a:ext>
                  </a:extLst>
                </p:cNvPr>
                <p:cNvSpPr txBox="1"/>
                <p:nvPr/>
              </p:nvSpPr>
              <p:spPr>
                <a:xfrm>
                  <a:off x="1583492" y="3117217"/>
                  <a:ext cx="4031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US" sz="3200" dirty="0"/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C7D9E9-9AEE-4137-BA10-96B03CAF208B}"/>
              </a:ext>
            </a:extLst>
          </p:cNvPr>
          <p:cNvGrpSpPr/>
          <p:nvPr/>
        </p:nvGrpSpPr>
        <p:grpSpPr>
          <a:xfrm>
            <a:off x="10671886" y="4101067"/>
            <a:ext cx="772263" cy="687440"/>
            <a:chOff x="1405403" y="3003787"/>
            <a:chExt cx="772263" cy="68744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41EBE7F-7C48-4374-A277-0B9D4ED48F1D}"/>
                </a:ext>
              </a:extLst>
            </p:cNvPr>
            <p:cNvSpPr/>
            <p:nvPr/>
          </p:nvSpPr>
          <p:spPr>
            <a:xfrm>
              <a:off x="1405403" y="3003787"/>
              <a:ext cx="772263" cy="687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10D945-D523-4A9B-8849-A2B050CF4CF8}"/>
                </a:ext>
              </a:extLst>
            </p:cNvPr>
            <p:cNvSpPr txBox="1"/>
            <p:nvPr/>
          </p:nvSpPr>
          <p:spPr>
            <a:xfrm>
              <a:off x="1583492" y="3117217"/>
              <a:ext cx="4031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3200" dirty="0"/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58B5D1E-475D-4F04-A174-DEF1993684E2}"/>
              </a:ext>
            </a:extLst>
          </p:cNvPr>
          <p:cNvCxnSpPr>
            <a:cxnSpLocks/>
          </p:cNvCxnSpPr>
          <p:nvPr/>
        </p:nvCxnSpPr>
        <p:spPr>
          <a:xfrm flipV="1">
            <a:off x="2119082" y="2587484"/>
            <a:ext cx="5020858" cy="767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01BF29-D921-493C-8B5C-976644685DA1}"/>
              </a:ext>
            </a:extLst>
          </p:cNvPr>
          <p:cNvCxnSpPr>
            <a:cxnSpLocks/>
          </p:cNvCxnSpPr>
          <p:nvPr/>
        </p:nvCxnSpPr>
        <p:spPr>
          <a:xfrm>
            <a:off x="2119082" y="3219996"/>
            <a:ext cx="5020858" cy="107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1C0029D-5A16-472C-B086-411F82608027}"/>
              </a:ext>
            </a:extLst>
          </p:cNvPr>
          <p:cNvCxnSpPr>
            <a:cxnSpLocks/>
          </p:cNvCxnSpPr>
          <p:nvPr/>
        </p:nvCxnSpPr>
        <p:spPr>
          <a:xfrm flipV="1">
            <a:off x="2119082" y="3825362"/>
            <a:ext cx="5020858" cy="255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Delay 70">
            <a:extLst>
              <a:ext uri="{FF2B5EF4-FFF2-40B4-BE49-F238E27FC236}">
                <a16:creationId xmlns:a16="http://schemas.microsoft.com/office/drawing/2014/main" id="{6E352434-8F4D-42CB-963C-C82D0815A50A}"/>
              </a:ext>
            </a:extLst>
          </p:cNvPr>
          <p:cNvSpPr/>
          <p:nvPr/>
        </p:nvSpPr>
        <p:spPr>
          <a:xfrm>
            <a:off x="3962399" y="4078844"/>
            <a:ext cx="730665" cy="637223"/>
          </a:xfrm>
          <a:prstGeom prst="flowChartDelay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lowchart: Delay 71">
            <a:extLst>
              <a:ext uri="{FF2B5EF4-FFF2-40B4-BE49-F238E27FC236}">
                <a16:creationId xmlns:a16="http://schemas.microsoft.com/office/drawing/2014/main" id="{D750661C-D40C-499B-82D4-20A3DF0A8E98}"/>
              </a:ext>
            </a:extLst>
          </p:cNvPr>
          <p:cNvSpPr/>
          <p:nvPr/>
        </p:nvSpPr>
        <p:spPr>
          <a:xfrm>
            <a:off x="5082539" y="4086464"/>
            <a:ext cx="730665" cy="637223"/>
          </a:xfrm>
          <a:prstGeom prst="flowChartDelay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5B684F43-4242-498E-9EA4-F9B9463D95D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39894" y="3212129"/>
            <a:ext cx="1624458" cy="395522"/>
          </a:xfrm>
          <a:prstGeom prst="bentConnector3">
            <a:avLst>
              <a:gd name="adj1" fmla="val 10066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3053DAB-D1E0-4B7D-90DE-60313CD03098}"/>
              </a:ext>
            </a:extLst>
          </p:cNvPr>
          <p:cNvCxnSpPr>
            <a:cxnSpLocks/>
          </p:cNvCxnSpPr>
          <p:nvPr/>
        </p:nvCxnSpPr>
        <p:spPr>
          <a:xfrm>
            <a:off x="2135178" y="4498479"/>
            <a:ext cx="70708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812D26B1-BFD9-4406-8DEE-FF33F7A2603D}"/>
              </a:ext>
            </a:extLst>
          </p:cNvPr>
          <p:cNvCxnSpPr>
            <a:cxnSpLocks/>
            <a:endCxn id="70" idx="3"/>
          </p:cNvCxnSpPr>
          <p:nvPr/>
        </p:nvCxnSpPr>
        <p:spPr>
          <a:xfrm rot="10800000">
            <a:off x="3580545" y="4397456"/>
            <a:ext cx="390531" cy="140564"/>
          </a:xfrm>
          <a:prstGeom prst="bentConnector3">
            <a:avLst>
              <a:gd name="adj1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90C79EF8-6CC0-45CF-9567-DBAE7E881C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39978" y="3631008"/>
            <a:ext cx="1007235" cy="226876"/>
          </a:xfrm>
          <a:prstGeom prst="bentConnector3">
            <a:avLst>
              <a:gd name="adj1" fmla="val 99931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118F978F-AC25-4789-9094-31564ECE04F6}"/>
              </a:ext>
            </a:extLst>
          </p:cNvPr>
          <p:cNvCxnSpPr>
            <a:cxnSpLocks/>
          </p:cNvCxnSpPr>
          <p:nvPr/>
        </p:nvCxnSpPr>
        <p:spPr>
          <a:xfrm rot="10800000">
            <a:off x="4700685" y="4405076"/>
            <a:ext cx="390531" cy="140564"/>
          </a:xfrm>
          <a:prstGeom prst="bentConnector3">
            <a:avLst>
              <a:gd name="adj1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2CB13210-4113-409F-AD1C-BC3FAE2A835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40956" y="3927084"/>
            <a:ext cx="430319" cy="226877"/>
          </a:xfrm>
          <a:prstGeom prst="bentConnector3">
            <a:avLst>
              <a:gd name="adj1" fmla="val 99582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3C7B973-55D9-4AAA-916D-6F4E5E6E82C0}"/>
              </a:ext>
            </a:extLst>
          </p:cNvPr>
          <p:cNvCxnSpPr>
            <a:cxnSpLocks/>
          </p:cNvCxnSpPr>
          <p:nvPr/>
        </p:nvCxnSpPr>
        <p:spPr>
          <a:xfrm>
            <a:off x="5813204" y="4397456"/>
            <a:ext cx="129296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Extract 72">
            <a:extLst>
              <a:ext uri="{FF2B5EF4-FFF2-40B4-BE49-F238E27FC236}">
                <a16:creationId xmlns:a16="http://schemas.microsoft.com/office/drawing/2014/main" id="{7C484740-B3D7-481E-A6C7-662F4E0E2380}"/>
              </a:ext>
            </a:extLst>
          </p:cNvPr>
          <p:cNvSpPr/>
          <p:nvPr/>
        </p:nvSpPr>
        <p:spPr>
          <a:xfrm rot="5400000">
            <a:off x="6012180" y="4056854"/>
            <a:ext cx="730665" cy="687440"/>
          </a:xfrm>
          <a:prstGeom prst="flowChartExtra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4189888-8CFE-4F92-A518-08F030A05FFA}"/>
              </a:ext>
            </a:extLst>
          </p:cNvPr>
          <p:cNvSpPr txBox="1"/>
          <p:nvPr/>
        </p:nvSpPr>
        <p:spPr>
          <a:xfrm>
            <a:off x="2978991" y="4739640"/>
            <a:ext cx="292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repeat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3BD089A-20BB-4D17-AF74-0A501DBCD890}"/>
              </a:ext>
            </a:extLst>
          </p:cNvPr>
          <p:cNvSpPr txBox="1"/>
          <p:nvPr/>
        </p:nvSpPr>
        <p:spPr>
          <a:xfrm>
            <a:off x="8320611" y="4739640"/>
            <a:ext cx="292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repeat</a:t>
            </a:r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D500AA74-3591-4942-B45C-29B1F61CBD38}"/>
              </a:ext>
            </a:extLst>
          </p:cNvPr>
          <p:cNvSpPr/>
          <p:nvPr/>
        </p:nvSpPr>
        <p:spPr>
          <a:xfrm>
            <a:off x="1895240" y="2597660"/>
            <a:ext cx="132402" cy="12251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41F7294-E745-4BA2-A202-6FE0E106D253}"/>
              </a:ext>
            </a:extLst>
          </p:cNvPr>
          <p:cNvSpPr txBox="1"/>
          <p:nvPr/>
        </p:nvSpPr>
        <p:spPr>
          <a:xfrm>
            <a:off x="632460" y="2903220"/>
            <a:ext cx="112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input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C9D74C-53CE-46BB-8E50-6F9A951E0254}"/>
              </a:ext>
            </a:extLst>
          </p:cNvPr>
          <p:cNvSpPr txBox="1"/>
          <p:nvPr/>
        </p:nvSpPr>
        <p:spPr>
          <a:xfrm>
            <a:off x="632461" y="4191000"/>
            <a:ext cx="143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output</a:t>
            </a:r>
          </a:p>
        </p:txBody>
      </p:sp>
      <p:sp>
        <p:nvSpPr>
          <p:cNvPr id="70" name="Flowchart: Delay 69">
            <a:extLst>
              <a:ext uri="{FF2B5EF4-FFF2-40B4-BE49-F238E27FC236}">
                <a16:creationId xmlns:a16="http://schemas.microsoft.com/office/drawing/2014/main" id="{71BF369B-84C5-4CE8-9EDF-3BFFD523C005}"/>
              </a:ext>
            </a:extLst>
          </p:cNvPr>
          <p:cNvSpPr/>
          <p:nvPr/>
        </p:nvSpPr>
        <p:spPr>
          <a:xfrm>
            <a:off x="2849879" y="4078844"/>
            <a:ext cx="730665" cy="637223"/>
          </a:xfrm>
          <a:prstGeom prst="flowChartDelay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5CF5-7C31-4501-9785-107C4E94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kern="12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II: Our goal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2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2011</Words>
  <Application>Microsoft Office PowerPoint</Application>
  <PresentationFormat>Widescreen</PresentationFormat>
  <Paragraphs>367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Garamond</vt:lpstr>
      <vt:lpstr>Office Theme</vt:lpstr>
      <vt:lpstr>Quantum advantage for computations with limited space</vt:lpstr>
      <vt:lpstr>PowerPoint Presentation</vt:lpstr>
      <vt:lpstr>I: Introduction/Motivation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II: Our goal</vt:lpstr>
      <vt:lpstr>PowerPoint Presentation</vt:lpstr>
      <vt:lpstr>III: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IV: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advantage for computations with limited space</dc:title>
  <dc:creator>Dmitri Maslov</dc:creator>
  <cp:lastModifiedBy>Dmitri Maslov</cp:lastModifiedBy>
  <cp:revision>22</cp:revision>
  <dcterms:created xsi:type="dcterms:W3CDTF">2021-01-28T20:54:32Z</dcterms:created>
  <dcterms:modified xsi:type="dcterms:W3CDTF">2021-02-05T22:56:33Z</dcterms:modified>
</cp:coreProperties>
</file>